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75" r:id="rId15"/>
    <p:sldId id="276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8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35A0D-F1DD-4BE3-87B4-E0508215B02A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71033-397B-4DA2-89BC-E71ECAD33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585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82F14-CE5C-4EB9-A056-B18BA2BC4E17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Good morning Ladies and Gentlemen.  Welcome to this talk on “Pointers in C,” presented by Michael.</a:t>
            </a:r>
          </a:p>
        </p:txBody>
      </p:sp>
    </p:spTree>
    <p:extLst>
      <p:ext uri="{BB962C8B-B14F-4D97-AF65-F5344CB8AC3E}">
        <p14:creationId xmlns:p14="http://schemas.microsoft.com/office/powerpoint/2010/main" val="368883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748C3-4CB9-4DCF-9DA7-C5DE93E8F1F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Due to the nature of this event, I am expecting some prior knowledge in the C programming language such as...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95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6D9899-A342-4074-A74D-D6995A010C00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Here is the outline of this talk.</a:t>
            </a:r>
          </a:p>
        </p:txBody>
      </p:sp>
    </p:spTree>
    <p:extLst>
      <p:ext uri="{BB962C8B-B14F-4D97-AF65-F5344CB8AC3E}">
        <p14:creationId xmlns:p14="http://schemas.microsoft.com/office/powerpoint/2010/main" val="102898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AB167B-91D1-4E17-8A93-B46057AB9EE1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Is there any questions so far?</a:t>
            </a:r>
          </a:p>
        </p:txBody>
      </p:sp>
    </p:spTree>
    <p:extLst>
      <p:ext uri="{BB962C8B-B14F-4D97-AF65-F5344CB8AC3E}">
        <p14:creationId xmlns:p14="http://schemas.microsoft.com/office/powerpoint/2010/main" val="372475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61443-BA2C-4B75-8B28-89D84E50436B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 its name suggests, … Syntactically, a pointer variable is declared as a type identifier followed by an asterisk “*”.</a:t>
            </a:r>
          </a:p>
        </p:txBody>
      </p:sp>
    </p:spTree>
    <p:extLst>
      <p:ext uri="{BB962C8B-B14F-4D97-AF65-F5344CB8AC3E}">
        <p14:creationId xmlns:p14="http://schemas.microsoft.com/office/powerpoint/2010/main" val="2491242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AC28E-BAB5-4B51-9BC0-7789045749A4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fact, pointers are commonly encountered elements in C. Do you remember the simple but mysterious good old friend scanf() statement when you learnt the standard I/O facilities in C?</a:t>
            </a:r>
          </a:p>
        </p:txBody>
      </p:sp>
    </p:spTree>
    <p:extLst>
      <p:ext uri="{BB962C8B-B14F-4D97-AF65-F5344CB8AC3E}">
        <p14:creationId xmlns:p14="http://schemas.microsoft.com/office/powerpoint/2010/main" val="2986691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9FC0B-9D7B-42E7-BBA8-02526F2A4A0E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This code segment appeared in the appetizer.</a:t>
            </a:r>
          </a:p>
        </p:txBody>
      </p:sp>
    </p:spTree>
    <p:extLst>
      <p:ext uri="{BB962C8B-B14F-4D97-AF65-F5344CB8AC3E}">
        <p14:creationId xmlns:p14="http://schemas.microsoft.com/office/powerpoint/2010/main" val="3049699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10A88-11A3-401D-A698-4FFC23D94A12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68375" y="742950"/>
            <a:ext cx="4806950" cy="3714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98525" y="4705350"/>
            <a:ext cx="4946650" cy="4457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The program segment on the left is demonstrating “pass by value”, i.e. the value, actually a copy, of the variable i is passed as argument to function f().  The other program shows you “pass by reference”.  The address of the variable i is passed to f() instead, thus allowing us to modify the content stored in the variable.</a:t>
            </a:r>
          </a:p>
        </p:txBody>
      </p:sp>
    </p:spTree>
    <p:extLst>
      <p:ext uri="{BB962C8B-B14F-4D97-AF65-F5344CB8AC3E}">
        <p14:creationId xmlns:p14="http://schemas.microsoft.com/office/powerpoint/2010/main" val="3663819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5D3B1B-FBEA-45CC-A5DD-BD1751EDB41B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7546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5" name="Group 21"/>
          <p:cNvGrpSpPr>
            <a:grpSpLocks/>
          </p:cNvGrpSpPr>
          <p:nvPr/>
        </p:nvGrpSpPr>
        <p:grpSpPr bwMode="auto">
          <a:xfrm>
            <a:off x="0" y="0"/>
            <a:ext cx="10058400" cy="7772400"/>
            <a:chOff x="0" y="0"/>
            <a:chExt cx="5760" cy="4320"/>
          </a:xfrm>
        </p:grpSpPr>
        <p:sp>
          <p:nvSpPr>
            <p:cNvPr id="6161" name="Freeform 17" descr="D:\FRONTPAGE THEMES\CITRUS\CITTEXT.PNG"/>
            <p:cNvSpPr>
              <a:spLocks/>
            </p:cNvSpPr>
            <p:nvPr/>
          </p:nvSpPr>
          <p:spPr bwMode="auto">
            <a:xfrm>
              <a:off x="0" y="0"/>
              <a:ext cx="1824" cy="4320"/>
            </a:xfrm>
            <a:custGeom>
              <a:avLst/>
              <a:gdLst>
                <a:gd name="T0" fmla="*/ 0 w 1824"/>
                <a:gd name="T1" fmla="*/ 3840 h 3840"/>
                <a:gd name="T2" fmla="*/ 0 w 1824"/>
                <a:gd name="T3" fmla="*/ 0 h 3840"/>
                <a:gd name="T4" fmla="*/ 1824 w 1824"/>
                <a:gd name="T5" fmla="*/ 0 h 3840"/>
                <a:gd name="T6" fmla="*/ 583 w 1824"/>
                <a:gd name="T7" fmla="*/ 3840 h 3840"/>
                <a:gd name="T8" fmla="*/ 0 w 1824"/>
                <a:gd name="T9" fmla="*/ 3840 h 3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4" h="3840">
                  <a:moveTo>
                    <a:pt x="0" y="3840"/>
                  </a:moveTo>
                  <a:lnTo>
                    <a:pt x="0" y="0"/>
                  </a:lnTo>
                  <a:lnTo>
                    <a:pt x="1824" y="0"/>
                  </a:lnTo>
                  <a:cubicBezTo>
                    <a:pt x="74" y="1204"/>
                    <a:pt x="465" y="3655"/>
                    <a:pt x="583" y="3840"/>
                  </a:cubicBezTo>
                  <a:cubicBezTo>
                    <a:pt x="291" y="3840"/>
                    <a:pt x="0" y="3840"/>
                    <a:pt x="0" y="3840"/>
                  </a:cubicBez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0"/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ltGray">
            <a:xfrm>
              <a:off x="1008" y="0"/>
              <a:ext cx="4752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0"/>
            </a:p>
          </p:txBody>
        </p:sp>
        <p:pic>
          <p:nvPicPr>
            <p:cNvPr id="6152" name="Picture 8" descr="D:\FRONTPAGE THEMES\CITRUS\CITBANN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66" r="5334" b="86667"/>
            <a:stretch>
              <a:fillRect/>
            </a:stretch>
          </p:blipFill>
          <p:spPr bwMode="auto">
            <a:xfrm>
              <a:off x="1584" y="0"/>
              <a:ext cx="4176" cy="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1008" y="240"/>
              <a:ext cx="4752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0"/>
            </a:p>
          </p:txBody>
        </p:sp>
        <p:grpSp>
          <p:nvGrpSpPr>
            <p:cNvPr id="6164" name="Group 20"/>
            <p:cNvGrpSpPr>
              <a:grpSpLocks/>
            </p:cNvGrpSpPr>
            <p:nvPr userDrawn="1"/>
          </p:nvGrpSpPr>
          <p:grpSpPr bwMode="auto">
            <a:xfrm>
              <a:off x="0" y="2256"/>
              <a:ext cx="3642" cy="94"/>
              <a:chOff x="0" y="2256"/>
              <a:chExt cx="3642" cy="94"/>
            </a:xfrm>
          </p:grpSpPr>
          <p:sp>
            <p:nvSpPr>
              <p:cNvPr id="6154" name="Freeform 10"/>
              <p:cNvSpPr>
                <a:spLocks/>
              </p:cNvSpPr>
              <p:nvPr/>
            </p:nvSpPr>
            <p:spPr bwMode="auto">
              <a:xfrm>
                <a:off x="0" y="2310"/>
                <a:ext cx="3642" cy="1"/>
              </a:xfrm>
              <a:custGeom>
                <a:avLst/>
                <a:gdLst>
                  <a:gd name="T0" fmla="*/ 0 w 3642"/>
                  <a:gd name="T1" fmla="*/ 0 h 1"/>
                  <a:gd name="T2" fmla="*/ 3642 w 364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42" h="1">
                    <a:moveTo>
                      <a:pt x="0" y="0"/>
                    </a:moveTo>
                    <a:lnTo>
                      <a:pt x="3642" y="0"/>
                    </a:ln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980"/>
              </a:p>
            </p:txBody>
          </p:sp>
          <p:grpSp>
            <p:nvGrpSpPr>
              <p:cNvPr id="6159" name="Group 15"/>
              <p:cNvGrpSpPr>
                <a:grpSpLocks/>
              </p:cNvGrpSpPr>
              <p:nvPr/>
            </p:nvGrpSpPr>
            <p:grpSpPr bwMode="auto">
              <a:xfrm>
                <a:off x="960" y="2256"/>
                <a:ext cx="1678" cy="94"/>
                <a:chOff x="419" y="1193"/>
                <a:chExt cx="1678" cy="94"/>
              </a:xfrm>
            </p:grpSpPr>
            <p:sp>
              <p:nvSpPr>
                <p:cNvPr id="6155" name="Oval 11"/>
                <p:cNvSpPr>
                  <a:spLocks noChangeArrowheads="1"/>
                </p:cNvSpPr>
                <p:nvPr userDrawn="1"/>
              </p:nvSpPr>
              <p:spPr bwMode="auto">
                <a:xfrm>
                  <a:off x="419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0784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CC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 sz="1980"/>
                </a:p>
              </p:txBody>
            </p:sp>
            <p:sp>
              <p:nvSpPr>
                <p:cNvPr id="6156" name="Oval 12"/>
                <p:cNvSpPr>
                  <a:spLocks noChangeArrowheads="1"/>
                </p:cNvSpPr>
                <p:nvPr userDrawn="1"/>
              </p:nvSpPr>
              <p:spPr bwMode="auto">
                <a:xfrm>
                  <a:off x="947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0784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CC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 sz="1980"/>
                </a:p>
              </p:txBody>
            </p:sp>
            <p:sp>
              <p:nvSpPr>
                <p:cNvPr id="6157" name="Oval 13"/>
                <p:cNvSpPr>
                  <a:spLocks noChangeArrowheads="1"/>
                </p:cNvSpPr>
                <p:nvPr userDrawn="1"/>
              </p:nvSpPr>
              <p:spPr bwMode="auto">
                <a:xfrm>
                  <a:off x="1475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0784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CC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 sz="1980"/>
                </a:p>
              </p:txBody>
            </p:sp>
            <p:sp>
              <p:nvSpPr>
                <p:cNvPr id="6158" name="Oval 14"/>
                <p:cNvSpPr>
                  <a:spLocks noChangeArrowheads="1"/>
                </p:cNvSpPr>
                <p:nvPr userDrawn="1"/>
              </p:nvSpPr>
              <p:spPr bwMode="auto">
                <a:xfrm>
                  <a:off x="2003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0784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CC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 sz="1980"/>
                </a:p>
              </p:txBody>
            </p:sp>
          </p:grpSp>
        </p:grpSp>
      </p:grp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4380" y="2331720"/>
            <a:ext cx="8549640" cy="12954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7080"/>
            <a:ext cx="7040880" cy="198628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46720" y="7167880"/>
            <a:ext cx="2095500" cy="518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5867D2A-641F-4B65-99C1-E4A5E9CD62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79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690880"/>
            <a:ext cx="8549640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" y="2418080"/>
            <a:ext cx="8549640" cy="4663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46720" y="7167880"/>
            <a:ext cx="2095500" cy="518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C44655E-6587-4542-A8A0-08F5A0B47E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24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690880"/>
            <a:ext cx="8549640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6740" y="2418080"/>
            <a:ext cx="4191000" cy="4663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380" y="2418080"/>
            <a:ext cx="4191000" cy="4663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46720" y="7167880"/>
            <a:ext cx="2095500" cy="5181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76BE9DA-928A-4BF8-946E-2C39F41ACA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42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81602" y="3195786"/>
            <a:ext cx="163141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400" spc="0" dirty="0" smtClean="0">
                <a:latin typeface="Times New Roman"/>
                <a:cs typeface="Times New Roman"/>
              </a:rPr>
              <a:t>A</a:t>
            </a:r>
            <a:r>
              <a:rPr sz="4400" spc="-4" dirty="0" smtClean="0">
                <a:latin typeface="Times New Roman"/>
                <a:cs typeface="Times New Roman"/>
              </a:rPr>
              <a:t>rr</a:t>
            </a:r>
            <a:r>
              <a:rPr sz="4400" spc="0" dirty="0" smtClean="0">
                <a:latin typeface="Times New Roman"/>
                <a:cs typeface="Times New Roman"/>
              </a:rPr>
              <a:t>a</a:t>
            </a:r>
            <a:r>
              <a:rPr sz="4400" spc="4" dirty="0" smtClean="0">
                <a:latin typeface="Times New Roman"/>
                <a:cs typeface="Times New Roman"/>
              </a:rPr>
              <a:t>y</a:t>
            </a:r>
            <a:r>
              <a:rPr sz="4400" spc="0" dirty="0" smtClean="0"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9714" y="3195786"/>
            <a:ext cx="54443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400" spc="0" dirty="0" smtClean="0">
                <a:latin typeface="Times New Roman"/>
                <a:cs typeface="Times New Roman"/>
              </a:rPr>
              <a:t>&amp;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4262" y="3195786"/>
            <a:ext cx="169541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400" spc="0" dirty="0" smtClean="0">
                <a:latin typeface="Times New Roman"/>
                <a:cs typeface="Times New Roman"/>
              </a:rPr>
              <a:t>St</a:t>
            </a:r>
            <a:r>
              <a:rPr sz="4400" spc="-4" dirty="0" smtClean="0">
                <a:latin typeface="Times New Roman"/>
                <a:cs typeface="Times New Roman"/>
              </a:rPr>
              <a:t>r</a:t>
            </a:r>
            <a:r>
              <a:rPr sz="4400" spc="0" dirty="0" smtClean="0">
                <a:latin typeface="Times New Roman"/>
                <a:cs typeface="Times New Roman"/>
              </a:rPr>
              <a:t>i</a:t>
            </a:r>
            <a:r>
              <a:rPr sz="4400" spc="4" dirty="0" smtClean="0">
                <a:latin typeface="Times New Roman"/>
                <a:cs typeface="Times New Roman"/>
              </a:rPr>
              <a:t>ng</a:t>
            </a:r>
            <a:r>
              <a:rPr sz="4400" spc="0" dirty="0" smtClean="0"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5536" y="6862202"/>
            <a:ext cx="1739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5539" y="726813"/>
            <a:ext cx="305480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25"/>
              </a:lnSpc>
              <a:spcBef>
                <a:spcPts val="161"/>
              </a:spcBef>
            </a:pPr>
            <a:r>
              <a:rPr sz="3200" spc="0" dirty="0" smtClean="0">
                <a:latin typeface="Times New Roman"/>
                <a:cs typeface="Times New Roman"/>
              </a:rPr>
              <a:t>E</a:t>
            </a:r>
            <a:r>
              <a:rPr sz="3200" spc="4" dirty="0" smtClean="0">
                <a:latin typeface="Times New Roman"/>
                <a:cs typeface="Times New Roman"/>
              </a:rPr>
              <a:t>xamp</a:t>
            </a:r>
            <a:r>
              <a:rPr sz="3200" spc="-4" dirty="0" smtClean="0">
                <a:latin typeface="Times New Roman"/>
                <a:cs typeface="Times New Roman"/>
              </a:rPr>
              <a:t>l</a:t>
            </a:r>
            <a:r>
              <a:rPr sz="3200" spc="0" dirty="0" smtClean="0">
                <a:latin typeface="Times New Roman"/>
                <a:cs typeface="Times New Roman"/>
              </a:rPr>
              <a:t>e</a:t>
            </a:r>
            <a:r>
              <a:rPr sz="3200" spc="-39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:</a:t>
            </a:r>
            <a:r>
              <a:rPr sz="3200" spc="-9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RE</a:t>
            </a:r>
            <a:r>
              <a:rPr sz="3200" spc="4" dirty="0" smtClean="0">
                <a:latin typeface="Times New Roman"/>
                <a:cs typeface="Times New Roman"/>
              </a:rPr>
              <a:t>AD</a:t>
            </a:r>
            <a:r>
              <a:rPr sz="3200" spc="0" dirty="0" smtClean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4874" y="726813"/>
            <a:ext cx="338665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25"/>
              </a:lnSpc>
              <a:spcBef>
                <a:spcPts val="161"/>
              </a:spcBef>
            </a:pPr>
            <a:r>
              <a:rPr sz="3200" spc="-4" dirty="0" smtClean="0">
                <a:latin typeface="Times New Roman"/>
                <a:cs typeface="Times New Roman"/>
              </a:rPr>
              <a:t>P</a:t>
            </a:r>
            <a:r>
              <a:rPr sz="3200" spc="0" dirty="0" smtClean="0">
                <a:latin typeface="Times New Roman"/>
                <a:cs typeface="Times New Roman"/>
              </a:rPr>
              <a:t>r</a:t>
            </a:r>
            <a:r>
              <a:rPr sz="3200" spc="4" dirty="0" smtClean="0">
                <a:latin typeface="Times New Roman"/>
                <a:cs typeface="Times New Roman"/>
              </a:rPr>
              <a:t>oce</a:t>
            </a:r>
            <a:r>
              <a:rPr sz="3200" spc="0" dirty="0" smtClean="0">
                <a:latin typeface="Times New Roman"/>
                <a:cs typeface="Times New Roman"/>
              </a:rPr>
              <a:t>ss</a:t>
            </a:r>
            <a:r>
              <a:rPr sz="3200" spc="-19" dirty="0" smtClean="0">
                <a:latin typeface="Times New Roman"/>
                <a:cs typeface="Times New Roman"/>
              </a:rPr>
              <a:t> </a:t>
            </a:r>
            <a:r>
              <a:rPr sz="3200" spc="4" dirty="0" smtClean="0">
                <a:latin typeface="Times New Roman"/>
                <a:cs typeface="Times New Roman"/>
              </a:rPr>
              <a:t>an</a:t>
            </a:r>
            <a:r>
              <a:rPr sz="3200" spc="0" dirty="0" smtClean="0">
                <a:latin typeface="Times New Roman"/>
                <a:cs typeface="Times New Roman"/>
              </a:rPr>
              <a:t>d</a:t>
            </a:r>
            <a:r>
              <a:rPr sz="3200" spc="-14" dirty="0" smtClean="0">
                <a:latin typeface="Times New Roman"/>
                <a:cs typeface="Times New Roman"/>
              </a:rPr>
              <a:t> </a:t>
            </a:r>
            <a:r>
              <a:rPr sz="3200" spc="4" dirty="0" smtClean="0">
                <a:latin typeface="Times New Roman"/>
                <a:cs typeface="Times New Roman"/>
              </a:rPr>
              <a:t>D</a:t>
            </a:r>
            <a:r>
              <a:rPr sz="3200" spc="-4" dirty="0" smtClean="0">
                <a:latin typeface="Times New Roman"/>
                <a:cs typeface="Times New Roman"/>
              </a:rPr>
              <a:t>i</a:t>
            </a:r>
            <a:r>
              <a:rPr sz="3200" spc="0" dirty="0" smtClean="0">
                <a:latin typeface="Times New Roman"/>
                <a:cs typeface="Times New Roman"/>
              </a:rPr>
              <a:t>s</a:t>
            </a:r>
            <a:r>
              <a:rPr sz="3200" spc="4" dirty="0" smtClean="0">
                <a:latin typeface="Times New Roman"/>
                <a:cs typeface="Times New Roman"/>
              </a:rPr>
              <a:t>p</a:t>
            </a:r>
            <a:r>
              <a:rPr sz="3200" spc="-4" dirty="0" smtClean="0">
                <a:latin typeface="Times New Roman"/>
                <a:cs typeface="Times New Roman"/>
              </a:rPr>
              <a:t>l</a:t>
            </a:r>
            <a:r>
              <a:rPr sz="3200" spc="4" dirty="0" smtClean="0">
                <a:latin typeface="Times New Roman"/>
                <a:cs typeface="Times New Roman"/>
              </a:rPr>
              <a:t>a</a:t>
            </a:r>
            <a:r>
              <a:rPr sz="3200" spc="0" dirty="0" smtClean="0"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333" y="1380514"/>
            <a:ext cx="1925696" cy="2413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4746">
              <a:lnSpc>
                <a:spcPts val="2055"/>
              </a:lnSpc>
              <a:spcBef>
                <a:spcPts val="102"/>
              </a:spcBef>
            </a:pPr>
            <a:r>
              <a:rPr sz="2000" spc="4" dirty="0" smtClean="0">
                <a:latin typeface="Times New Roman"/>
                <a:cs typeface="Times New Roman"/>
              </a:rPr>
              <a:t>#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c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4" dirty="0" smtClean="0">
                <a:latin typeface="Times New Roman"/>
                <a:cs typeface="Times New Roman"/>
              </a:rPr>
              <a:t>ud</a:t>
            </a:r>
            <a:r>
              <a:rPr sz="2000" spc="0" dirty="0" smtClean="0">
                <a:latin typeface="Times New Roman"/>
                <a:cs typeface="Times New Roman"/>
              </a:rPr>
              <a:t>e&lt;</a:t>
            </a:r>
            <a:r>
              <a:rPr sz="2000" spc="-9" dirty="0" smtClean="0">
                <a:latin typeface="Times New Roman"/>
                <a:cs typeface="Times New Roman"/>
              </a:rPr>
              <a:t>s</a:t>
            </a:r>
            <a:r>
              <a:rPr sz="2000" spc="-4" dirty="0" smtClean="0">
                <a:latin typeface="Times New Roman"/>
                <a:cs typeface="Times New Roman"/>
              </a:rPr>
              <a:t>tdi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-9" dirty="0" smtClean="0">
                <a:latin typeface="Times New Roman"/>
                <a:cs typeface="Times New Roman"/>
              </a:rPr>
              <a:t>.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</a:pPr>
            <a:r>
              <a:rPr sz="2000" spc="4" dirty="0" smtClean="0">
                <a:latin typeface="Times New Roman"/>
                <a:cs typeface="Times New Roman"/>
              </a:rPr>
              <a:t>vo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d</a:t>
            </a:r>
            <a:r>
              <a:rPr sz="2000" spc="-39" dirty="0" smtClean="0">
                <a:latin typeface="Times New Roman"/>
                <a:cs typeface="Times New Roman"/>
              </a:rPr>
              <a:t> 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(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  <a:spcBef>
                <a:spcPts val="100"/>
              </a:spcBef>
            </a:pP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n,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[100</a:t>
            </a:r>
            <a:r>
              <a:rPr sz="2000" spc="-4" dirty="0" smtClean="0">
                <a:latin typeface="Times New Roman"/>
                <a:cs typeface="Times New Roman"/>
              </a:rPr>
              <a:t>]</a:t>
            </a:r>
            <a:r>
              <a:rPr sz="2000" spc="0" dirty="0" smtClean="0">
                <a:latin typeface="Times New Roman"/>
                <a:cs typeface="Times New Roman"/>
              </a:rPr>
              <a:t>; </a:t>
            </a:r>
            <a:r>
              <a:rPr sz="2000" spc="4" dirty="0" smtClean="0">
                <a:latin typeface="Times New Roman"/>
                <a:cs typeface="Times New Roman"/>
              </a:rPr>
              <a:t>pr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f</a:t>
            </a:r>
            <a:r>
              <a:rPr sz="2000" spc="-4" dirty="0" smtClean="0">
                <a:latin typeface="Times New Roman"/>
                <a:cs typeface="Times New Roman"/>
              </a:rPr>
              <a:t>(</a:t>
            </a:r>
            <a:r>
              <a:rPr sz="2000" spc="0" dirty="0" smtClean="0">
                <a:latin typeface="Times New Roman"/>
                <a:cs typeface="Times New Roman"/>
              </a:rPr>
              <a:t>"</a:t>
            </a:r>
            <a:r>
              <a:rPr sz="2000" spc="-4" dirty="0" smtClean="0">
                <a:latin typeface="Times New Roman"/>
                <a:cs typeface="Times New Roman"/>
              </a:rPr>
              <a:t>H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w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y sca</a:t>
            </a:r>
            <a:r>
              <a:rPr sz="2000" spc="4" dirty="0" smtClean="0">
                <a:latin typeface="Times New Roman"/>
                <a:cs typeface="Times New Roman"/>
              </a:rPr>
              <a:t>nf(</a:t>
            </a:r>
            <a:r>
              <a:rPr sz="2000" spc="0" dirty="0" smtClean="0">
                <a:latin typeface="Times New Roman"/>
                <a:cs typeface="Times New Roman"/>
              </a:rPr>
              <a:t>"</a:t>
            </a:r>
            <a:r>
              <a:rPr sz="2000" spc="-14" dirty="0" smtClean="0">
                <a:latin typeface="Times New Roman"/>
                <a:cs typeface="Times New Roman"/>
              </a:rPr>
              <a:t>%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"</a:t>
            </a:r>
            <a:r>
              <a:rPr sz="2000" spc="-9" dirty="0" smtClean="0">
                <a:latin typeface="Times New Roman"/>
                <a:cs typeface="Times New Roman"/>
              </a:rPr>
              <a:t>,&amp;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-4" dirty="0" smtClean="0">
                <a:latin typeface="Times New Roman"/>
                <a:cs typeface="Times New Roman"/>
              </a:rPr>
              <a:t>)</a:t>
            </a:r>
            <a:r>
              <a:rPr sz="2000" spc="0" dirty="0" smtClean="0">
                <a:latin typeface="Times New Roman"/>
                <a:cs typeface="Times New Roman"/>
              </a:rPr>
              <a:t>; 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; </a:t>
            </a:r>
            <a:r>
              <a:rPr sz="2000" spc="4" dirty="0" smtClean="0">
                <a:latin typeface="Times New Roman"/>
                <a:cs typeface="Times New Roman"/>
              </a:rPr>
              <a:t>for(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=</a:t>
            </a:r>
            <a:r>
              <a:rPr sz="2000" spc="-4" dirty="0" smtClean="0">
                <a:latin typeface="Times New Roman"/>
                <a:cs typeface="Times New Roman"/>
              </a:rPr>
              <a:t>0;i</a:t>
            </a:r>
            <a:r>
              <a:rPr sz="2000" spc="-14" dirty="0" smtClean="0">
                <a:latin typeface="Times New Roman"/>
                <a:cs typeface="Times New Roman"/>
              </a:rPr>
              <a:t>&lt;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-14" dirty="0" smtClean="0">
                <a:latin typeface="Times New Roman"/>
                <a:cs typeface="Times New Roman"/>
              </a:rPr>
              <a:t>;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++)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0337" y="1380514"/>
            <a:ext cx="2913137" cy="1803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055"/>
              </a:lnSpc>
              <a:spcBef>
                <a:spcPts val="102"/>
              </a:spcBef>
            </a:pP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se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[</a:t>
            </a:r>
            <a:r>
              <a:rPr sz="2000" spc="-4" dirty="0" smtClean="0">
                <a:latin typeface="Times New Roman"/>
                <a:cs typeface="Times New Roman"/>
              </a:rPr>
              <a:t>i]</a:t>
            </a:r>
            <a:r>
              <a:rPr sz="2000" spc="0" dirty="0" smtClean="0">
                <a:latin typeface="Times New Roman"/>
                <a:cs typeface="Times New Roman"/>
              </a:rPr>
              <a:t>=a</a:t>
            </a:r>
            <a:r>
              <a:rPr sz="2000" spc="4" dirty="0" smtClean="0">
                <a:latin typeface="Times New Roman"/>
                <a:cs typeface="Times New Roman"/>
              </a:rPr>
              <a:t>[</a:t>
            </a:r>
            <a:r>
              <a:rPr sz="2000" spc="-4" dirty="0" smtClean="0">
                <a:latin typeface="Times New Roman"/>
                <a:cs typeface="Times New Roman"/>
              </a:rPr>
              <a:t>i]</a:t>
            </a:r>
            <a:r>
              <a:rPr sz="2000" spc="4" dirty="0" smtClean="0">
                <a:latin typeface="Times New Roman"/>
                <a:cs typeface="Times New Roman"/>
              </a:rPr>
              <a:t>*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[</a:t>
            </a:r>
            <a:r>
              <a:rPr sz="2000" spc="-14" dirty="0" smtClean="0">
                <a:latin typeface="Times New Roman"/>
                <a:cs typeface="Times New Roman"/>
              </a:rPr>
              <a:t>i</a:t>
            </a:r>
            <a:r>
              <a:rPr sz="2000" spc="-4" dirty="0" smtClean="0">
                <a:latin typeface="Times New Roman"/>
                <a:cs typeface="Times New Roman"/>
              </a:rPr>
              <a:t>]</a:t>
            </a:r>
            <a:r>
              <a:rPr sz="2000" spc="0" dirty="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  <a:spcBef>
                <a:spcPts val="100"/>
              </a:spcBef>
            </a:pPr>
            <a:r>
              <a:rPr sz="2000" spc="0" dirty="0" smtClean="0">
                <a:latin typeface="Times New Roman"/>
                <a:cs typeface="Times New Roman"/>
              </a:rPr>
              <a:t>} </a:t>
            </a:r>
            <a:r>
              <a:rPr sz="2000" spc="4" dirty="0" smtClean="0">
                <a:latin typeface="Times New Roman"/>
                <a:cs typeface="Times New Roman"/>
              </a:rPr>
              <a:t>for(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=</a:t>
            </a:r>
            <a:r>
              <a:rPr sz="2000" spc="-4" dirty="0" smtClean="0">
                <a:latin typeface="Times New Roman"/>
                <a:cs typeface="Times New Roman"/>
              </a:rPr>
              <a:t>0;i</a:t>
            </a:r>
            <a:r>
              <a:rPr sz="2000" spc="-14" dirty="0" smtClean="0">
                <a:latin typeface="Times New Roman"/>
                <a:cs typeface="Times New Roman"/>
              </a:rPr>
              <a:t>&lt;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-14" dirty="0" smtClean="0">
                <a:latin typeface="Times New Roman"/>
                <a:cs typeface="Times New Roman"/>
              </a:rPr>
              <a:t>;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++) </a:t>
            </a:r>
            <a:r>
              <a:rPr sz="2000" spc="4" dirty="0" smtClean="0">
                <a:latin typeface="Times New Roman"/>
                <a:cs typeface="Times New Roman"/>
              </a:rPr>
              <a:t>pr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f</a:t>
            </a:r>
            <a:r>
              <a:rPr sz="2000" spc="-4" dirty="0" smtClean="0">
                <a:latin typeface="Times New Roman"/>
                <a:cs typeface="Times New Roman"/>
              </a:rPr>
              <a:t>(</a:t>
            </a:r>
            <a:r>
              <a:rPr sz="2000" spc="0" dirty="0" smtClean="0">
                <a:latin typeface="Times New Roman"/>
                <a:cs typeface="Times New Roman"/>
              </a:rPr>
              <a:t>"a</a:t>
            </a:r>
            <a:r>
              <a:rPr sz="2000" spc="-4" dirty="0" smtClean="0">
                <a:latin typeface="Times New Roman"/>
                <a:cs typeface="Times New Roman"/>
              </a:rPr>
              <a:t>[</a:t>
            </a:r>
            <a:r>
              <a:rPr sz="2000" spc="-14" dirty="0" smtClean="0">
                <a:latin typeface="Times New Roman"/>
                <a:cs typeface="Times New Roman"/>
              </a:rPr>
              <a:t>%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-4" dirty="0" smtClean="0">
                <a:latin typeface="Times New Roman"/>
                <a:cs typeface="Times New Roman"/>
              </a:rPr>
              <a:t>]</a:t>
            </a:r>
            <a:r>
              <a:rPr sz="2000" spc="0" dirty="0" smtClean="0">
                <a:latin typeface="Times New Roman"/>
                <a:cs typeface="Times New Roman"/>
              </a:rPr>
              <a:t>=</a:t>
            </a:r>
            <a:r>
              <a:rPr sz="2000" spc="-14" dirty="0" smtClean="0">
                <a:latin typeface="Times New Roman"/>
                <a:cs typeface="Times New Roman"/>
              </a:rPr>
              <a:t>%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-14" dirty="0" smtClean="0">
                <a:latin typeface="Times New Roman"/>
                <a:cs typeface="Times New Roman"/>
              </a:rPr>
              <a:t>\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-14" dirty="0" smtClean="0">
                <a:latin typeface="Times New Roman"/>
                <a:cs typeface="Times New Roman"/>
              </a:rPr>
              <a:t>"</a:t>
            </a:r>
            <a:r>
              <a:rPr sz="2000" spc="4" dirty="0" smtClean="0">
                <a:latin typeface="Times New Roman"/>
                <a:cs typeface="Times New Roman"/>
              </a:rPr>
              <a:t>,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,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[i])</a:t>
            </a:r>
            <a:r>
              <a:rPr sz="2000" spc="0" dirty="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3288" y="2599714"/>
            <a:ext cx="119960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5"/>
              </a:lnSpc>
              <a:spcBef>
                <a:spcPts val="102"/>
              </a:spcBef>
            </a:pPr>
            <a:r>
              <a:rPr sz="2000" spc="4" dirty="0" smtClean="0">
                <a:latin typeface="Times New Roman"/>
                <a:cs typeface="Times New Roman"/>
              </a:rPr>
              <a:t>nu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4" dirty="0" smtClean="0">
                <a:latin typeface="Times New Roman"/>
                <a:cs typeface="Times New Roman"/>
              </a:rPr>
              <a:t>b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s"</a:t>
            </a:r>
            <a:r>
              <a:rPr sz="2000" spc="4" dirty="0" smtClean="0">
                <a:latin typeface="Times New Roman"/>
                <a:cs typeface="Times New Roman"/>
              </a:rPr>
              <a:t>)</a:t>
            </a:r>
            <a:r>
              <a:rPr sz="2000" spc="0" dirty="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333" y="3818913"/>
            <a:ext cx="199818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5"/>
              </a:lnSpc>
              <a:spcBef>
                <a:spcPts val="102"/>
              </a:spcBef>
            </a:pPr>
            <a:r>
              <a:rPr sz="2000" spc="0" dirty="0" smtClean="0">
                <a:latin typeface="Times New Roman"/>
                <a:cs typeface="Times New Roman"/>
              </a:rPr>
              <a:t>sca</a:t>
            </a:r>
            <a:r>
              <a:rPr sz="2000" spc="4" dirty="0" smtClean="0">
                <a:latin typeface="Times New Roman"/>
                <a:cs typeface="Times New Roman"/>
              </a:rPr>
              <a:t>nf(</a:t>
            </a:r>
            <a:r>
              <a:rPr sz="2000" spc="0" dirty="0" smtClean="0">
                <a:latin typeface="Times New Roman"/>
                <a:cs typeface="Times New Roman"/>
              </a:rPr>
              <a:t>"</a:t>
            </a:r>
            <a:r>
              <a:rPr sz="2000" spc="-14" dirty="0" smtClean="0">
                <a:latin typeface="Times New Roman"/>
                <a:cs typeface="Times New Roman"/>
              </a:rPr>
              <a:t>%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"</a:t>
            </a:r>
            <a:r>
              <a:rPr sz="2000" spc="-9" dirty="0" smtClean="0">
                <a:latin typeface="Times New Roman"/>
                <a:cs typeface="Times New Roman"/>
              </a:rPr>
              <a:t>,&amp;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[</a:t>
            </a:r>
            <a:r>
              <a:rPr sz="2000" spc="-14" dirty="0" smtClean="0">
                <a:latin typeface="Times New Roman"/>
                <a:cs typeface="Times New Roman"/>
              </a:rPr>
              <a:t>i</a:t>
            </a:r>
            <a:r>
              <a:rPr sz="2000" spc="-4" dirty="0" smtClean="0">
                <a:latin typeface="Times New Roman"/>
                <a:cs typeface="Times New Roman"/>
              </a:rPr>
              <a:t>]</a:t>
            </a:r>
            <a:r>
              <a:rPr sz="2000" spc="4" dirty="0" smtClean="0">
                <a:latin typeface="Times New Roman"/>
                <a:cs typeface="Times New Roman"/>
              </a:rPr>
              <a:t>)</a:t>
            </a:r>
            <a:r>
              <a:rPr sz="2000" spc="0" dirty="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333" y="4123713"/>
            <a:ext cx="1707378" cy="1803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5"/>
              </a:lnSpc>
              <a:spcBef>
                <a:spcPts val="102"/>
              </a:spcBef>
            </a:pPr>
            <a:r>
              <a:rPr sz="2000" spc="4" dirty="0" smtClean="0">
                <a:latin typeface="Times New Roman"/>
                <a:cs typeface="Times New Roman"/>
              </a:rPr>
              <a:t>for(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=</a:t>
            </a:r>
            <a:r>
              <a:rPr sz="2000" spc="-4" dirty="0" smtClean="0">
                <a:latin typeface="Times New Roman"/>
                <a:cs typeface="Times New Roman"/>
              </a:rPr>
              <a:t>0;i</a:t>
            </a:r>
            <a:r>
              <a:rPr sz="2000" spc="-14" dirty="0" smtClean="0">
                <a:latin typeface="Times New Roman"/>
                <a:cs typeface="Times New Roman"/>
              </a:rPr>
              <a:t>&lt;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-14" dirty="0" smtClean="0">
                <a:latin typeface="Times New Roman"/>
                <a:cs typeface="Times New Roman"/>
              </a:rPr>
              <a:t>;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++)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f(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%</a:t>
            </a:r>
            <a:r>
              <a:rPr sz="2000" spc="4" dirty="0" smtClean="0">
                <a:latin typeface="Times New Roman"/>
                <a:cs typeface="Times New Roman"/>
              </a:rPr>
              <a:t>2</a:t>
            </a:r>
            <a:r>
              <a:rPr sz="2000" spc="0" dirty="0" smtClean="0">
                <a:latin typeface="Times New Roman"/>
                <a:cs typeface="Times New Roman"/>
              </a:rPr>
              <a:t>=</a:t>
            </a:r>
            <a:r>
              <a:rPr sz="2000" spc="-14" dirty="0" smtClean="0">
                <a:latin typeface="Times New Roman"/>
                <a:cs typeface="Times New Roman"/>
              </a:rPr>
              <a:t>=</a:t>
            </a:r>
            <a:r>
              <a:rPr sz="2000" spc="4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[</a:t>
            </a:r>
            <a:r>
              <a:rPr sz="2000" spc="-4" dirty="0" smtClean="0">
                <a:latin typeface="Times New Roman"/>
                <a:cs typeface="Times New Roman"/>
              </a:rPr>
              <a:t>i]</a:t>
            </a:r>
            <a:r>
              <a:rPr sz="2000" spc="0" dirty="0" smtClean="0">
                <a:latin typeface="Times New Roman"/>
                <a:cs typeface="Times New Roman"/>
              </a:rPr>
              <a:t>=a</a:t>
            </a:r>
            <a:r>
              <a:rPr sz="2000" spc="4" dirty="0" smtClean="0">
                <a:latin typeface="Times New Roman"/>
                <a:cs typeface="Times New Roman"/>
              </a:rPr>
              <a:t>[</a:t>
            </a:r>
            <a:r>
              <a:rPr sz="2000" spc="-4" dirty="0" smtClean="0">
                <a:latin typeface="Times New Roman"/>
                <a:cs typeface="Times New Roman"/>
              </a:rPr>
              <a:t>i]</a:t>
            </a:r>
            <a:r>
              <a:rPr sz="2000" spc="0" dirty="0" smtClean="0">
                <a:latin typeface="Times New Roman"/>
                <a:cs typeface="Times New Roman"/>
              </a:rPr>
              <a:t>+</a:t>
            </a:r>
            <a:r>
              <a:rPr sz="2000" spc="4" dirty="0" smtClean="0">
                <a:latin typeface="Times New Roman"/>
                <a:cs typeface="Times New Roman"/>
              </a:rPr>
              <a:t>5</a:t>
            </a:r>
            <a:r>
              <a:rPr sz="2000" spc="0" dirty="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5536" y="6862202"/>
            <a:ext cx="2882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45533" y="726806"/>
            <a:ext cx="164888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25"/>
              </a:lnSpc>
              <a:spcBef>
                <a:spcPts val="161"/>
              </a:spcBef>
            </a:pPr>
            <a:r>
              <a:rPr sz="32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2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xamp</a:t>
            </a:r>
            <a:r>
              <a:rPr sz="32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2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2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3644" y="726806"/>
            <a:ext cx="102636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25"/>
              </a:lnSpc>
              <a:spcBef>
                <a:spcPts val="161"/>
              </a:spcBef>
            </a:pPr>
            <a:r>
              <a:rPr sz="32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2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ead</a:t>
            </a:r>
            <a:r>
              <a:rPr sz="32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3012" y="726806"/>
            <a:ext cx="133133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25"/>
              </a:lnSpc>
              <a:spcBef>
                <a:spcPts val="161"/>
              </a:spcBef>
            </a:pPr>
            <a:r>
              <a:rPr sz="32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2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2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oce</a:t>
            </a:r>
            <a:r>
              <a:rPr sz="32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7179" y="726806"/>
            <a:ext cx="204249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25"/>
              </a:lnSpc>
              <a:spcBef>
                <a:spcPts val="161"/>
              </a:spcBef>
            </a:pPr>
            <a:r>
              <a:rPr sz="32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32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2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2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2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2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2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2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333" y="1304314"/>
            <a:ext cx="1925696" cy="2108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055"/>
              </a:lnSpc>
              <a:spcBef>
                <a:spcPts val="102"/>
              </a:spcBef>
            </a:pPr>
            <a:r>
              <a:rPr sz="2000" spc="4" dirty="0" smtClean="0">
                <a:latin typeface="Times New Roman"/>
                <a:cs typeface="Times New Roman"/>
              </a:rPr>
              <a:t>vo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d</a:t>
            </a:r>
            <a:r>
              <a:rPr sz="2000" spc="-39" dirty="0" smtClean="0">
                <a:latin typeface="Times New Roman"/>
                <a:cs typeface="Times New Roman"/>
              </a:rPr>
              <a:t> 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(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  <a:spcBef>
                <a:spcPts val="100"/>
              </a:spcBef>
            </a:pP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n,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[100</a:t>
            </a:r>
            <a:r>
              <a:rPr sz="2000" spc="-4" dirty="0" smtClean="0">
                <a:latin typeface="Times New Roman"/>
                <a:cs typeface="Times New Roman"/>
              </a:rPr>
              <a:t>]</a:t>
            </a:r>
            <a:r>
              <a:rPr sz="2000" spc="0" dirty="0" smtClean="0">
                <a:latin typeface="Times New Roman"/>
                <a:cs typeface="Times New Roman"/>
              </a:rPr>
              <a:t>; </a:t>
            </a:r>
            <a:r>
              <a:rPr sz="2000" spc="4" dirty="0" smtClean="0">
                <a:latin typeface="Times New Roman"/>
                <a:cs typeface="Times New Roman"/>
              </a:rPr>
              <a:t>pr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f</a:t>
            </a:r>
            <a:r>
              <a:rPr sz="2000" spc="-4" dirty="0" smtClean="0">
                <a:latin typeface="Times New Roman"/>
                <a:cs typeface="Times New Roman"/>
              </a:rPr>
              <a:t>(</a:t>
            </a:r>
            <a:r>
              <a:rPr sz="2000" spc="0" dirty="0" smtClean="0">
                <a:latin typeface="Times New Roman"/>
                <a:cs typeface="Times New Roman"/>
              </a:rPr>
              <a:t>"</a:t>
            </a:r>
            <a:r>
              <a:rPr sz="2000" spc="-4" dirty="0" smtClean="0">
                <a:latin typeface="Times New Roman"/>
                <a:cs typeface="Times New Roman"/>
              </a:rPr>
              <a:t>H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w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y sca</a:t>
            </a:r>
            <a:r>
              <a:rPr sz="2000" spc="4" dirty="0" smtClean="0">
                <a:latin typeface="Times New Roman"/>
                <a:cs typeface="Times New Roman"/>
              </a:rPr>
              <a:t>nf(</a:t>
            </a:r>
            <a:r>
              <a:rPr sz="2000" spc="0" dirty="0" smtClean="0">
                <a:latin typeface="Times New Roman"/>
                <a:cs typeface="Times New Roman"/>
              </a:rPr>
              <a:t>"</a:t>
            </a:r>
            <a:r>
              <a:rPr sz="2000" spc="-14" dirty="0" smtClean="0">
                <a:latin typeface="Times New Roman"/>
                <a:cs typeface="Times New Roman"/>
              </a:rPr>
              <a:t>%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"</a:t>
            </a:r>
            <a:r>
              <a:rPr sz="2000" spc="-9" dirty="0" smtClean="0">
                <a:latin typeface="Times New Roman"/>
                <a:cs typeface="Times New Roman"/>
              </a:rPr>
              <a:t>,&amp;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-4" dirty="0" smtClean="0">
                <a:latin typeface="Times New Roman"/>
                <a:cs typeface="Times New Roman"/>
              </a:rPr>
              <a:t>)</a:t>
            </a:r>
            <a:r>
              <a:rPr sz="2000" spc="0" dirty="0" smtClean="0">
                <a:latin typeface="Times New Roman"/>
                <a:cs typeface="Times New Roman"/>
              </a:rPr>
              <a:t>; 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; </a:t>
            </a:r>
            <a:r>
              <a:rPr sz="2000" spc="4" dirty="0" smtClean="0">
                <a:latin typeface="Times New Roman"/>
                <a:cs typeface="Times New Roman"/>
              </a:rPr>
              <a:t>for(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=</a:t>
            </a:r>
            <a:r>
              <a:rPr sz="2000" spc="-4" dirty="0" smtClean="0">
                <a:latin typeface="Times New Roman"/>
                <a:cs typeface="Times New Roman"/>
              </a:rPr>
              <a:t>0;i</a:t>
            </a:r>
            <a:r>
              <a:rPr sz="2000" spc="-14" dirty="0" smtClean="0">
                <a:latin typeface="Times New Roman"/>
                <a:cs typeface="Times New Roman"/>
              </a:rPr>
              <a:t>&lt;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-14" dirty="0" smtClean="0">
                <a:latin typeface="Times New Roman"/>
                <a:cs typeface="Times New Roman"/>
              </a:rPr>
              <a:t>;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++)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0331" y="1304308"/>
            <a:ext cx="3139195" cy="271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055"/>
              </a:lnSpc>
              <a:spcBef>
                <a:spcPts val="102"/>
              </a:spcBef>
            </a:pP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vo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00" spc="-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000" spc="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</a:pP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100"/>
              </a:spcBef>
            </a:pP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n,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[100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0"/>
              </a:spcBef>
            </a:pP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000" spc="-5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000" spc="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nu</a:t>
            </a:r>
            <a:r>
              <a:rPr sz="20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s"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 marR="1148078">
              <a:lnSpc>
                <a:spcPct val="100041"/>
              </a:lnSpc>
              <a:spcBef>
                <a:spcPts val="100"/>
              </a:spcBef>
            </a:pPr>
            <a:r>
              <a:rPr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sca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nf(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sz="20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%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sz="20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,&amp;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; 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; 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for(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0;i</a:t>
            </a:r>
            <a:r>
              <a:rPr sz="20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++) sca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nf(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sz="20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%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sz="20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,&amp;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20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; 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for(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0;i</a:t>
            </a:r>
            <a:r>
              <a:rPr sz="20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++)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3288" y="2218714"/>
            <a:ext cx="119960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5"/>
              </a:lnSpc>
              <a:spcBef>
                <a:spcPts val="102"/>
              </a:spcBef>
            </a:pPr>
            <a:r>
              <a:rPr sz="2000" spc="4" dirty="0" smtClean="0">
                <a:latin typeface="Times New Roman"/>
                <a:cs typeface="Times New Roman"/>
              </a:rPr>
              <a:t>nu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4" dirty="0" smtClean="0">
                <a:latin typeface="Times New Roman"/>
                <a:cs typeface="Times New Roman"/>
              </a:rPr>
              <a:t>b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s"</a:t>
            </a:r>
            <a:r>
              <a:rPr sz="2000" spc="4" dirty="0" smtClean="0">
                <a:latin typeface="Times New Roman"/>
                <a:cs typeface="Times New Roman"/>
              </a:rPr>
              <a:t>)</a:t>
            </a:r>
            <a:r>
              <a:rPr sz="2000" spc="0" dirty="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333" y="3437913"/>
            <a:ext cx="199818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5"/>
              </a:lnSpc>
              <a:spcBef>
                <a:spcPts val="102"/>
              </a:spcBef>
            </a:pPr>
            <a:r>
              <a:rPr sz="2000" spc="0" dirty="0" smtClean="0">
                <a:latin typeface="Times New Roman"/>
                <a:cs typeface="Times New Roman"/>
              </a:rPr>
              <a:t>sca</a:t>
            </a:r>
            <a:r>
              <a:rPr sz="2000" spc="4" dirty="0" smtClean="0">
                <a:latin typeface="Times New Roman"/>
                <a:cs typeface="Times New Roman"/>
              </a:rPr>
              <a:t>nf(</a:t>
            </a:r>
            <a:r>
              <a:rPr sz="2000" spc="0" dirty="0" smtClean="0">
                <a:latin typeface="Times New Roman"/>
                <a:cs typeface="Times New Roman"/>
              </a:rPr>
              <a:t>"</a:t>
            </a:r>
            <a:r>
              <a:rPr sz="2000" spc="-14" dirty="0" smtClean="0">
                <a:latin typeface="Times New Roman"/>
                <a:cs typeface="Times New Roman"/>
              </a:rPr>
              <a:t>%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"</a:t>
            </a:r>
            <a:r>
              <a:rPr sz="2000" spc="-9" dirty="0" smtClean="0">
                <a:latin typeface="Times New Roman"/>
                <a:cs typeface="Times New Roman"/>
              </a:rPr>
              <a:t>,&amp;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[</a:t>
            </a:r>
            <a:r>
              <a:rPr sz="2000" spc="-14" dirty="0" smtClean="0">
                <a:latin typeface="Times New Roman"/>
                <a:cs typeface="Times New Roman"/>
              </a:rPr>
              <a:t>i</a:t>
            </a:r>
            <a:r>
              <a:rPr sz="2000" spc="-4" dirty="0" smtClean="0">
                <a:latin typeface="Times New Roman"/>
                <a:cs typeface="Times New Roman"/>
              </a:rPr>
              <a:t>]</a:t>
            </a:r>
            <a:r>
              <a:rPr sz="2000" spc="4" dirty="0" smtClean="0">
                <a:latin typeface="Times New Roman"/>
                <a:cs typeface="Times New Roman"/>
              </a:rPr>
              <a:t>)</a:t>
            </a:r>
            <a:r>
              <a:rPr sz="2000" spc="0" dirty="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</a:pPr>
            <a:r>
              <a:rPr sz="2000" spc="4" dirty="0" smtClean="0">
                <a:latin typeface="Times New Roman"/>
                <a:cs typeface="Times New Roman"/>
              </a:rPr>
              <a:t>for(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=</a:t>
            </a:r>
            <a:r>
              <a:rPr sz="2000" spc="-4" dirty="0" smtClean="0">
                <a:latin typeface="Times New Roman"/>
                <a:cs typeface="Times New Roman"/>
              </a:rPr>
              <a:t>0;i</a:t>
            </a:r>
            <a:r>
              <a:rPr sz="2000" spc="-14" dirty="0" smtClean="0">
                <a:latin typeface="Times New Roman"/>
                <a:cs typeface="Times New Roman"/>
              </a:rPr>
              <a:t>&lt;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-14" dirty="0" smtClean="0">
                <a:latin typeface="Times New Roman"/>
                <a:cs typeface="Times New Roman"/>
              </a:rPr>
              <a:t>;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++)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333" y="4047513"/>
            <a:ext cx="18573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5"/>
              </a:lnSpc>
              <a:spcBef>
                <a:spcPts val="102"/>
              </a:spcBef>
            </a:pPr>
            <a:r>
              <a:rPr sz="2000" spc="0" dirty="0" smtClean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0337" y="4047513"/>
            <a:ext cx="2913137" cy="1803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055"/>
              </a:lnSpc>
              <a:spcBef>
                <a:spcPts val="102"/>
              </a:spcBef>
            </a:pP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</a:pP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i]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  <a:spcBef>
                <a:spcPts val="100"/>
              </a:spcBef>
            </a:pP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} 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for(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0;i</a:t>
            </a:r>
            <a:r>
              <a:rPr sz="20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++) 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"a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20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%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0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%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\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[i])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</a:pP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333" y="4657113"/>
            <a:ext cx="2913135" cy="1499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055"/>
              </a:lnSpc>
              <a:spcBef>
                <a:spcPts val="102"/>
              </a:spcBef>
            </a:pP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[</a:t>
            </a:r>
            <a:r>
              <a:rPr sz="2000" spc="-4" dirty="0" smtClean="0">
                <a:latin typeface="Times New Roman"/>
                <a:cs typeface="Times New Roman"/>
              </a:rPr>
              <a:t>i]</a:t>
            </a:r>
            <a:r>
              <a:rPr sz="2000" spc="0" dirty="0" smtClean="0">
                <a:latin typeface="Times New Roman"/>
                <a:cs typeface="Times New Roman"/>
              </a:rPr>
              <a:t>=a</a:t>
            </a:r>
            <a:r>
              <a:rPr sz="2000" spc="4" dirty="0" smtClean="0">
                <a:latin typeface="Times New Roman"/>
                <a:cs typeface="Times New Roman"/>
              </a:rPr>
              <a:t>[</a:t>
            </a:r>
            <a:r>
              <a:rPr sz="2000" spc="-4" dirty="0" smtClean="0">
                <a:latin typeface="Times New Roman"/>
                <a:cs typeface="Times New Roman"/>
              </a:rPr>
              <a:t>i]</a:t>
            </a:r>
            <a:r>
              <a:rPr sz="2000" spc="0" dirty="0" smtClean="0">
                <a:latin typeface="Times New Roman"/>
                <a:cs typeface="Times New Roman"/>
              </a:rPr>
              <a:t>+</a:t>
            </a:r>
            <a:r>
              <a:rPr sz="2000" spc="4" dirty="0" smtClean="0">
                <a:latin typeface="Times New Roman"/>
                <a:cs typeface="Times New Roman"/>
              </a:rPr>
              <a:t>5</a:t>
            </a:r>
            <a:r>
              <a:rPr sz="2000" spc="0" dirty="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sz="2000" spc="0" dirty="0" smtClean="0">
                <a:latin typeface="Times New Roman"/>
                <a:cs typeface="Times New Roman"/>
              </a:rPr>
              <a:t>} </a:t>
            </a:r>
            <a:r>
              <a:rPr sz="2000" spc="4" dirty="0" smtClean="0">
                <a:latin typeface="Times New Roman"/>
                <a:cs typeface="Times New Roman"/>
              </a:rPr>
              <a:t>for(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=</a:t>
            </a:r>
            <a:r>
              <a:rPr sz="2000" spc="-4" dirty="0" smtClean="0">
                <a:latin typeface="Times New Roman"/>
                <a:cs typeface="Times New Roman"/>
              </a:rPr>
              <a:t>0;i</a:t>
            </a:r>
            <a:r>
              <a:rPr sz="2000" spc="-14" dirty="0" smtClean="0">
                <a:latin typeface="Times New Roman"/>
                <a:cs typeface="Times New Roman"/>
              </a:rPr>
              <a:t>&lt;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-14" dirty="0" smtClean="0">
                <a:latin typeface="Times New Roman"/>
                <a:cs typeface="Times New Roman"/>
              </a:rPr>
              <a:t>;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++) </a:t>
            </a:r>
            <a:r>
              <a:rPr sz="2000" spc="4" dirty="0" smtClean="0">
                <a:latin typeface="Times New Roman"/>
                <a:cs typeface="Times New Roman"/>
              </a:rPr>
              <a:t>pr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f</a:t>
            </a:r>
            <a:r>
              <a:rPr sz="2000" spc="-4" dirty="0" smtClean="0">
                <a:latin typeface="Times New Roman"/>
                <a:cs typeface="Times New Roman"/>
              </a:rPr>
              <a:t>(</a:t>
            </a:r>
            <a:r>
              <a:rPr sz="2000" spc="0" dirty="0" smtClean="0">
                <a:latin typeface="Times New Roman"/>
                <a:cs typeface="Times New Roman"/>
              </a:rPr>
              <a:t>"a</a:t>
            </a:r>
            <a:r>
              <a:rPr sz="2000" spc="-4" dirty="0" smtClean="0">
                <a:latin typeface="Times New Roman"/>
                <a:cs typeface="Times New Roman"/>
              </a:rPr>
              <a:t>[</a:t>
            </a:r>
            <a:r>
              <a:rPr sz="2000" spc="-14" dirty="0" smtClean="0">
                <a:latin typeface="Times New Roman"/>
                <a:cs typeface="Times New Roman"/>
              </a:rPr>
              <a:t>%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-4" dirty="0" smtClean="0">
                <a:latin typeface="Times New Roman"/>
                <a:cs typeface="Times New Roman"/>
              </a:rPr>
              <a:t>]</a:t>
            </a:r>
            <a:r>
              <a:rPr sz="2000" spc="0" dirty="0" smtClean="0">
                <a:latin typeface="Times New Roman"/>
                <a:cs typeface="Times New Roman"/>
              </a:rPr>
              <a:t>=</a:t>
            </a:r>
            <a:r>
              <a:rPr sz="2000" spc="-14" dirty="0" smtClean="0">
                <a:latin typeface="Times New Roman"/>
                <a:cs typeface="Times New Roman"/>
              </a:rPr>
              <a:t>%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-14" dirty="0" smtClean="0">
                <a:latin typeface="Times New Roman"/>
                <a:cs typeface="Times New Roman"/>
              </a:rPr>
              <a:t>\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-14" dirty="0" smtClean="0">
                <a:latin typeface="Times New Roman"/>
                <a:cs typeface="Times New Roman"/>
              </a:rPr>
              <a:t>"</a:t>
            </a:r>
            <a:r>
              <a:rPr sz="2000" spc="4" dirty="0" smtClean="0">
                <a:latin typeface="Times New Roman"/>
                <a:cs typeface="Times New Roman"/>
              </a:rPr>
              <a:t>,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,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[i])</a:t>
            </a:r>
            <a:r>
              <a:rPr sz="2000" spc="0" dirty="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5536" y="6862202"/>
            <a:ext cx="279145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-69" dirty="0" smtClean="0">
                <a:latin typeface="Times New Roman"/>
                <a:cs typeface="Times New Roman"/>
              </a:rPr>
              <a:t>1</a:t>
            </a:r>
            <a:r>
              <a:rPr sz="1800" spc="0" dirty="0" smtClean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39415" y="645943"/>
            <a:ext cx="5094222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10"/>
              </a:lnSpc>
              <a:spcBef>
                <a:spcPts val="180"/>
              </a:spcBef>
            </a:pPr>
            <a:r>
              <a:rPr sz="3600" spc="0" dirty="0" smtClean="0">
                <a:latin typeface="Times New Roman"/>
                <a:cs typeface="Times New Roman"/>
              </a:rPr>
              <a:t>Pa</a:t>
            </a:r>
            <a:r>
              <a:rPr sz="3600" spc="4" dirty="0" smtClean="0">
                <a:latin typeface="Times New Roman"/>
                <a:cs typeface="Times New Roman"/>
              </a:rPr>
              <a:t>ss</a:t>
            </a:r>
            <a:r>
              <a:rPr sz="3600" spc="-4" dirty="0" smtClean="0">
                <a:latin typeface="Times New Roman"/>
                <a:cs typeface="Times New Roman"/>
              </a:rPr>
              <a:t>i</a:t>
            </a:r>
            <a:r>
              <a:rPr sz="3600" spc="0" dirty="0" smtClean="0">
                <a:latin typeface="Times New Roman"/>
                <a:cs typeface="Times New Roman"/>
              </a:rPr>
              <a:t>ng</a:t>
            </a:r>
            <a:r>
              <a:rPr sz="3600" spc="-9" dirty="0" smtClean="0">
                <a:latin typeface="Times New Roman"/>
                <a:cs typeface="Times New Roman"/>
              </a:rPr>
              <a:t> </a:t>
            </a:r>
            <a:r>
              <a:rPr sz="3600" spc="4" dirty="0" smtClean="0">
                <a:latin typeface="Times New Roman"/>
                <a:cs typeface="Times New Roman"/>
              </a:rPr>
              <a:t>A</a:t>
            </a:r>
            <a:r>
              <a:rPr sz="3600" spc="0" dirty="0" smtClean="0">
                <a:latin typeface="Times New Roman"/>
                <a:cs typeface="Times New Roman"/>
              </a:rPr>
              <a:t>rray </a:t>
            </a:r>
            <a:r>
              <a:rPr sz="3600" spc="-4" dirty="0" smtClean="0">
                <a:latin typeface="Times New Roman"/>
                <a:cs typeface="Times New Roman"/>
              </a:rPr>
              <a:t>t</a:t>
            </a:r>
            <a:r>
              <a:rPr sz="3600" spc="0" dirty="0" smtClean="0">
                <a:latin typeface="Times New Roman"/>
                <a:cs typeface="Times New Roman"/>
              </a:rPr>
              <a:t>o a func</a:t>
            </a:r>
            <a:r>
              <a:rPr sz="3600" spc="-4" dirty="0" smtClean="0">
                <a:latin typeface="Times New Roman"/>
                <a:cs typeface="Times New Roman"/>
              </a:rPr>
              <a:t>ti</a:t>
            </a:r>
            <a:r>
              <a:rPr sz="3600" spc="0" dirty="0" smtClean="0">
                <a:latin typeface="Times New Roman"/>
                <a:cs typeface="Times New Roman"/>
              </a:rPr>
              <a:t>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39" y="1158448"/>
            <a:ext cx="7523477" cy="28173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n array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na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e can be used</a:t>
            </a:r>
            <a:r>
              <a:rPr sz="2400" b="1" spc="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as an argu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ent 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o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a </a:t>
            </a:r>
            <a:r>
              <a:rPr sz="2400" b="1" spc="4" dirty="0" smtClean="0">
                <a:latin typeface="Times New Roman"/>
                <a:cs typeface="Times New Roman"/>
              </a:rPr>
              <a:t>f</a:t>
            </a:r>
            <a:r>
              <a:rPr sz="2400" b="1" spc="0" dirty="0" smtClean="0">
                <a:latin typeface="Times New Roman"/>
                <a:cs typeface="Times New Roman"/>
              </a:rPr>
              <a:t>unc</a:t>
            </a:r>
            <a:r>
              <a:rPr sz="2400" b="1" spc="4" dirty="0" smtClean="0">
                <a:latin typeface="Times New Roman"/>
                <a:cs typeface="Times New Roman"/>
              </a:rPr>
              <a:t>ti</a:t>
            </a:r>
            <a:r>
              <a:rPr sz="2400" b="1" spc="0" dirty="0" smtClean="0"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  <a:p>
            <a:pPr marL="355599" marR="45719">
              <a:lnSpc>
                <a:spcPct val="95825"/>
              </a:lnSpc>
              <a:spcBef>
                <a:spcPts val="572"/>
              </a:spcBef>
            </a:pPr>
            <a:r>
              <a:rPr sz="2400" spc="0" dirty="0" smtClean="0">
                <a:latin typeface="Times New Roman"/>
                <a:cs typeface="Times New Roman"/>
              </a:rPr>
              <a:t>–</a:t>
            </a:r>
            <a:r>
              <a:rPr sz="2400" b="1" spc="0" dirty="0" smtClean="0">
                <a:latin typeface="Times New Roman"/>
                <a:cs typeface="Times New Roman"/>
              </a:rPr>
              <a:t>Per</a:t>
            </a:r>
            <a:r>
              <a:rPr sz="2400" b="1" spc="4" dirty="0" smtClean="0">
                <a:latin typeface="Times New Roman"/>
                <a:cs typeface="Times New Roman"/>
              </a:rPr>
              <a:t>mit</a:t>
            </a:r>
            <a:r>
              <a:rPr sz="2400" b="1" spc="0" dirty="0" smtClean="0">
                <a:latin typeface="Times New Roman"/>
                <a:cs typeface="Times New Roman"/>
              </a:rPr>
              <a:t>s</a:t>
            </a:r>
            <a:r>
              <a:rPr sz="2400" b="1" spc="-34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he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en</a:t>
            </a:r>
            <a:r>
              <a:rPr sz="2400" b="1" spc="4" dirty="0" smtClean="0">
                <a:latin typeface="Times New Roman"/>
                <a:cs typeface="Times New Roman"/>
              </a:rPr>
              <a:t>ti</a:t>
            </a:r>
            <a:r>
              <a:rPr sz="2400" b="1" spc="0" dirty="0" smtClean="0">
                <a:latin typeface="Times New Roman"/>
                <a:cs typeface="Times New Roman"/>
              </a:rPr>
              <a:t>re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array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o be passed</a:t>
            </a:r>
            <a:r>
              <a:rPr sz="2400" b="1" spc="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o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he </a:t>
            </a:r>
            <a:r>
              <a:rPr sz="2400" b="1" spc="4" dirty="0" smtClean="0">
                <a:latin typeface="Times New Roman"/>
                <a:cs typeface="Times New Roman"/>
              </a:rPr>
              <a:t>f</a:t>
            </a:r>
            <a:r>
              <a:rPr sz="2400" b="1" spc="0" dirty="0" smtClean="0">
                <a:latin typeface="Times New Roman"/>
                <a:cs typeface="Times New Roman"/>
              </a:rPr>
              <a:t>unc</a:t>
            </a:r>
            <a:r>
              <a:rPr sz="2400" b="1" spc="4" dirty="0" smtClean="0">
                <a:latin typeface="Times New Roman"/>
                <a:cs typeface="Times New Roman"/>
              </a:rPr>
              <a:t>ti</a:t>
            </a:r>
            <a:r>
              <a:rPr sz="2400" b="1" spc="0" dirty="0" smtClean="0"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  <a:p>
            <a:pPr marL="355599" marR="672139">
              <a:lnSpc>
                <a:spcPct val="100041"/>
              </a:lnSpc>
              <a:spcBef>
                <a:spcPts val="696"/>
              </a:spcBef>
            </a:pPr>
            <a:r>
              <a:rPr sz="2400" spc="0" dirty="0" smtClean="0">
                <a:latin typeface="Times New Roman"/>
                <a:cs typeface="Times New Roman"/>
              </a:rPr>
              <a:t>–</a:t>
            </a:r>
            <a:r>
              <a:rPr sz="2400" b="1" spc="-4" dirty="0" smtClean="0">
                <a:latin typeface="Times New Roman"/>
                <a:cs typeface="Times New Roman"/>
              </a:rPr>
              <a:t>A</a:t>
            </a:r>
            <a:r>
              <a:rPr sz="2400" b="1" spc="0" dirty="0" smtClean="0">
                <a:latin typeface="Times New Roman"/>
                <a:cs typeface="Times New Roman"/>
              </a:rPr>
              <a:t>rray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na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e 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s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passed</a:t>
            </a:r>
            <a:r>
              <a:rPr sz="2400" b="1" spc="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as 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he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para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er,</a:t>
            </a:r>
            <a:r>
              <a:rPr sz="2400" b="1" spc="-25" dirty="0" smtClean="0">
                <a:latin typeface="Times New Roman"/>
                <a:cs typeface="Times New Roman"/>
              </a:rPr>
              <a:t> </a:t>
            </a:r>
            <a:r>
              <a:rPr sz="2400" b="1" spc="-14" dirty="0" smtClean="0">
                <a:latin typeface="Times New Roman"/>
                <a:cs typeface="Times New Roman"/>
              </a:rPr>
              <a:t>w</a:t>
            </a:r>
            <a:r>
              <a:rPr sz="2400" b="1" spc="0" dirty="0" smtClean="0">
                <a:latin typeface="Times New Roman"/>
                <a:cs typeface="Times New Roman"/>
              </a:rPr>
              <a:t>h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ch</a:t>
            </a:r>
            <a:r>
              <a:rPr sz="2400" b="1" spc="1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s e</a:t>
            </a:r>
            <a:r>
              <a:rPr sz="2400" b="1" spc="4" dirty="0" smtClean="0">
                <a:latin typeface="Times New Roman"/>
                <a:cs typeface="Times New Roman"/>
              </a:rPr>
              <a:t>ff</a:t>
            </a:r>
            <a:r>
              <a:rPr sz="2400" b="1" spc="0" dirty="0" smtClean="0">
                <a:latin typeface="Times New Roman"/>
                <a:cs typeface="Times New Roman"/>
              </a:rPr>
              <a:t>ec</a:t>
            </a:r>
            <a:r>
              <a:rPr sz="2400" b="1" spc="4" dirty="0" smtClean="0">
                <a:latin typeface="Times New Roman"/>
                <a:cs typeface="Times New Roman"/>
              </a:rPr>
              <a:t>ti</a:t>
            </a:r>
            <a:r>
              <a:rPr sz="2400" b="1" spc="0" dirty="0" smtClean="0">
                <a:latin typeface="Times New Roman"/>
                <a:cs typeface="Times New Roman"/>
              </a:rPr>
              <a:t>v</a:t>
            </a:r>
            <a:r>
              <a:rPr sz="2400" b="1" spc="-9" dirty="0" smtClean="0">
                <a:latin typeface="Times New Roman"/>
                <a:cs typeface="Times New Roman"/>
              </a:rPr>
              <a:t>e</a:t>
            </a:r>
            <a:r>
              <a:rPr sz="2400" b="1" spc="4" dirty="0" smtClean="0">
                <a:latin typeface="Times New Roman"/>
                <a:cs typeface="Times New Roman"/>
              </a:rPr>
              <a:t>l</a:t>
            </a:r>
            <a:r>
              <a:rPr sz="2400" b="1" spc="0" dirty="0" smtClean="0">
                <a:latin typeface="Times New Roman"/>
                <a:cs typeface="Times New Roman"/>
              </a:rPr>
              <a:t>y</a:t>
            </a:r>
            <a:r>
              <a:rPr sz="2400" b="1" spc="-50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he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address</a:t>
            </a:r>
            <a:r>
              <a:rPr sz="2400" b="1" spc="1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of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he </a:t>
            </a:r>
            <a:r>
              <a:rPr sz="2400" b="1" spc="4" dirty="0" smtClean="0">
                <a:latin typeface="Times New Roman"/>
                <a:cs typeface="Times New Roman"/>
              </a:rPr>
              <a:t>fi</a:t>
            </a:r>
            <a:r>
              <a:rPr sz="2400" b="1" spc="0" dirty="0" smtClean="0">
                <a:latin typeface="Times New Roman"/>
                <a:cs typeface="Times New Roman"/>
              </a:rPr>
              <a:t>rst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r>
              <a:rPr sz="2400" b="1" spc="4" dirty="0" smtClean="0">
                <a:latin typeface="Times New Roman"/>
                <a:cs typeface="Times New Roman"/>
              </a:rPr>
              <a:t>l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en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579"/>
              </a:spcBef>
            </a:pPr>
            <a:r>
              <a:rPr sz="2400" b="1" spc="-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u</a:t>
            </a:r>
            <a:r>
              <a:rPr sz="2400" b="1" spc="4" dirty="0" smtClean="0">
                <a:latin typeface="Times New Roman"/>
                <a:cs typeface="Times New Roman"/>
              </a:rPr>
              <a:t>l</a:t>
            </a:r>
            <a:r>
              <a:rPr sz="2400" b="1" spc="0" dirty="0" smtClean="0">
                <a:latin typeface="Times New Roman"/>
                <a:cs typeface="Times New Roman"/>
              </a:rPr>
              <a:t>es:</a:t>
            </a:r>
            <a:endParaRPr sz="2400">
              <a:latin typeface="Times New Roman"/>
              <a:cs typeface="Times New Roman"/>
            </a:endParaRPr>
          </a:p>
          <a:p>
            <a:pPr marL="355599" marR="283215" indent="0">
              <a:lnSpc>
                <a:spcPct val="100041"/>
              </a:lnSpc>
              <a:spcBef>
                <a:spcPts val="696"/>
              </a:spcBef>
            </a:pPr>
            <a:r>
              <a:rPr sz="2400" spc="0" dirty="0" smtClean="0">
                <a:latin typeface="Times New Roman"/>
                <a:cs typeface="Times New Roman"/>
              </a:rPr>
              <a:t>–</a:t>
            </a:r>
            <a:r>
              <a:rPr sz="2400" b="1" spc="-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he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array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na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e 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ust appear by </a:t>
            </a:r>
            <a:r>
              <a:rPr sz="2400" b="1" spc="4" dirty="0" smtClean="0">
                <a:latin typeface="Times New Roman"/>
                <a:cs typeface="Times New Roman"/>
              </a:rPr>
              <a:t>it</a:t>
            </a:r>
            <a:r>
              <a:rPr sz="2400" b="1" spc="0" dirty="0" smtClean="0">
                <a:latin typeface="Times New Roman"/>
                <a:cs typeface="Times New Roman"/>
              </a:rPr>
              <a:t>se</a:t>
            </a:r>
            <a:r>
              <a:rPr sz="2400" b="1" spc="4" dirty="0" smtClean="0">
                <a:latin typeface="Times New Roman"/>
                <a:cs typeface="Times New Roman"/>
              </a:rPr>
              <a:t>l</a:t>
            </a:r>
            <a:r>
              <a:rPr sz="2400" b="1" spc="0" dirty="0" smtClean="0">
                <a:latin typeface="Times New Roman"/>
                <a:cs typeface="Times New Roman"/>
              </a:rPr>
              <a:t>f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as argu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en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, </a:t>
            </a:r>
            <a:r>
              <a:rPr sz="2400" b="1" spc="-14" dirty="0" smtClean="0">
                <a:latin typeface="Times New Roman"/>
                <a:cs typeface="Times New Roman"/>
              </a:rPr>
              <a:t>w</a:t>
            </a:r>
            <a:r>
              <a:rPr sz="2400" b="1" spc="4" dirty="0" smtClean="0">
                <a:latin typeface="Times New Roman"/>
                <a:cs typeface="Times New Roman"/>
              </a:rPr>
              <a:t>it</a:t>
            </a:r>
            <a:r>
              <a:rPr sz="2400" b="1" spc="0" dirty="0" smtClean="0">
                <a:latin typeface="Times New Roman"/>
                <a:cs typeface="Times New Roman"/>
              </a:rPr>
              <a:t>hout brac</a:t>
            </a:r>
            <a:r>
              <a:rPr sz="2400" b="1" spc="9" dirty="0" smtClean="0">
                <a:latin typeface="Times New Roman"/>
                <a:cs typeface="Times New Roman"/>
              </a:rPr>
              <a:t>k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s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or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subscr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p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1739" y="4084533"/>
            <a:ext cx="7447577" cy="2305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599">
              <a:lnSpc>
                <a:spcPts val="2475"/>
              </a:lnSpc>
              <a:spcBef>
                <a:spcPts val="123"/>
              </a:spcBef>
            </a:pPr>
            <a:r>
              <a:rPr sz="2400" spc="0" dirty="0" smtClean="0">
                <a:latin typeface="Times New Roman"/>
                <a:cs typeface="Times New Roman"/>
              </a:rPr>
              <a:t>–</a:t>
            </a:r>
            <a:r>
              <a:rPr sz="2400" b="1" spc="-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he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correspond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ng </a:t>
            </a:r>
            <a:r>
              <a:rPr sz="2400" b="1" spc="4" dirty="0" smtClean="0">
                <a:latin typeface="Times New Roman"/>
                <a:cs typeface="Times New Roman"/>
              </a:rPr>
              <a:t>f</a:t>
            </a:r>
            <a:r>
              <a:rPr sz="2400" b="1" spc="0" dirty="0" smtClean="0">
                <a:latin typeface="Times New Roman"/>
                <a:cs typeface="Times New Roman"/>
              </a:rPr>
              <a:t>or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al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argu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ent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s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-14" dirty="0" smtClean="0">
                <a:latin typeface="Times New Roman"/>
                <a:cs typeface="Times New Roman"/>
              </a:rPr>
              <a:t>w</a:t>
            </a:r>
            <a:r>
              <a:rPr sz="2400" b="1" spc="0" dirty="0" smtClean="0">
                <a:latin typeface="Times New Roman"/>
                <a:cs typeface="Times New Roman"/>
              </a:rPr>
              <a:t>r</a:t>
            </a:r>
            <a:r>
              <a:rPr sz="2400" b="1" spc="4" dirty="0" smtClean="0">
                <a:latin typeface="Times New Roman"/>
                <a:cs typeface="Times New Roman"/>
              </a:rPr>
              <a:t>itt</a:t>
            </a:r>
            <a:r>
              <a:rPr sz="2400" b="1" spc="0" dirty="0" smtClean="0">
                <a:latin typeface="Times New Roman"/>
                <a:cs typeface="Times New Roman"/>
              </a:rPr>
              <a:t>en 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n 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he</a:t>
            </a:r>
            <a:endParaRPr sz="2400">
              <a:latin typeface="Times New Roman"/>
              <a:cs typeface="Times New Roman"/>
            </a:endParaRPr>
          </a:p>
          <a:p>
            <a:pPr marL="355599" marR="46325">
              <a:lnSpc>
                <a:spcPct val="95825"/>
              </a:lnSpc>
            </a:pPr>
            <a:r>
              <a:rPr sz="2400" b="1" spc="0" dirty="0" smtClean="0">
                <a:latin typeface="Times New Roman"/>
                <a:cs typeface="Times New Roman"/>
              </a:rPr>
              <a:t>sa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anner.</a:t>
            </a:r>
            <a:endParaRPr sz="2400">
              <a:latin typeface="Times New Roman"/>
              <a:cs typeface="Times New Roman"/>
            </a:endParaRPr>
          </a:p>
          <a:p>
            <a:pPr marL="355599" marR="473100" indent="-342899">
              <a:lnSpc>
                <a:spcPct val="100041"/>
              </a:lnSpc>
              <a:spcBef>
                <a:spcPts val="696"/>
              </a:spcBef>
              <a:tabLst>
                <a:tab pos="419100" algn="l"/>
              </a:tabLst>
            </a:pPr>
            <a:r>
              <a:rPr sz="2400" spc="0" dirty="0" smtClean="0">
                <a:latin typeface="Times New Roman"/>
                <a:cs typeface="Times New Roman"/>
              </a:rPr>
              <a:t>•		</a:t>
            </a:r>
            <a:r>
              <a:rPr sz="2400" b="1" spc="-4" dirty="0" smtClean="0">
                <a:latin typeface="Times New Roman"/>
                <a:cs typeface="Times New Roman"/>
              </a:rPr>
              <a:t>D</a:t>
            </a:r>
            <a:r>
              <a:rPr sz="2400" b="1" spc="0" dirty="0" smtClean="0">
                <a:latin typeface="Times New Roman"/>
                <a:cs typeface="Times New Roman"/>
              </a:rPr>
              <a:t>ec</a:t>
            </a:r>
            <a:r>
              <a:rPr sz="2400" b="1" spc="4" dirty="0" smtClean="0">
                <a:latin typeface="Times New Roman"/>
                <a:cs typeface="Times New Roman"/>
              </a:rPr>
              <a:t>l</a:t>
            </a:r>
            <a:r>
              <a:rPr sz="2400" b="1" spc="0" dirty="0" smtClean="0">
                <a:latin typeface="Times New Roman"/>
                <a:cs typeface="Times New Roman"/>
              </a:rPr>
              <a:t>ared</a:t>
            </a:r>
            <a:r>
              <a:rPr sz="2400" b="1" spc="-1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by </a:t>
            </a:r>
            <a:r>
              <a:rPr sz="2400" b="1" spc="-14" dirty="0" smtClean="0">
                <a:latin typeface="Times New Roman"/>
                <a:cs typeface="Times New Roman"/>
              </a:rPr>
              <a:t>w</a:t>
            </a:r>
            <a:r>
              <a:rPr sz="2400" b="1" spc="0" dirty="0" smtClean="0">
                <a:latin typeface="Times New Roman"/>
                <a:cs typeface="Times New Roman"/>
              </a:rPr>
              <a:t>r</a:t>
            </a:r>
            <a:r>
              <a:rPr sz="2400" b="1" spc="4" dirty="0" smtClean="0">
                <a:latin typeface="Times New Roman"/>
                <a:cs typeface="Times New Roman"/>
              </a:rPr>
              <a:t>iti</a:t>
            </a:r>
            <a:r>
              <a:rPr sz="2400" b="1" spc="0" dirty="0" smtClean="0">
                <a:latin typeface="Times New Roman"/>
                <a:cs typeface="Times New Roman"/>
              </a:rPr>
              <a:t>ng 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he array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na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-14" dirty="0" smtClean="0">
                <a:latin typeface="Times New Roman"/>
                <a:cs typeface="Times New Roman"/>
              </a:rPr>
              <a:t>w</a:t>
            </a:r>
            <a:r>
              <a:rPr sz="2400" b="1" spc="4" dirty="0" smtClean="0">
                <a:latin typeface="Times New Roman"/>
                <a:cs typeface="Times New Roman"/>
              </a:rPr>
              <a:t>it</a:t>
            </a:r>
            <a:r>
              <a:rPr sz="2400" b="1" spc="0" dirty="0" smtClean="0">
                <a:latin typeface="Times New Roman"/>
                <a:cs typeface="Times New Roman"/>
              </a:rPr>
              <a:t>h</a:t>
            </a:r>
            <a:r>
              <a:rPr sz="2400" b="1" spc="1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a pa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r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of e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p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y</a:t>
            </a:r>
            <a:r>
              <a:rPr sz="2400" b="1" spc="-25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brac</a:t>
            </a:r>
            <a:r>
              <a:rPr sz="2400" b="1" spc="9" dirty="0" smtClean="0">
                <a:latin typeface="Times New Roman"/>
                <a:cs typeface="Times New Roman"/>
              </a:rPr>
              <a:t>k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s.</a:t>
            </a:r>
            <a:endParaRPr sz="2400">
              <a:latin typeface="Times New Roman"/>
              <a:cs typeface="Times New Roman"/>
            </a:endParaRPr>
          </a:p>
          <a:p>
            <a:pPr marL="355599" marR="718158" indent="-342899">
              <a:lnSpc>
                <a:spcPct val="100041"/>
              </a:lnSpc>
              <a:spcBef>
                <a:spcPts val="579"/>
              </a:spcBef>
              <a:tabLst>
                <a:tab pos="342900" algn="l"/>
              </a:tabLst>
            </a:pPr>
            <a:r>
              <a:rPr sz="2400" spc="0" dirty="0" smtClean="0">
                <a:latin typeface="Times New Roman"/>
                <a:cs typeface="Times New Roman"/>
              </a:rPr>
              <a:t>•	</a:t>
            </a:r>
            <a:r>
              <a:rPr sz="2400" b="1" spc="-4" dirty="0" smtClean="0">
                <a:latin typeface="Times New Roman"/>
                <a:cs typeface="Times New Roman"/>
              </a:rPr>
              <a:t>D</a:t>
            </a:r>
            <a:r>
              <a:rPr sz="2400" b="1" spc="4" dirty="0" smtClean="0">
                <a:latin typeface="Times New Roman"/>
                <a:cs typeface="Times New Roman"/>
              </a:rPr>
              <a:t>im</a:t>
            </a:r>
            <a:r>
              <a:rPr sz="2400" b="1" spc="0" dirty="0" smtClean="0">
                <a:latin typeface="Times New Roman"/>
                <a:cs typeface="Times New Roman"/>
              </a:rPr>
              <a:t>ens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on</a:t>
            </a:r>
            <a:r>
              <a:rPr sz="2400" b="1" spc="-25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or requ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red</a:t>
            </a:r>
            <a:r>
              <a:rPr sz="2400" b="1" spc="-1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nu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ber of e</a:t>
            </a:r>
            <a:r>
              <a:rPr sz="2400" b="1" spc="4" dirty="0" smtClean="0">
                <a:latin typeface="Times New Roman"/>
                <a:cs typeface="Times New Roman"/>
              </a:rPr>
              <a:t>l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en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s</a:t>
            </a:r>
            <a:r>
              <a:rPr sz="2400" b="1" spc="-34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o be passed as a separa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para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5536" y="6862202"/>
            <a:ext cx="2882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84679" y="906594"/>
            <a:ext cx="6049313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60"/>
              </a:lnSpc>
              <a:spcBef>
                <a:spcPts val="183"/>
              </a:spcBef>
            </a:pPr>
            <a:r>
              <a:rPr sz="3600" b="1" spc="0" dirty="0" smtClean="0">
                <a:latin typeface="Times New Roman"/>
                <a:cs typeface="Times New Roman"/>
              </a:rPr>
              <a:t>Examp</a:t>
            </a:r>
            <a:r>
              <a:rPr sz="3600" b="1" spc="-4" dirty="0" smtClean="0">
                <a:latin typeface="Times New Roman"/>
                <a:cs typeface="Times New Roman"/>
              </a:rPr>
              <a:t>l</a:t>
            </a:r>
            <a:r>
              <a:rPr sz="3600" b="1" spc="0" dirty="0" smtClean="0">
                <a:latin typeface="Times New Roman"/>
                <a:cs typeface="Times New Roman"/>
              </a:rPr>
              <a:t>e:</a:t>
            </a:r>
            <a:r>
              <a:rPr sz="3600" b="1" spc="-9" dirty="0" smtClean="0">
                <a:latin typeface="Times New Roman"/>
                <a:cs typeface="Times New Roman"/>
              </a:rPr>
              <a:t> </a:t>
            </a:r>
            <a:r>
              <a:rPr sz="3600" b="1" spc="4" dirty="0" smtClean="0">
                <a:latin typeface="Times New Roman"/>
                <a:cs typeface="Times New Roman"/>
              </a:rPr>
              <a:t>A</a:t>
            </a:r>
            <a:r>
              <a:rPr sz="3600" b="1" spc="0" dirty="0" smtClean="0">
                <a:latin typeface="Times New Roman"/>
                <a:cs typeface="Times New Roman"/>
              </a:rPr>
              <a:t>verage</a:t>
            </a:r>
            <a:r>
              <a:rPr sz="3600" b="1" spc="9" dirty="0" smtClean="0">
                <a:latin typeface="Times New Roman"/>
                <a:cs typeface="Times New Roman"/>
              </a:rPr>
              <a:t> </a:t>
            </a:r>
            <a:r>
              <a:rPr sz="3600" b="1" spc="0" dirty="0" smtClean="0">
                <a:latin typeface="Times New Roman"/>
                <a:cs typeface="Times New Roman"/>
              </a:rPr>
              <a:t>of numbers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60337" y="1996654"/>
            <a:ext cx="2877966" cy="215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475"/>
              </a:lnSpc>
              <a:spcBef>
                <a:spcPts val="123"/>
              </a:spcBef>
            </a:pPr>
            <a:r>
              <a:rPr sz="2400" b="1" spc="4" dirty="0" smtClean="0">
                <a:latin typeface="Times New Roman"/>
                <a:cs typeface="Times New Roman"/>
              </a:rPr>
              <a:t>fl</a:t>
            </a:r>
            <a:r>
              <a:rPr sz="2400" b="1" spc="0" dirty="0" smtClean="0">
                <a:latin typeface="Times New Roman"/>
                <a:cs typeface="Times New Roman"/>
              </a:rPr>
              <a:t>oat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avg</a:t>
            </a:r>
            <a:r>
              <a:rPr sz="2400" b="1" spc="4" dirty="0" smtClean="0">
                <a:latin typeface="Times New Roman"/>
                <a:cs typeface="Times New Roman"/>
              </a:rPr>
              <a:t>(fl</a:t>
            </a:r>
            <a:r>
              <a:rPr sz="2400" b="1" spc="0" dirty="0" smtClean="0">
                <a:latin typeface="Times New Roman"/>
                <a:cs typeface="Times New Roman"/>
              </a:rPr>
              <a:t>oat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x</a:t>
            </a:r>
            <a:r>
              <a:rPr sz="2400" b="1" spc="4" dirty="0" smtClean="0">
                <a:latin typeface="Times New Roman"/>
                <a:cs typeface="Times New Roman"/>
              </a:rPr>
              <a:t>[]</a:t>
            </a:r>
            <a:r>
              <a:rPr sz="2400" b="1" spc="0" dirty="0" smtClean="0">
                <a:latin typeface="Times New Roman"/>
                <a:cs typeface="Times New Roman"/>
              </a:rPr>
              <a:t>,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nt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</a:pPr>
            <a:r>
              <a:rPr sz="2400" b="1" spc="0" dirty="0" smtClean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  <a:spcBef>
                <a:spcPts val="120"/>
              </a:spcBef>
            </a:pPr>
            <a:r>
              <a:rPr sz="2400" b="1" spc="4" dirty="0" smtClean="0">
                <a:latin typeface="Times New Roman"/>
                <a:cs typeface="Times New Roman"/>
              </a:rPr>
              <a:t>fl</a:t>
            </a:r>
            <a:r>
              <a:rPr sz="2400" b="1" spc="0" dirty="0" smtClean="0">
                <a:latin typeface="Times New Roman"/>
                <a:cs typeface="Times New Roman"/>
              </a:rPr>
              <a:t>oat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su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=0</a:t>
            </a:r>
            <a:r>
              <a:rPr sz="2400" b="1" spc="4" dirty="0" smtClean="0">
                <a:latin typeface="Times New Roman"/>
                <a:cs typeface="Times New Roman"/>
              </a:rPr>
              <a:t>;i</a:t>
            </a:r>
            <a:r>
              <a:rPr sz="2400" b="1" spc="0" dirty="0" smtClean="0">
                <a:latin typeface="Times New Roman"/>
                <a:cs typeface="Times New Roman"/>
              </a:rPr>
              <a:t>n</a:t>
            </a:r>
            <a:r>
              <a:rPr sz="2400" b="1" spc="4" dirty="0" smtClean="0">
                <a:latin typeface="Times New Roman"/>
                <a:cs typeface="Times New Roman"/>
              </a:rPr>
              <a:t>ti</a:t>
            </a:r>
            <a:r>
              <a:rPr sz="2400" b="1" spc="0" dirty="0" smtClean="0">
                <a:latin typeface="Times New Roman"/>
                <a:cs typeface="Times New Roman"/>
              </a:rPr>
              <a:t>; </a:t>
            </a:r>
            <a:r>
              <a:rPr sz="2400" b="1" spc="4" dirty="0" smtClean="0">
                <a:latin typeface="Times New Roman"/>
                <a:cs typeface="Times New Roman"/>
              </a:rPr>
              <a:t>f</a:t>
            </a:r>
            <a:r>
              <a:rPr sz="2400" b="1" spc="0" dirty="0" smtClean="0">
                <a:latin typeface="Times New Roman"/>
                <a:cs typeface="Times New Roman"/>
              </a:rPr>
              <a:t>or</a:t>
            </a:r>
            <a:r>
              <a:rPr sz="2400" b="1" spc="4" dirty="0" smtClean="0">
                <a:latin typeface="Times New Roman"/>
                <a:cs typeface="Times New Roman"/>
              </a:rPr>
              <a:t>(i</a:t>
            </a:r>
            <a:r>
              <a:rPr sz="2400" b="1" spc="0" dirty="0" smtClean="0">
                <a:latin typeface="Times New Roman"/>
                <a:cs typeface="Times New Roman"/>
              </a:rPr>
              <a:t>=0;</a:t>
            </a:r>
            <a:r>
              <a:rPr sz="2400" b="1" spc="-44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&lt;n;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++) su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+=x</a:t>
            </a:r>
            <a:r>
              <a:rPr sz="2400" b="1" spc="4" dirty="0" smtClean="0">
                <a:latin typeface="Times New Roman"/>
                <a:cs typeface="Times New Roman"/>
              </a:rPr>
              <a:t>[i]</a:t>
            </a:r>
            <a:r>
              <a:rPr sz="2400" b="1" spc="0" dirty="0" smtClean="0">
                <a:latin typeface="Times New Roman"/>
                <a:cs typeface="Times New Roman"/>
              </a:rPr>
              <a:t>; </a:t>
            </a:r>
            <a:r>
              <a:rPr sz="2400" b="1" spc="-4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urn</a:t>
            </a:r>
            <a:r>
              <a:rPr sz="2400" b="1" spc="4" dirty="0" smtClean="0">
                <a:latin typeface="Times New Roman"/>
                <a:cs typeface="Times New Roman"/>
              </a:rPr>
              <a:t>(</a:t>
            </a:r>
            <a:r>
              <a:rPr sz="2400" b="1" spc="0" dirty="0" smtClean="0">
                <a:latin typeface="Times New Roman"/>
                <a:cs typeface="Times New Roman"/>
              </a:rPr>
              <a:t>su</a:t>
            </a:r>
            <a:r>
              <a:rPr sz="2400" b="1" spc="4" dirty="0" smtClean="0">
                <a:latin typeface="Times New Roman"/>
                <a:cs typeface="Times New Roman"/>
              </a:rPr>
              <a:t>m/(fl</a:t>
            </a:r>
            <a:r>
              <a:rPr sz="2400" b="1" spc="0" dirty="0" smtClean="0">
                <a:latin typeface="Times New Roman"/>
                <a:cs typeface="Times New Roman"/>
              </a:rPr>
              <a:t>oa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)</a:t>
            </a:r>
            <a:r>
              <a:rPr sz="2400" b="1" spc="-4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n</a:t>
            </a:r>
            <a:r>
              <a:rPr sz="2400" b="1" spc="4" dirty="0" smtClean="0">
                <a:latin typeface="Times New Roman"/>
                <a:cs typeface="Times New Roman"/>
              </a:rPr>
              <a:t>)</a:t>
            </a:r>
            <a:r>
              <a:rPr sz="2400" b="1" spc="0" dirty="0" smtClean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93452" y="1996654"/>
            <a:ext cx="34178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9339" y="2072854"/>
            <a:ext cx="246684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#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nc</a:t>
            </a:r>
            <a:r>
              <a:rPr sz="2400" b="1" spc="4" dirty="0" smtClean="0">
                <a:latin typeface="Times New Roman"/>
                <a:cs typeface="Times New Roman"/>
              </a:rPr>
              <a:t>l</a:t>
            </a:r>
            <a:r>
              <a:rPr sz="2400" b="1" spc="0" dirty="0" smtClean="0">
                <a:latin typeface="Times New Roman"/>
                <a:cs typeface="Times New Roman"/>
              </a:rPr>
              <a:t>ude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&lt;s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d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o.h&gt;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333" y="2511766"/>
            <a:ext cx="1891696" cy="16469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6">
              <a:lnSpc>
                <a:spcPts val="2475"/>
              </a:lnSpc>
              <a:spcBef>
                <a:spcPts val="123"/>
              </a:spcBef>
            </a:pPr>
            <a:r>
              <a:rPr sz="2400" b="1" spc="4" dirty="0" smtClean="0">
                <a:latin typeface="Times New Roman"/>
                <a:cs typeface="Times New Roman"/>
              </a:rPr>
              <a:t>fl</a:t>
            </a:r>
            <a:r>
              <a:rPr sz="2400" b="1" spc="0" dirty="0" smtClean="0">
                <a:latin typeface="Times New Roman"/>
                <a:cs typeface="Times New Roman"/>
              </a:rPr>
              <a:t>oat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avg</a:t>
            </a:r>
            <a:r>
              <a:rPr sz="2400" b="1" spc="4" dirty="0" smtClean="0">
                <a:latin typeface="Times New Roman"/>
                <a:cs typeface="Times New Roman"/>
              </a:rPr>
              <a:t>(fl</a:t>
            </a:r>
            <a:r>
              <a:rPr sz="2400" b="1" spc="0" dirty="0" smtClean="0">
                <a:latin typeface="Times New Roman"/>
                <a:cs typeface="Times New Roman"/>
              </a:rPr>
              <a:t>oat</a:t>
            </a:r>
            <a:endParaRPr sz="2400">
              <a:latin typeface="Times New Roman"/>
              <a:cs typeface="Times New Roman"/>
            </a:endParaRPr>
          </a:p>
          <a:p>
            <a:pPr marL="12706" marR="45719">
              <a:lnSpc>
                <a:spcPct val="95825"/>
              </a:lnSpc>
              <a:spcBef>
                <a:spcPts val="572"/>
              </a:spcBef>
            </a:pP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n</a:t>
            </a:r>
            <a:r>
              <a:rPr sz="2400" b="1" spc="4" dirty="0" smtClean="0">
                <a:latin typeface="Times New Roman"/>
                <a:cs typeface="Times New Roman"/>
              </a:rPr>
              <a:t>(</a:t>
            </a:r>
            <a:r>
              <a:rPr sz="2400" b="1" spc="0" dirty="0" smtClean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6" marR="45719">
              <a:lnSpc>
                <a:spcPct val="95825"/>
              </a:lnSpc>
              <a:spcBef>
                <a:spcPts val="696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696"/>
              </a:spcBef>
            </a:pPr>
            <a:r>
              <a:rPr sz="2400" b="1" spc="4" dirty="0" smtClean="0">
                <a:latin typeface="Times New Roman"/>
                <a:cs typeface="Times New Roman"/>
              </a:rPr>
              <a:t>fl</a:t>
            </a:r>
            <a:r>
              <a:rPr sz="2400" b="1" spc="0" dirty="0" smtClean="0">
                <a:latin typeface="Times New Roman"/>
                <a:cs typeface="Times New Roman"/>
              </a:rPr>
              <a:t>oat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4" dirty="0" smtClean="0">
                <a:latin typeface="Times New Roman"/>
                <a:cs typeface="Times New Roman"/>
              </a:rPr>
              <a:t>[]</a:t>
            </a:r>
            <a:r>
              <a:rPr sz="2400" b="1" spc="0" dirty="0" smtClean="0">
                <a:latin typeface="Times New Roman"/>
                <a:cs typeface="Times New Roman"/>
              </a:rPr>
              <a:t>={4.0,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63670" y="2511766"/>
            <a:ext cx="35153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4" dirty="0" smtClean="0">
                <a:latin typeface="Times New Roman"/>
                <a:cs typeface="Times New Roman"/>
              </a:rPr>
              <a:t>[]</a:t>
            </a:r>
            <a:r>
              <a:rPr sz="2400" b="1" spc="0" dirty="0" smtClean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8762" y="2511766"/>
            <a:ext cx="63134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n</a:t>
            </a:r>
            <a:r>
              <a:rPr sz="2400" b="1" spc="4" dirty="0" smtClean="0">
                <a:latin typeface="Times New Roman"/>
                <a:cs typeface="Times New Roman"/>
              </a:rPr>
              <a:t>t)</a:t>
            </a:r>
            <a:r>
              <a:rPr sz="2400" b="1" spc="0" dirty="0" smtClean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9468" y="3828501"/>
            <a:ext cx="106171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5.0, 6.0,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6268" y="3828501"/>
            <a:ext cx="67401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7.0};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0337" y="4191213"/>
            <a:ext cx="19121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333" y="4267413"/>
            <a:ext cx="1509165" cy="769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pr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n</a:t>
            </a:r>
            <a:r>
              <a:rPr sz="2400" b="1" spc="4" dirty="0" smtClean="0">
                <a:latin typeface="Times New Roman"/>
                <a:cs typeface="Times New Roman"/>
              </a:rPr>
              <a:t>tf(</a:t>
            </a:r>
            <a:r>
              <a:rPr sz="2400" b="1" spc="0" dirty="0" smtClean="0">
                <a:latin typeface="Times New Roman"/>
                <a:cs typeface="Times New Roman"/>
              </a:rPr>
              <a:t>"</a:t>
            </a:r>
            <a:r>
              <a:rPr sz="2400" b="1" spc="-25" dirty="0" smtClean="0">
                <a:latin typeface="Times New Roman"/>
                <a:cs typeface="Times New Roman"/>
              </a:rPr>
              <a:t>%</a:t>
            </a:r>
            <a:r>
              <a:rPr sz="2400" b="1" spc="0" dirty="0" smtClean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572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4188" y="4267413"/>
            <a:ext cx="180024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4" dirty="0" smtClean="0">
                <a:latin typeface="Times New Roman"/>
                <a:cs typeface="Times New Roman"/>
              </a:rPr>
              <a:t>\</a:t>
            </a:r>
            <a:r>
              <a:rPr sz="2400" b="1" spc="0" dirty="0" smtClean="0">
                <a:latin typeface="Times New Roman"/>
                <a:cs typeface="Times New Roman"/>
              </a:rPr>
              <a:t>n“,avg</a:t>
            </a:r>
            <a:r>
              <a:rPr sz="2400" b="1" spc="4" dirty="0" smtClean="0">
                <a:latin typeface="Times New Roman"/>
                <a:cs typeface="Times New Roman"/>
              </a:rPr>
              <a:t>(</a:t>
            </a:r>
            <a:r>
              <a:rPr sz="2400" b="1" spc="0" dirty="0" smtClean="0">
                <a:latin typeface="Times New Roman"/>
                <a:cs typeface="Times New Roman"/>
              </a:rPr>
              <a:t>a,4</a:t>
            </a:r>
            <a:r>
              <a:rPr sz="2400" b="1" spc="4" dirty="0" smtClean="0">
                <a:latin typeface="Times New Roman"/>
                <a:cs typeface="Times New Roman"/>
              </a:rPr>
              <a:t>))</a:t>
            </a:r>
            <a:r>
              <a:rPr sz="2400" b="1" spc="0" dirty="0" smtClean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5536" y="6862202"/>
            <a:ext cx="2882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0733" y="950750"/>
            <a:ext cx="8476791" cy="3081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6473" marR="38681">
              <a:lnSpc>
                <a:spcPts val="3535"/>
              </a:lnSpc>
              <a:spcBef>
                <a:spcPts val="176"/>
              </a:spcBef>
            </a:pPr>
            <a:r>
              <a:rPr sz="3600" spc="-4" dirty="0" smtClean="0">
                <a:latin typeface="Times New Roman"/>
                <a:cs typeface="Times New Roman"/>
              </a:rPr>
              <a:t>T</a:t>
            </a:r>
            <a:r>
              <a:rPr sz="3600" spc="0" dirty="0" smtClean="0">
                <a:latin typeface="Times New Roman"/>
                <a:cs typeface="Times New Roman"/>
              </a:rPr>
              <a:t>he </a:t>
            </a:r>
            <a:r>
              <a:rPr sz="3600" spc="4" dirty="0" smtClean="0">
                <a:latin typeface="Times New Roman"/>
                <a:cs typeface="Times New Roman"/>
              </a:rPr>
              <a:t>A</a:t>
            </a:r>
            <a:r>
              <a:rPr sz="3600" spc="0" dirty="0" smtClean="0">
                <a:latin typeface="Times New Roman"/>
                <a:cs typeface="Times New Roman"/>
              </a:rPr>
              <a:t>c</a:t>
            </a:r>
            <a:r>
              <a:rPr sz="3600" spc="-4" dirty="0" smtClean="0">
                <a:latin typeface="Times New Roman"/>
                <a:cs typeface="Times New Roman"/>
              </a:rPr>
              <a:t>t</a:t>
            </a:r>
            <a:r>
              <a:rPr sz="3600" spc="0" dirty="0" smtClean="0">
                <a:latin typeface="Times New Roman"/>
                <a:cs typeface="Times New Roman"/>
              </a:rPr>
              <a:t>ual </a:t>
            </a:r>
            <a:r>
              <a:rPr sz="3600" spc="4" dirty="0" smtClean="0">
                <a:latin typeface="Times New Roman"/>
                <a:cs typeface="Times New Roman"/>
              </a:rPr>
              <a:t>M</a:t>
            </a:r>
            <a:r>
              <a:rPr sz="3600" spc="0" dirty="0" smtClean="0">
                <a:latin typeface="Times New Roman"/>
                <a:cs typeface="Times New Roman"/>
              </a:rPr>
              <a:t>echan</a:t>
            </a:r>
            <a:r>
              <a:rPr sz="3600" spc="-4" dirty="0" smtClean="0">
                <a:latin typeface="Times New Roman"/>
                <a:cs typeface="Times New Roman"/>
              </a:rPr>
              <a:t>i</a:t>
            </a:r>
            <a:r>
              <a:rPr sz="3600" spc="4" dirty="0" smtClean="0">
                <a:latin typeface="Times New Roman"/>
                <a:cs typeface="Times New Roman"/>
              </a:rPr>
              <a:t>s</a:t>
            </a:r>
            <a:r>
              <a:rPr sz="3600" spc="0" dirty="0" smtClean="0">
                <a:latin typeface="Times New Roman"/>
                <a:cs typeface="Times New Roman"/>
              </a:rPr>
              <a:t>m</a:t>
            </a:r>
            <a:endParaRPr sz="3600">
              <a:latin typeface="Times New Roman"/>
              <a:cs typeface="Times New Roman"/>
            </a:endParaRPr>
          </a:p>
          <a:p>
            <a:pPr marL="12706">
              <a:lnSpc>
                <a:spcPts val="1905"/>
              </a:lnSpc>
            </a:pPr>
            <a:r>
              <a:rPr sz="3000" spc="0" baseline="1449" dirty="0" smtClean="0">
                <a:latin typeface="Times New Roman"/>
                <a:cs typeface="Times New Roman"/>
              </a:rPr>
              <a:t>•    </a:t>
            </a:r>
            <a:r>
              <a:rPr sz="3000" b="1" spc="0" baseline="1449" dirty="0" smtClean="0">
                <a:latin typeface="Times New Roman"/>
                <a:cs typeface="Times New Roman"/>
              </a:rPr>
              <a:t>When</a:t>
            </a:r>
            <a:r>
              <a:rPr sz="3000" b="1" spc="-19" baseline="1449" dirty="0" smtClean="0">
                <a:latin typeface="Times New Roman"/>
                <a:cs typeface="Times New Roman"/>
              </a:rPr>
              <a:t> </a:t>
            </a:r>
            <a:r>
              <a:rPr sz="3000" b="1" spc="4" baseline="1449" dirty="0" smtClean="0">
                <a:latin typeface="Times New Roman"/>
                <a:cs typeface="Times New Roman"/>
              </a:rPr>
              <a:t>a</a:t>
            </a:r>
            <a:r>
              <a:rPr sz="3000" b="1" spc="0" baseline="1449" dirty="0" smtClean="0">
                <a:latin typeface="Times New Roman"/>
                <a:cs typeface="Times New Roman"/>
              </a:rPr>
              <a:t>n</a:t>
            </a:r>
            <a:r>
              <a:rPr sz="3000" b="1" spc="-19" baseline="1449" dirty="0" smtClean="0">
                <a:latin typeface="Times New Roman"/>
                <a:cs typeface="Times New Roman"/>
              </a:rPr>
              <a:t> </a:t>
            </a:r>
            <a:r>
              <a:rPr sz="3000" b="1" spc="4" baseline="1449" dirty="0" smtClean="0">
                <a:latin typeface="Times New Roman"/>
                <a:cs typeface="Times New Roman"/>
              </a:rPr>
              <a:t>a</a:t>
            </a:r>
            <a:r>
              <a:rPr sz="3000" b="1" spc="0" baseline="1449" dirty="0" smtClean="0">
                <a:latin typeface="Times New Roman"/>
                <a:cs typeface="Times New Roman"/>
              </a:rPr>
              <a:t>rr</a:t>
            </a:r>
            <a:r>
              <a:rPr sz="3000" b="1" spc="4" baseline="1449" dirty="0" smtClean="0">
                <a:latin typeface="Times New Roman"/>
                <a:cs typeface="Times New Roman"/>
              </a:rPr>
              <a:t>a</a:t>
            </a:r>
            <a:r>
              <a:rPr sz="3000" b="1" spc="0" baseline="1449" dirty="0" smtClean="0">
                <a:latin typeface="Times New Roman"/>
                <a:cs typeface="Times New Roman"/>
              </a:rPr>
              <a:t>y</a:t>
            </a:r>
            <a:r>
              <a:rPr sz="3000" b="1" spc="-14" baseline="1449" dirty="0" smtClean="0">
                <a:latin typeface="Times New Roman"/>
                <a:cs typeface="Times New Roman"/>
              </a:rPr>
              <a:t> </a:t>
            </a:r>
            <a:r>
              <a:rPr sz="3000" b="1" spc="-4" baseline="1449" dirty="0" smtClean="0">
                <a:latin typeface="Times New Roman"/>
                <a:cs typeface="Times New Roman"/>
              </a:rPr>
              <a:t>i</a:t>
            </a:r>
            <a:r>
              <a:rPr sz="3000" b="1" spc="0" baseline="1449" dirty="0" smtClean="0">
                <a:latin typeface="Times New Roman"/>
                <a:cs typeface="Times New Roman"/>
              </a:rPr>
              <a:t>s</a:t>
            </a:r>
            <a:r>
              <a:rPr sz="3000" b="1" spc="-9" baseline="1449" dirty="0" smtClean="0">
                <a:latin typeface="Times New Roman"/>
                <a:cs typeface="Times New Roman"/>
              </a:rPr>
              <a:t> </a:t>
            </a:r>
            <a:r>
              <a:rPr sz="3000" b="1" spc="0" baseline="1449" dirty="0" smtClean="0">
                <a:latin typeface="Times New Roman"/>
                <a:cs typeface="Times New Roman"/>
              </a:rPr>
              <a:t>p</a:t>
            </a:r>
            <a:r>
              <a:rPr sz="3000" b="1" spc="4" baseline="1449" dirty="0" smtClean="0">
                <a:latin typeface="Times New Roman"/>
                <a:cs typeface="Times New Roman"/>
              </a:rPr>
              <a:t>a</a:t>
            </a:r>
            <a:r>
              <a:rPr sz="3000" b="1" spc="0" baseline="1449" dirty="0" smtClean="0">
                <a:latin typeface="Times New Roman"/>
                <a:cs typeface="Times New Roman"/>
              </a:rPr>
              <a:t>ssed</a:t>
            </a:r>
            <a:r>
              <a:rPr sz="3000" b="1" spc="-19" baseline="1449" dirty="0" smtClean="0">
                <a:latin typeface="Times New Roman"/>
                <a:cs typeface="Times New Roman"/>
              </a:rPr>
              <a:t> </a:t>
            </a:r>
            <a:r>
              <a:rPr sz="3000" b="1" spc="4" baseline="1449" dirty="0" smtClean="0">
                <a:latin typeface="Times New Roman"/>
                <a:cs typeface="Times New Roman"/>
              </a:rPr>
              <a:t>t</a:t>
            </a:r>
            <a:r>
              <a:rPr sz="3000" b="1" spc="0" baseline="1449" dirty="0" smtClean="0">
                <a:latin typeface="Times New Roman"/>
                <a:cs typeface="Times New Roman"/>
              </a:rPr>
              <a:t>o</a:t>
            </a:r>
            <a:r>
              <a:rPr sz="3000" b="1" spc="-14" baseline="1449" dirty="0" smtClean="0">
                <a:latin typeface="Times New Roman"/>
                <a:cs typeface="Times New Roman"/>
              </a:rPr>
              <a:t> </a:t>
            </a:r>
            <a:r>
              <a:rPr sz="3000" b="1" spc="0" baseline="1449" dirty="0" smtClean="0">
                <a:latin typeface="Times New Roman"/>
                <a:cs typeface="Times New Roman"/>
              </a:rPr>
              <a:t>a </a:t>
            </a:r>
            <a:r>
              <a:rPr sz="3000" b="1" spc="4" baseline="1449" dirty="0" smtClean="0">
                <a:latin typeface="Times New Roman"/>
                <a:cs typeface="Times New Roman"/>
              </a:rPr>
              <a:t>f</a:t>
            </a:r>
            <a:r>
              <a:rPr sz="3000" b="1" spc="0" baseline="1449" dirty="0" smtClean="0">
                <a:latin typeface="Times New Roman"/>
                <a:cs typeface="Times New Roman"/>
              </a:rPr>
              <a:t>unc</a:t>
            </a:r>
            <a:r>
              <a:rPr sz="3000" b="1" spc="4" baseline="1449" dirty="0" smtClean="0">
                <a:latin typeface="Times New Roman"/>
                <a:cs typeface="Times New Roman"/>
              </a:rPr>
              <a:t>t</a:t>
            </a:r>
            <a:r>
              <a:rPr sz="3000" b="1" spc="-4" baseline="1449" dirty="0" smtClean="0">
                <a:latin typeface="Times New Roman"/>
                <a:cs typeface="Times New Roman"/>
              </a:rPr>
              <a:t>i</a:t>
            </a:r>
            <a:r>
              <a:rPr sz="3000" b="1" spc="4" baseline="1449" dirty="0" smtClean="0">
                <a:latin typeface="Times New Roman"/>
                <a:cs typeface="Times New Roman"/>
              </a:rPr>
              <a:t>o</a:t>
            </a:r>
            <a:r>
              <a:rPr sz="3000" b="1" spc="0" baseline="1449" dirty="0" smtClean="0">
                <a:latin typeface="Times New Roman"/>
                <a:cs typeface="Times New Roman"/>
              </a:rPr>
              <a:t>n,</a:t>
            </a:r>
            <a:r>
              <a:rPr sz="3000" b="1" spc="-39" baseline="1449" dirty="0" smtClean="0">
                <a:latin typeface="Times New Roman"/>
                <a:cs typeface="Times New Roman"/>
              </a:rPr>
              <a:t> </a:t>
            </a:r>
            <a:r>
              <a:rPr sz="3000" b="1" spc="4" baseline="1449" dirty="0" smtClean="0">
                <a:latin typeface="Times New Roman"/>
                <a:cs typeface="Times New Roman"/>
              </a:rPr>
              <a:t>t</a:t>
            </a:r>
            <a:r>
              <a:rPr sz="3000" b="1" spc="0" baseline="1449" dirty="0" smtClean="0">
                <a:latin typeface="Times New Roman"/>
                <a:cs typeface="Times New Roman"/>
              </a:rPr>
              <a:t>he</a:t>
            </a:r>
            <a:r>
              <a:rPr sz="3000" b="1" spc="-19" baseline="1449" dirty="0" smtClean="0">
                <a:latin typeface="Times New Roman"/>
                <a:cs typeface="Times New Roman"/>
              </a:rPr>
              <a:t> </a:t>
            </a:r>
            <a:r>
              <a:rPr sz="3000" b="1" spc="4" baseline="1449" dirty="0" smtClean="0">
                <a:latin typeface="Times New Roman"/>
                <a:cs typeface="Times New Roman"/>
              </a:rPr>
              <a:t>va</a:t>
            </a:r>
            <a:r>
              <a:rPr sz="3000" b="1" spc="-4" baseline="1449" dirty="0" smtClean="0">
                <a:latin typeface="Times New Roman"/>
                <a:cs typeface="Times New Roman"/>
              </a:rPr>
              <a:t>l</a:t>
            </a:r>
            <a:r>
              <a:rPr sz="3000" b="1" spc="0" baseline="1449" dirty="0" smtClean="0">
                <a:latin typeface="Times New Roman"/>
                <a:cs typeface="Times New Roman"/>
              </a:rPr>
              <a:t>ues</a:t>
            </a:r>
            <a:r>
              <a:rPr sz="3000" b="1" spc="-19" baseline="1449" dirty="0" smtClean="0">
                <a:latin typeface="Times New Roman"/>
                <a:cs typeface="Times New Roman"/>
              </a:rPr>
              <a:t> </a:t>
            </a:r>
            <a:r>
              <a:rPr sz="3000" b="1" spc="4" baseline="1449" dirty="0" smtClean="0">
                <a:latin typeface="Times New Roman"/>
                <a:cs typeface="Times New Roman"/>
              </a:rPr>
              <a:t>o</a:t>
            </a:r>
            <a:r>
              <a:rPr sz="3000" b="1" spc="0" baseline="1449" dirty="0" smtClean="0">
                <a:latin typeface="Times New Roman"/>
                <a:cs typeface="Times New Roman"/>
              </a:rPr>
              <a:t>f</a:t>
            </a:r>
            <a:r>
              <a:rPr sz="3000" b="1" spc="-14" baseline="1449" dirty="0" smtClean="0">
                <a:latin typeface="Times New Roman"/>
                <a:cs typeface="Times New Roman"/>
              </a:rPr>
              <a:t> </a:t>
            </a:r>
            <a:r>
              <a:rPr sz="3000" b="1" spc="4" baseline="1449" dirty="0" smtClean="0">
                <a:latin typeface="Times New Roman"/>
                <a:cs typeface="Times New Roman"/>
              </a:rPr>
              <a:t>t</a:t>
            </a:r>
            <a:r>
              <a:rPr sz="3000" b="1" spc="0" baseline="1449" dirty="0" smtClean="0">
                <a:latin typeface="Times New Roman"/>
                <a:cs typeface="Times New Roman"/>
              </a:rPr>
              <a:t>he</a:t>
            </a:r>
            <a:r>
              <a:rPr sz="3000" b="1" spc="-9" baseline="1449" dirty="0" smtClean="0">
                <a:latin typeface="Times New Roman"/>
                <a:cs typeface="Times New Roman"/>
              </a:rPr>
              <a:t> </a:t>
            </a:r>
            <a:r>
              <a:rPr sz="3000" b="1" spc="4" baseline="1449" dirty="0" smtClean="0">
                <a:latin typeface="Times New Roman"/>
                <a:cs typeface="Times New Roman"/>
              </a:rPr>
              <a:t>a</a:t>
            </a:r>
            <a:r>
              <a:rPr sz="3000" b="1" spc="0" baseline="1449" dirty="0" smtClean="0">
                <a:latin typeface="Times New Roman"/>
                <a:cs typeface="Times New Roman"/>
              </a:rPr>
              <a:t>rr</a:t>
            </a:r>
            <a:r>
              <a:rPr sz="3000" b="1" spc="4" baseline="1449" dirty="0" smtClean="0">
                <a:latin typeface="Times New Roman"/>
                <a:cs typeface="Times New Roman"/>
              </a:rPr>
              <a:t>a</a:t>
            </a:r>
            <a:r>
              <a:rPr sz="3000" b="1" spc="0" baseline="1449" dirty="0" smtClean="0">
                <a:latin typeface="Times New Roman"/>
                <a:cs typeface="Times New Roman"/>
              </a:rPr>
              <a:t>y</a:t>
            </a:r>
            <a:r>
              <a:rPr sz="3000" b="1" spc="-25" baseline="1449" dirty="0" smtClean="0">
                <a:latin typeface="Times New Roman"/>
                <a:cs typeface="Times New Roman"/>
              </a:rPr>
              <a:t> </a:t>
            </a:r>
            <a:r>
              <a:rPr sz="3000" b="1" spc="0" baseline="1449" dirty="0" smtClean="0">
                <a:latin typeface="Times New Roman"/>
                <a:cs typeface="Times New Roman"/>
              </a:rPr>
              <a:t>e</a:t>
            </a:r>
            <a:r>
              <a:rPr sz="3000" b="1" spc="-4" baseline="1449" dirty="0" smtClean="0">
                <a:latin typeface="Times New Roman"/>
                <a:cs typeface="Times New Roman"/>
              </a:rPr>
              <a:t>l</a:t>
            </a:r>
            <a:r>
              <a:rPr sz="3000" b="1" spc="0" baseline="1449" dirty="0" smtClean="0">
                <a:latin typeface="Times New Roman"/>
                <a:cs typeface="Times New Roman"/>
              </a:rPr>
              <a:t>emen</a:t>
            </a:r>
            <a:r>
              <a:rPr sz="3000" b="1" spc="4" baseline="1449" dirty="0" smtClean="0">
                <a:latin typeface="Times New Roman"/>
                <a:cs typeface="Times New Roman"/>
              </a:rPr>
              <a:t>t</a:t>
            </a:r>
            <a:r>
              <a:rPr sz="3000" b="1" spc="0" baseline="1449" dirty="0" smtClean="0">
                <a:latin typeface="Times New Roman"/>
                <a:cs typeface="Times New Roman"/>
              </a:rPr>
              <a:t>s</a:t>
            </a:r>
            <a:r>
              <a:rPr sz="3000" b="1" spc="-19" baseline="1449" dirty="0" smtClean="0">
                <a:latin typeface="Times New Roman"/>
                <a:cs typeface="Times New Roman"/>
              </a:rPr>
              <a:t> </a:t>
            </a:r>
            <a:r>
              <a:rPr sz="3000" b="1" spc="4" baseline="1449" dirty="0" smtClean="0">
                <a:latin typeface="Times New Roman"/>
                <a:cs typeface="Times New Roman"/>
              </a:rPr>
              <a:t>a</a:t>
            </a:r>
            <a:r>
              <a:rPr sz="3000" b="1" spc="0" baseline="1449" dirty="0" smtClean="0">
                <a:latin typeface="Times New Roman"/>
                <a:cs typeface="Times New Roman"/>
              </a:rPr>
              <a:t>re</a:t>
            </a:r>
            <a:endParaRPr sz="2000">
              <a:latin typeface="Times New Roman"/>
              <a:cs typeface="Times New Roman"/>
            </a:endParaRPr>
          </a:p>
          <a:p>
            <a:pPr marL="355606" marR="38681">
              <a:lnSpc>
                <a:spcPct val="95825"/>
              </a:lnSpc>
              <a:spcBef>
                <a:spcPts val="4"/>
              </a:spcBef>
            </a:pP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t</a:t>
            </a:r>
            <a:r>
              <a:rPr sz="2000" b="1" spc="-25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p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ssed</a:t>
            </a:r>
            <a:r>
              <a:rPr sz="2000" b="1" spc="-2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o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he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f</a:t>
            </a:r>
            <a:r>
              <a:rPr sz="2000" b="1" spc="0" dirty="0" smtClean="0">
                <a:latin typeface="Times New Roman"/>
                <a:cs typeface="Times New Roman"/>
              </a:rPr>
              <a:t>unc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n.</a:t>
            </a:r>
            <a:endParaRPr sz="2000">
              <a:latin typeface="Times New Roman"/>
              <a:cs typeface="Times New Roman"/>
            </a:endParaRPr>
          </a:p>
          <a:p>
            <a:pPr marL="469906" marR="38681">
              <a:lnSpc>
                <a:spcPct val="95825"/>
              </a:lnSpc>
              <a:spcBef>
                <a:spcPts val="686"/>
              </a:spcBef>
            </a:pPr>
            <a:r>
              <a:rPr sz="2400" spc="0" dirty="0" smtClean="0">
                <a:latin typeface="Times New Roman"/>
                <a:cs typeface="Times New Roman"/>
              </a:rPr>
              <a:t>–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-4" dirty="0" smtClean="0">
                <a:latin typeface="Times New Roman"/>
                <a:cs typeface="Times New Roman"/>
              </a:rPr>
              <a:t>h</a:t>
            </a:r>
            <a:r>
              <a:rPr sz="1800" b="1" spc="0" dirty="0" smtClean="0">
                <a:latin typeface="Times New Roman"/>
                <a:cs typeface="Times New Roman"/>
              </a:rPr>
              <a:t>e</a:t>
            </a:r>
            <a:r>
              <a:rPr sz="1800" b="1" spc="-1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a</a:t>
            </a:r>
            <a:r>
              <a:rPr sz="1800" b="1" spc="4" dirty="0" smtClean="0">
                <a:latin typeface="Times New Roman"/>
                <a:cs typeface="Times New Roman"/>
              </a:rPr>
              <a:t>rr</a:t>
            </a:r>
            <a:r>
              <a:rPr sz="1800" b="1" spc="0" dirty="0" smtClean="0">
                <a:latin typeface="Times New Roman"/>
                <a:cs typeface="Times New Roman"/>
              </a:rPr>
              <a:t>ay</a:t>
            </a:r>
            <a:r>
              <a:rPr sz="1800" b="1" spc="-4" dirty="0" smtClean="0">
                <a:latin typeface="Times New Roman"/>
                <a:cs typeface="Times New Roman"/>
              </a:rPr>
              <a:t> n</a:t>
            </a:r>
            <a:r>
              <a:rPr sz="1800" b="1" spc="0" dirty="0" smtClean="0">
                <a:latin typeface="Times New Roman"/>
                <a:cs typeface="Times New Roman"/>
              </a:rPr>
              <a:t>ame</a:t>
            </a:r>
            <a:r>
              <a:rPr sz="1800" b="1" spc="9" dirty="0" smtClean="0">
                <a:latin typeface="Times New Roman"/>
                <a:cs typeface="Times New Roman"/>
              </a:rPr>
              <a:t> 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latin typeface="Times New Roman"/>
                <a:cs typeface="Times New Roman"/>
              </a:rPr>
              <a:t>s</a:t>
            </a:r>
            <a:r>
              <a:rPr sz="1800" b="1" spc="-9" dirty="0" smtClean="0">
                <a:latin typeface="Times New Roman"/>
                <a:cs typeface="Times New Roman"/>
              </a:rPr>
              <a:t> 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4" dirty="0" smtClean="0">
                <a:latin typeface="Times New Roman"/>
                <a:cs typeface="Times New Roman"/>
              </a:rPr>
              <a:t>er</a:t>
            </a:r>
            <a:r>
              <a:rPr sz="1800" b="1" spc="-4" dirty="0" smtClean="0">
                <a:latin typeface="Times New Roman"/>
                <a:cs typeface="Times New Roman"/>
              </a:rPr>
              <a:t>p</a:t>
            </a:r>
            <a:r>
              <a:rPr sz="1800" b="1" spc="4" dirty="0" smtClean="0">
                <a:latin typeface="Times New Roman"/>
                <a:cs typeface="Times New Roman"/>
              </a:rPr>
              <a:t>re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0" dirty="0" smtClean="0">
                <a:latin typeface="Times New Roman"/>
                <a:cs typeface="Times New Roman"/>
              </a:rPr>
              <a:t>d</a:t>
            </a:r>
            <a:r>
              <a:rPr sz="1800" b="1" spc="-9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as t</a:t>
            </a:r>
            <a:r>
              <a:rPr sz="1800" b="1" spc="-4" dirty="0" smtClean="0">
                <a:latin typeface="Times New Roman"/>
                <a:cs typeface="Times New Roman"/>
              </a:rPr>
              <a:t>h</a:t>
            </a:r>
            <a:r>
              <a:rPr sz="1800" b="1" spc="0" dirty="0" smtClean="0">
                <a:latin typeface="Times New Roman"/>
                <a:cs typeface="Times New Roman"/>
              </a:rPr>
              <a:t>e a</a:t>
            </a:r>
            <a:r>
              <a:rPr sz="1800" b="1" spc="-4" dirty="0" smtClean="0">
                <a:latin typeface="Times New Roman"/>
                <a:cs typeface="Times New Roman"/>
              </a:rPr>
              <a:t>dd</a:t>
            </a:r>
            <a:r>
              <a:rPr sz="1800" b="1" spc="4" dirty="0" smtClean="0">
                <a:latin typeface="Times New Roman"/>
                <a:cs typeface="Times New Roman"/>
              </a:rPr>
              <a:t>re</a:t>
            </a:r>
            <a:r>
              <a:rPr sz="1800" b="1" spc="-4" dirty="0" smtClean="0">
                <a:latin typeface="Times New Roman"/>
                <a:cs typeface="Times New Roman"/>
              </a:rPr>
              <a:t>s</a:t>
            </a:r>
            <a:r>
              <a:rPr sz="1800" b="1" spc="0" dirty="0" smtClean="0">
                <a:latin typeface="Times New Roman"/>
                <a:cs typeface="Times New Roman"/>
              </a:rPr>
              <a:t>s of</a:t>
            </a:r>
            <a:r>
              <a:rPr sz="1800" b="1" spc="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-4" dirty="0" smtClean="0">
                <a:latin typeface="Times New Roman"/>
                <a:cs typeface="Times New Roman"/>
              </a:rPr>
              <a:t>h</a:t>
            </a:r>
            <a:r>
              <a:rPr sz="1800" b="1" spc="0" dirty="0" smtClean="0">
                <a:latin typeface="Times New Roman"/>
                <a:cs typeface="Times New Roman"/>
              </a:rPr>
              <a:t>e f</a:t>
            </a:r>
            <a:r>
              <a:rPr sz="1800" b="1" spc="4" dirty="0" smtClean="0">
                <a:latin typeface="Times New Roman"/>
                <a:cs typeface="Times New Roman"/>
              </a:rPr>
              <a:t>ir</a:t>
            </a:r>
            <a:r>
              <a:rPr sz="1800" b="1" spc="-4" dirty="0" smtClean="0">
                <a:latin typeface="Times New Roman"/>
                <a:cs typeface="Times New Roman"/>
              </a:rPr>
              <a:t>s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a</a:t>
            </a:r>
            <a:r>
              <a:rPr sz="1800" b="1" spc="4" dirty="0" smtClean="0">
                <a:latin typeface="Times New Roman"/>
                <a:cs typeface="Times New Roman"/>
              </a:rPr>
              <a:t>rr</a:t>
            </a:r>
            <a:r>
              <a:rPr sz="1800" b="1" spc="0" dirty="0" smtClean="0">
                <a:latin typeface="Times New Roman"/>
                <a:cs typeface="Times New Roman"/>
              </a:rPr>
              <a:t>ay</a:t>
            </a:r>
            <a:r>
              <a:rPr sz="1800" b="1" spc="-19" dirty="0" smtClean="0">
                <a:latin typeface="Times New Roman"/>
                <a:cs typeface="Times New Roman"/>
              </a:rPr>
              <a:t> </a:t>
            </a:r>
            <a:r>
              <a:rPr sz="1800" b="1" spc="4" dirty="0" smtClean="0">
                <a:latin typeface="Times New Roman"/>
                <a:cs typeface="Times New Roman"/>
              </a:rPr>
              <a:t>ele</a:t>
            </a:r>
            <a:r>
              <a:rPr sz="1800" b="1" spc="0" dirty="0" smtClean="0">
                <a:latin typeface="Times New Roman"/>
                <a:cs typeface="Times New Roman"/>
              </a:rPr>
              <a:t>m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t.</a:t>
            </a:r>
            <a:endParaRPr sz="1800">
              <a:latin typeface="Times New Roman"/>
              <a:cs typeface="Times New Roman"/>
            </a:endParaRPr>
          </a:p>
          <a:p>
            <a:pPr marL="469906" marR="38681">
              <a:lnSpc>
                <a:spcPct val="95825"/>
              </a:lnSpc>
              <a:spcBef>
                <a:spcPts val="536"/>
              </a:spcBef>
            </a:pPr>
            <a:r>
              <a:rPr sz="1800" spc="0" dirty="0" smtClean="0">
                <a:latin typeface="Times New Roman"/>
                <a:cs typeface="Times New Roman"/>
              </a:rPr>
              <a:t>–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-4" dirty="0" smtClean="0">
                <a:latin typeface="Times New Roman"/>
                <a:cs typeface="Times New Roman"/>
              </a:rPr>
              <a:t>h</a:t>
            </a:r>
            <a:r>
              <a:rPr sz="1800" b="1" spc="0" dirty="0" smtClean="0">
                <a:latin typeface="Times New Roman"/>
                <a:cs typeface="Times New Roman"/>
              </a:rPr>
              <a:t>e</a:t>
            </a:r>
            <a:r>
              <a:rPr sz="1800" b="1" spc="-1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fo</a:t>
            </a:r>
            <a:r>
              <a:rPr sz="1800" b="1" spc="4" dirty="0" smtClean="0"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latin typeface="Times New Roman"/>
                <a:cs typeface="Times New Roman"/>
              </a:rPr>
              <a:t>mal a</a:t>
            </a:r>
            <a:r>
              <a:rPr sz="1800" b="1" spc="4" dirty="0" smtClean="0"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latin typeface="Times New Roman"/>
                <a:cs typeface="Times New Roman"/>
              </a:rPr>
              <a:t>g</a:t>
            </a:r>
            <a:r>
              <a:rPr sz="1800" b="1" spc="-4" dirty="0" smtClean="0">
                <a:latin typeface="Times New Roman"/>
                <a:cs typeface="Times New Roman"/>
              </a:rPr>
              <a:t>u</a:t>
            </a:r>
            <a:r>
              <a:rPr sz="1800" b="1" spc="0" dirty="0" smtClean="0">
                <a:latin typeface="Times New Roman"/>
                <a:cs typeface="Times New Roman"/>
              </a:rPr>
              <a:t>m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-4" dirty="0" smtClean="0">
                <a:latin typeface="Times New Roman"/>
                <a:cs typeface="Times New Roman"/>
              </a:rPr>
              <a:t>h</a:t>
            </a:r>
            <a:r>
              <a:rPr sz="1800" b="1" spc="4" dirty="0" smtClean="0">
                <a:latin typeface="Times New Roman"/>
                <a:cs typeface="Times New Roman"/>
              </a:rPr>
              <a:t>ere</a:t>
            </a:r>
            <a:r>
              <a:rPr sz="1800" b="1" spc="0" dirty="0" smtClean="0">
                <a:latin typeface="Times New Roman"/>
                <a:cs typeface="Times New Roman"/>
              </a:rPr>
              <a:t>fo</a:t>
            </a:r>
            <a:r>
              <a:rPr sz="1800" b="1" spc="4" dirty="0" smtClean="0"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latin typeface="Times New Roman"/>
                <a:cs typeface="Times New Roman"/>
              </a:rPr>
              <a:t>e</a:t>
            </a:r>
            <a:r>
              <a:rPr sz="1800" b="1" spc="-14" dirty="0" smtClean="0">
                <a:latin typeface="Times New Roman"/>
                <a:cs typeface="Times New Roman"/>
              </a:rPr>
              <a:t> </a:t>
            </a:r>
            <a:r>
              <a:rPr sz="1800" b="1" spc="-4" dirty="0" smtClean="0">
                <a:latin typeface="Times New Roman"/>
                <a:cs typeface="Times New Roman"/>
              </a:rPr>
              <a:t>b</a:t>
            </a:r>
            <a:r>
              <a:rPr sz="1800" b="1" spc="4" dirty="0" smtClean="0">
                <a:latin typeface="Times New Roman"/>
                <a:cs typeface="Times New Roman"/>
              </a:rPr>
              <a:t>ec</a:t>
            </a:r>
            <a:r>
              <a:rPr sz="1800" b="1" spc="0" dirty="0" smtClean="0">
                <a:latin typeface="Times New Roman"/>
                <a:cs typeface="Times New Roman"/>
              </a:rPr>
              <a:t>om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0" dirty="0" smtClean="0">
                <a:latin typeface="Times New Roman"/>
                <a:cs typeface="Times New Roman"/>
              </a:rPr>
              <a:t>s</a:t>
            </a:r>
            <a:r>
              <a:rPr sz="1800" b="1" spc="-9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a</a:t>
            </a:r>
            <a:r>
              <a:rPr sz="1800" b="1" spc="4" dirty="0" smtClean="0">
                <a:latin typeface="Times New Roman"/>
                <a:cs typeface="Times New Roman"/>
              </a:rPr>
              <a:t> </a:t>
            </a:r>
            <a:r>
              <a:rPr sz="1800" b="1" spc="-4" dirty="0" smtClean="0">
                <a:latin typeface="Times New Roman"/>
                <a:cs typeface="Times New Roman"/>
              </a:rPr>
              <a:t>p</a:t>
            </a:r>
            <a:r>
              <a:rPr sz="1800" b="1" spc="0" dirty="0" smtClean="0">
                <a:latin typeface="Times New Roman"/>
                <a:cs typeface="Times New Roman"/>
              </a:rPr>
              <a:t>o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0" dirty="0" smtClean="0">
                <a:latin typeface="Times New Roman"/>
                <a:cs typeface="Times New Roman"/>
              </a:rPr>
              <a:t>r to</a:t>
            </a:r>
            <a:r>
              <a:rPr sz="1800" b="1" spc="-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-4" dirty="0" smtClean="0">
                <a:latin typeface="Times New Roman"/>
                <a:cs typeface="Times New Roman"/>
              </a:rPr>
              <a:t>h</a:t>
            </a:r>
            <a:r>
              <a:rPr sz="1800" b="1" spc="0" dirty="0" smtClean="0">
                <a:latin typeface="Times New Roman"/>
                <a:cs typeface="Times New Roman"/>
              </a:rPr>
              <a:t>e</a:t>
            </a:r>
            <a:r>
              <a:rPr sz="1800" b="1" spc="9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f</a:t>
            </a:r>
            <a:r>
              <a:rPr sz="1800" b="1" spc="4" dirty="0" smtClean="0">
                <a:latin typeface="Times New Roman"/>
                <a:cs typeface="Times New Roman"/>
              </a:rPr>
              <a:t>ir</a:t>
            </a:r>
            <a:r>
              <a:rPr sz="1800" b="1" spc="-4" dirty="0" smtClean="0">
                <a:latin typeface="Times New Roman"/>
                <a:cs typeface="Times New Roman"/>
              </a:rPr>
              <a:t>s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-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a</a:t>
            </a:r>
            <a:r>
              <a:rPr sz="1800" b="1" spc="4" dirty="0" smtClean="0">
                <a:latin typeface="Times New Roman"/>
                <a:cs typeface="Times New Roman"/>
              </a:rPr>
              <a:t>rr</a:t>
            </a:r>
            <a:r>
              <a:rPr sz="1800" b="1" spc="0" dirty="0" smtClean="0">
                <a:latin typeface="Times New Roman"/>
                <a:cs typeface="Times New Roman"/>
              </a:rPr>
              <a:t>ay</a:t>
            </a:r>
            <a:r>
              <a:rPr sz="1800" b="1" spc="-4" dirty="0" smtClean="0">
                <a:latin typeface="Times New Roman"/>
                <a:cs typeface="Times New Roman"/>
              </a:rPr>
              <a:t> </a:t>
            </a:r>
            <a:r>
              <a:rPr sz="1800" b="1" spc="4" dirty="0" smtClean="0">
                <a:latin typeface="Times New Roman"/>
                <a:cs typeface="Times New Roman"/>
              </a:rPr>
              <a:t>ele</a:t>
            </a:r>
            <a:r>
              <a:rPr sz="1800" b="1" spc="0" dirty="0" smtClean="0">
                <a:latin typeface="Times New Roman"/>
                <a:cs typeface="Times New Roman"/>
              </a:rPr>
              <a:t>m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t.</a:t>
            </a:r>
            <a:endParaRPr sz="1800">
              <a:latin typeface="Times New Roman"/>
              <a:cs typeface="Times New Roman"/>
            </a:endParaRPr>
          </a:p>
          <a:p>
            <a:pPr marL="756418" marR="112155" indent="-286511">
              <a:lnSpc>
                <a:spcPct val="100041"/>
              </a:lnSpc>
              <a:spcBef>
                <a:spcPts val="52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–</a:t>
            </a:r>
            <a:r>
              <a:rPr sz="1800" b="1" spc="0" dirty="0" smtClean="0">
                <a:latin typeface="Times New Roman"/>
                <a:cs typeface="Times New Roman"/>
              </a:rPr>
              <a:t>W</a:t>
            </a:r>
            <a:r>
              <a:rPr sz="1800" b="1" spc="-4" dirty="0" smtClean="0">
                <a:latin typeface="Times New Roman"/>
                <a:cs typeface="Times New Roman"/>
              </a:rPr>
              <a:t>h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0" dirty="0" smtClean="0">
                <a:latin typeface="Times New Roman"/>
                <a:cs typeface="Times New Roman"/>
              </a:rPr>
              <a:t>n</a:t>
            </a:r>
            <a:r>
              <a:rPr sz="1800" b="1" spc="-9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an a</a:t>
            </a:r>
            <a:r>
              <a:rPr sz="1800" b="1" spc="4" dirty="0" smtClean="0">
                <a:latin typeface="Times New Roman"/>
                <a:cs typeface="Times New Roman"/>
              </a:rPr>
              <a:t>rr</a:t>
            </a:r>
            <a:r>
              <a:rPr sz="1800" b="1" spc="0" dirty="0" smtClean="0">
                <a:latin typeface="Times New Roman"/>
                <a:cs typeface="Times New Roman"/>
              </a:rPr>
              <a:t>ay</a:t>
            </a:r>
            <a:r>
              <a:rPr sz="1800" b="1" spc="-4" dirty="0" smtClean="0">
                <a:latin typeface="Times New Roman"/>
                <a:cs typeface="Times New Roman"/>
              </a:rPr>
              <a:t> </a:t>
            </a:r>
            <a:r>
              <a:rPr sz="1800" b="1" spc="4" dirty="0" smtClean="0">
                <a:latin typeface="Times New Roman"/>
                <a:cs typeface="Times New Roman"/>
              </a:rPr>
              <a:t>ele</a:t>
            </a:r>
            <a:r>
              <a:rPr sz="1800" b="1" spc="0" dirty="0" smtClean="0">
                <a:latin typeface="Times New Roman"/>
                <a:cs typeface="Times New Roman"/>
              </a:rPr>
              <a:t>m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-14" dirty="0" smtClean="0">
                <a:latin typeface="Times New Roman"/>
                <a:cs typeface="Times New Roman"/>
              </a:rPr>
              <a:t> 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latin typeface="Times New Roman"/>
                <a:cs typeface="Times New Roman"/>
              </a:rPr>
              <a:t>s a</a:t>
            </a:r>
            <a:r>
              <a:rPr sz="1800" b="1" spc="4" dirty="0" smtClean="0">
                <a:latin typeface="Times New Roman"/>
                <a:cs typeface="Times New Roman"/>
              </a:rPr>
              <a:t>cce</a:t>
            </a:r>
            <a:r>
              <a:rPr sz="1800" b="1" spc="-4" dirty="0" smtClean="0">
                <a:latin typeface="Times New Roman"/>
                <a:cs typeface="Times New Roman"/>
              </a:rPr>
              <a:t>ss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0" dirty="0" smtClean="0">
                <a:latin typeface="Times New Roman"/>
                <a:cs typeface="Times New Roman"/>
              </a:rPr>
              <a:t>d</a:t>
            </a:r>
            <a:r>
              <a:rPr sz="1800" b="1" spc="-9" dirty="0" smtClean="0">
                <a:latin typeface="Times New Roman"/>
                <a:cs typeface="Times New Roman"/>
              </a:rPr>
              <a:t> 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latin typeface="Times New Roman"/>
                <a:cs typeface="Times New Roman"/>
              </a:rPr>
              <a:t>ns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latin typeface="Times New Roman"/>
                <a:cs typeface="Times New Roman"/>
              </a:rPr>
              <a:t>d</a:t>
            </a:r>
            <a:r>
              <a:rPr sz="1800" b="1" spc="0" dirty="0" smtClean="0">
                <a:latin typeface="Times New Roman"/>
                <a:cs typeface="Times New Roman"/>
              </a:rPr>
              <a:t>e t</a:t>
            </a:r>
            <a:r>
              <a:rPr sz="1800" b="1" spc="-4" dirty="0" smtClean="0">
                <a:latin typeface="Times New Roman"/>
                <a:cs typeface="Times New Roman"/>
              </a:rPr>
              <a:t>h</a:t>
            </a:r>
            <a:r>
              <a:rPr sz="1800" b="1" spc="0" dirty="0" smtClean="0">
                <a:latin typeface="Times New Roman"/>
                <a:cs typeface="Times New Roman"/>
              </a:rPr>
              <a:t>e</a:t>
            </a:r>
            <a:r>
              <a:rPr sz="1800" b="1" spc="9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f</a:t>
            </a:r>
            <a:r>
              <a:rPr sz="1800" b="1" spc="-4" dirty="0" smtClean="0">
                <a:latin typeface="Times New Roman"/>
                <a:cs typeface="Times New Roman"/>
              </a:rPr>
              <a:t>un</a:t>
            </a:r>
            <a:r>
              <a:rPr sz="1800" b="1" spc="4" dirty="0" smtClean="0">
                <a:latin typeface="Times New Roman"/>
                <a:cs typeface="Times New Roman"/>
              </a:rPr>
              <a:t>c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latin typeface="Times New Roman"/>
                <a:cs typeface="Times New Roman"/>
              </a:rPr>
              <a:t>o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, t</a:t>
            </a:r>
            <a:r>
              <a:rPr sz="1800" b="1" spc="-4" dirty="0" smtClean="0">
                <a:latin typeface="Times New Roman"/>
                <a:cs typeface="Times New Roman"/>
              </a:rPr>
              <a:t>h</a:t>
            </a:r>
            <a:r>
              <a:rPr sz="1800" b="1" spc="0" dirty="0" smtClean="0">
                <a:latin typeface="Times New Roman"/>
                <a:cs typeface="Times New Roman"/>
              </a:rPr>
              <a:t>e</a:t>
            </a:r>
            <a:r>
              <a:rPr sz="1800" b="1" spc="9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a</a:t>
            </a:r>
            <a:r>
              <a:rPr sz="1800" b="1" spc="-4" dirty="0" smtClean="0">
                <a:latin typeface="Times New Roman"/>
                <a:cs typeface="Times New Roman"/>
              </a:rPr>
              <a:t>dd</a:t>
            </a:r>
            <a:r>
              <a:rPr sz="1800" b="1" spc="4" dirty="0" smtClean="0">
                <a:latin typeface="Times New Roman"/>
                <a:cs typeface="Times New Roman"/>
              </a:rPr>
              <a:t>re</a:t>
            </a:r>
            <a:r>
              <a:rPr sz="1800" b="1" spc="-4" dirty="0" smtClean="0">
                <a:latin typeface="Times New Roman"/>
                <a:cs typeface="Times New Roman"/>
              </a:rPr>
              <a:t>s</a:t>
            </a:r>
            <a:r>
              <a:rPr sz="1800" b="1" spc="0" dirty="0" smtClean="0">
                <a:latin typeface="Times New Roman"/>
                <a:cs typeface="Times New Roman"/>
              </a:rPr>
              <a:t>s 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latin typeface="Times New Roman"/>
                <a:cs typeface="Times New Roman"/>
              </a:rPr>
              <a:t>s</a:t>
            </a:r>
            <a:r>
              <a:rPr sz="1800" b="1" spc="-9" dirty="0" smtClean="0">
                <a:latin typeface="Times New Roman"/>
                <a:cs typeface="Times New Roman"/>
              </a:rPr>
              <a:t> </a:t>
            </a:r>
            <a:r>
              <a:rPr sz="1800" b="1" spc="4" dirty="0" smtClean="0">
                <a:latin typeface="Times New Roman"/>
                <a:cs typeface="Times New Roman"/>
              </a:rPr>
              <a:t>c</a:t>
            </a:r>
            <a:r>
              <a:rPr sz="1800" b="1" spc="0" dirty="0" smtClean="0">
                <a:latin typeface="Times New Roman"/>
                <a:cs typeface="Times New Roman"/>
              </a:rPr>
              <a:t>a</a:t>
            </a:r>
            <a:r>
              <a:rPr sz="1800" b="1" spc="4" dirty="0" smtClean="0">
                <a:latin typeface="Times New Roman"/>
                <a:cs typeface="Times New Roman"/>
              </a:rPr>
              <a:t>lc</a:t>
            </a:r>
            <a:r>
              <a:rPr sz="1800" b="1" spc="-4" dirty="0" smtClean="0">
                <a:latin typeface="Times New Roman"/>
                <a:cs typeface="Times New Roman"/>
              </a:rPr>
              <a:t>u</a:t>
            </a:r>
            <a:r>
              <a:rPr sz="1800" b="1" spc="4" dirty="0" smtClean="0">
                <a:latin typeface="Times New Roman"/>
                <a:cs typeface="Times New Roman"/>
              </a:rPr>
              <a:t>l</a:t>
            </a:r>
            <a:r>
              <a:rPr sz="1800" b="1" spc="0" dirty="0" smtClean="0">
                <a:latin typeface="Times New Roman"/>
                <a:cs typeface="Times New Roman"/>
              </a:rPr>
              <a:t>at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0" dirty="0" smtClean="0">
                <a:latin typeface="Times New Roman"/>
                <a:cs typeface="Times New Roman"/>
              </a:rPr>
              <a:t>d </a:t>
            </a:r>
            <a:r>
              <a:rPr sz="1800" b="1" spc="-4" dirty="0" smtClean="0">
                <a:latin typeface="Times New Roman"/>
                <a:cs typeface="Times New Roman"/>
              </a:rPr>
              <a:t>us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g</a:t>
            </a:r>
            <a:r>
              <a:rPr sz="1800" b="1" spc="-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-4" dirty="0" smtClean="0">
                <a:latin typeface="Times New Roman"/>
                <a:cs typeface="Times New Roman"/>
              </a:rPr>
              <a:t>h</a:t>
            </a:r>
            <a:r>
              <a:rPr sz="1800" b="1" spc="0" dirty="0" smtClean="0">
                <a:latin typeface="Times New Roman"/>
                <a:cs typeface="Times New Roman"/>
              </a:rPr>
              <a:t>e</a:t>
            </a:r>
            <a:r>
              <a:rPr sz="1800" b="1" spc="9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fo</a:t>
            </a:r>
            <a:r>
              <a:rPr sz="1800" b="1" spc="4" dirty="0" smtClean="0"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latin typeface="Times New Roman"/>
                <a:cs typeface="Times New Roman"/>
              </a:rPr>
              <a:t>m</a:t>
            </a:r>
            <a:r>
              <a:rPr sz="1800" b="1" spc="-4" dirty="0" smtClean="0">
                <a:latin typeface="Times New Roman"/>
                <a:cs typeface="Times New Roman"/>
              </a:rPr>
              <a:t>u</a:t>
            </a:r>
            <a:r>
              <a:rPr sz="1800" b="1" spc="4" dirty="0" smtClean="0">
                <a:latin typeface="Times New Roman"/>
                <a:cs typeface="Times New Roman"/>
              </a:rPr>
              <a:t>l</a:t>
            </a:r>
            <a:r>
              <a:rPr sz="1800" b="1" spc="0" dirty="0" smtClean="0">
                <a:latin typeface="Times New Roman"/>
                <a:cs typeface="Times New Roman"/>
              </a:rPr>
              <a:t>a</a:t>
            </a:r>
            <a:r>
              <a:rPr sz="1800" b="1" spc="-4" dirty="0" smtClean="0">
                <a:latin typeface="Times New Roman"/>
                <a:cs typeface="Times New Roman"/>
              </a:rPr>
              <a:t> s</a:t>
            </a:r>
            <a:r>
              <a:rPr sz="1800" b="1" spc="0" dirty="0" smtClean="0">
                <a:latin typeface="Times New Roman"/>
                <a:cs typeface="Times New Roman"/>
              </a:rPr>
              <a:t>tat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0" dirty="0" smtClean="0">
                <a:latin typeface="Times New Roman"/>
                <a:cs typeface="Times New Roman"/>
              </a:rPr>
              <a:t>d </a:t>
            </a:r>
            <a:r>
              <a:rPr sz="1800" b="1" spc="-4" dirty="0" smtClean="0">
                <a:latin typeface="Times New Roman"/>
                <a:cs typeface="Times New Roman"/>
              </a:rPr>
              <a:t>b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0" dirty="0" smtClean="0">
                <a:latin typeface="Times New Roman"/>
                <a:cs typeface="Times New Roman"/>
              </a:rPr>
              <a:t>fo</a:t>
            </a:r>
            <a:r>
              <a:rPr sz="1800" b="1" spc="4" dirty="0" smtClean="0">
                <a:latin typeface="Times New Roman"/>
                <a:cs typeface="Times New Roman"/>
              </a:rPr>
              <a:t>re</a:t>
            </a:r>
            <a:r>
              <a:rPr sz="1800" b="1" spc="0" dirty="0" smtClean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469906" marR="38681">
              <a:lnSpc>
                <a:spcPct val="95825"/>
              </a:lnSpc>
              <a:spcBef>
                <a:spcPts val="434"/>
              </a:spcBef>
            </a:pPr>
            <a:r>
              <a:rPr sz="1800" spc="0" dirty="0" smtClean="0">
                <a:latin typeface="Times New Roman"/>
                <a:cs typeface="Times New Roman"/>
              </a:rPr>
              <a:t>–</a:t>
            </a:r>
            <a:r>
              <a:rPr sz="1800" b="1" spc="-4" dirty="0" smtClean="0">
                <a:latin typeface="Times New Roman"/>
                <a:cs typeface="Times New Roman"/>
              </a:rPr>
              <a:t>Ch</a:t>
            </a:r>
            <a:r>
              <a:rPr sz="1800" b="1" spc="0" dirty="0" smtClean="0">
                <a:latin typeface="Times New Roman"/>
                <a:cs typeface="Times New Roman"/>
              </a:rPr>
              <a:t>a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g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0" dirty="0" smtClean="0">
                <a:latin typeface="Times New Roman"/>
                <a:cs typeface="Times New Roman"/>
              </a:rPr>
              <a:t>s</a:t>
            </a:r>
            <a:r>
              <a:rPr sz="1800" b="1" spc="-9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ma</a:t>
            </a:r>
            <a:r>
              <a:rPr sz="1800" b="1" spc="-4" dirty="0" smtClean="0">
                <a:latin typeface="Times New Roman"/>
                <a:cs typeface="Times New Roman"/>
              </a:rPr>
              <a:t>d</a:t>
            </a:r>
            <a:r>
              <a:rPr sz="1800" b="1" spc="0" dirty="0" smtClean="0">
                <a:latin typeface="Times New Roman"/>
                <a:cs typeface="Times New Roman"/>
              </a:rPr>
              <a:t>e</a:t>
            </a:r>
            <a:r>
              <a:rPr sz="1800" b="1" spc="9" dirty="0" smtClean="0">
                <a:latin typeface="Times New Roman"/>
                <a:cs typeface="Times New Roman"/>
              </a:rPr>
              <a:t> 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latin typeface="Times New Roman"/>
                <a:cs typeface="Times New Roman"/>
              </a:rPr>
              <a:t>ns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latin typeface="Times New Roman"/>
                <a:cs typeface="Times New Roman"/>
              </a:rPr>
              <a:t>d</a:t>
            </a:r>
            <a:r>
              <a:rPr sz="1800" b="1" spc="0" dirty="0" smtClean="0">
                <a:latin typeface="Times New Roman"/>
                <a:cs typeface="Times New Roman"/>
              </a:rPr>
              <a:t>e</a:t>
            </a:r>
            <a:r>
              <a:rPr sz="1800" b="1" spc="9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-4" dirty="0" smtClean="0">
                <a:latin typeface="Times New Roman"/>
                <a:cs typeface="Times New Roman"/>
              </a:rPr>
              <a:t>h</a:t>
            </a:r>
            <a:r>
              <a:rPr sz="1800" b="1" spc="0" dirty="0" smtClean="0">
                <a:latin typeface="Times New Roman"/>
                <a:cs typeface="Times New Roman"/>
              </a:rPr>
              <a:t>e f</a:t>
            </a:r>
            <a:r>
              <a:rPr sz="1800" b="1" spc="-4" dirty="0" smtClean="0">
                <a:latin typeface="Times New Roman"/>
                <a:cs typeface="Times New Roman"/>
              </a:rPr>
              <a:t>un</a:t>
            </a:r>
            <a:r>
              <a:rPr sz="1800" b="1" spc="4" dirty="0" smtClean="0">
                <a:latin typeface="Times New Roman"/>
                <a:cs typeface="Times New Roman"/>
              </a:rPr>
              <a:t>c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latin typeface="Times New Roman"/>
                <a:cs typeface="Times New Roman"/>
              </a:rPr>
              <a:t>on a</a:t>
            </a:r>
            <a:r>
              <a:rPr sz="1800" b="1" spc="4" dirty="0" smtClean="0"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latin typeface="Times New Roman"/>
                <a:cs typeface="Times New Roman"/>
              </a:rPr>
              <a:t>e t</a:t>
            </a:r>
            <a:r>
              <a:rPr sz="1800" b="1" spc="-4" dirty="0" smtClean="0">
                <a:latin typeface="Times New Roman"/>
                <a:cs typeface="Times New Roman"/>
              </a:rPr>
              <a:t>hu</a:t>
            </a:r>
            <a:r>
              <a:rPr sz="1800" b="1" spc="0" dirty="0" smtClean="0">
                <a:latin typeface="Times New Roman"/>
                <a:cs typeface="Times New Roman"/>
              </a:rPr>
              <a:t>s a</a:t>
            </a:r>
            <a:r>
              <a:rPr sz="1800" b="1" spc="4" dirty="0" smtClean="0">
                <a:latin typeface="Times New Roman"/>
                <a:cs typeface="Times New Roman"/>
              </a:rPr>
              <a:t>l</a:t>
            </a:r>
            <a:r>
              <a:rPr sz="1800" b="1" spc="-4" dirty="0" smtClean="0">
                <a:latin typeface="Times New Roman"/>
                <a:cs typeface="Times New Roman"/>
              </a:rPr>
              <a:t>s</a:t>
            </a:r>
            <a:r>
              <a:rPr sz="1800" b="1" spc="0" dirty="0" smtClean="0">
                <a:latin typeface="Times New Roman"/>
                <a:cs typeface="Times New Roman"/>
              </a:rPr>
              <a:t>o</a:t>
            </a:r>
            <a:r>
              <a:rPr sz="1800" b="1" spc="4" dirty="0" smtClean="0">
                <a:latin typeface="Times New Roman"/>
                <a:cs typeface="Times New Roman"/>
              </a:rPr>
              <a:t> re</a:t>
            </a:r>
            <a:r>
              <a:rPr sz="1800" b="1" spc="0" dirty="0" smtClean="0">
                <a:latin typeface="Times New Roman"/>
                <a:cs typeface="Times New Roman"/>
              </a:rPr>
              <a:t>f</a:t>
            </a:r>
            <a:r>
              <a:rPr sz="1800" b="1" spc="4" dirty="0" smtClean="0">
                <a:latin typeface="Times New Roman"/>
                <a:cs typeface="Times New Roman"/>
              </a:rPr>
              <a:t>lec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0" dirty="0" smtClean="0">
                <a:latin typeface="Times New Roman"/>
                <a:cs typeface="Times New Roman"/>
              </a:rPr>
              <a:t>d</a:t>
            </a:r>
            <a:r>
              <a:rPr sz="1800" b="1" spc="-25" dirty="0" smtClean="0">
                <a:latin typeface="Times New Roman"/>
                <a:cs typeface="Times New Roman"/>
              </a:rPr>
              <a:t> 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latin typeface="Times New Roman"/>
                <a:cs typeface="Times New Roman"/>
              </a:rPr>
              <a:t>n</a:t>
            </a:r>
            <a:r>
              <a:rPr sz="1800" b="1" spc="-9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-4" dirty="0" smtClean="0">
                <a:latin typeface="Times New Roman"/>
                <a:cs typeface="Times New Roman"/>
              </a:rPr>
              <a:t>h</a:t>
            </a:r>
            <a:r>
              <a:rPr sz="1800" b="1" spc="0" dirty="0" smtClean="0">
                <a:latin typeface="Times New Roman"/>
                <a:cs typeface="Times New Roman"/>
              </a:rPr>
              <a:t>e</a:t>
            </a:r>
            <a:r>
              <a:rPr sz="1800" b="1" spc="9" dirty="0" smtClean="0">
                <a:latin typeface="Times New Roman"/>
                <a:cs typeface="Times New Roman"/>
              </a:rPr>
              <a:t> </a:t>
            </a:r>
            <a:r>
              <a:rPr sz="1800" b="1" spc="4" dirty="0" smtClean="0">
                <a:latin typeface="Times New Roman"/>
                <a:cs typeface="Times New Roman"/>
              </a:rPr>
              <a:t>c</a:t>
            </a:r>
            <a:r>
              <a:rPr sz="1800" b="1" spc="0" dirty="0" smtClean="0">
                <a:latin typeface="Times New Roman"/>
                <a:cs typeface="Times New Roman"/>
              </a:rPr>
              <a:t>a</a:t>
            </a:r>
            <a:r>
              <a:rPr sz="1800" b="1" spc="4" dirty="0" smtClean="0">
                <a:latin typeface="Times New Roman"/>
                <a:cs typeface="Times New Roman"/>
              </a:rPr>
              <a:t>lli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g</a:t>
            </a:r>
            <a:r>
              <a:rPr sz="1800" b="1" spc="-19" dirty="0" smtClean="0">
                <a:latin typeface="Times New Roman"/>
                <a:cs typeface="Times New Roman"/>
              </a:rPr>
              <a:t> </a:t>
            </a:r>
            <a:r>
              <a:rPr sz="1800" b="1" spc="-4" dirty="0" smtClean="0">
                <a:latin typeface="Times New Roman"/>
                <a:cs typeface="Times New Roman"/>
              </a:rPr>
              <a:t>p</a:t>
            </a:r>
            <a:r>
              <a:rPr sz="1800" b="1" spc="4" dirty="0" smtClean="0"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latin typeface="Times New Roman"/>
                <a:cs typeface="Times New Roman"/>
              </a:rPr>
              <a:t>og</a:t>
            </a:r>
            <a:r>
              <a:rPr sz="1800" b="1" spc="4" dirty="0" smtClean="0"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latin typeface="Times New Roman"/>
                <a:cs typeface="Times New Roman"/>
              </a:rPr>
              <a:t>am.</a:t>
            </a:r>
            <a:endParaRPr sz="1800">
              <a:latin typeface="Times New Roman"/>
              <a:cs typeface="Times New Roman"/>
            </a:endParaRPr>
          </a:p>
          <a:p>
            <a:pPr marL="12700" marR="38681">
              <a:lnSpc>
                <a:spcPct val="95825"/>
              </a:lnSpc>
              <a:spcBef>
                <a:spcPts val="575"/>
              </a:spcBef>
            </a:pP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3" y="4103783"/>
            <a:ext cx="8299767" cy="2253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1880"/>
              </a:lnSpc>
              <a:spcBef>
                <a:spcPts val="94"/>
              </a:spcBef>
            </a:pPr>
            <a:r>
              <a:rPr sz="1800" spc="0" dirty="0" smtClean="0">
                <a:latin typeface="Times New Roman"/>
                <a:cs typeface="Times New Roman"/>
              </a:rPr>
              <a:t>•   </a:t>
            </a:r>
            <a:r>
              <a:rPr sz="1800" spc="270" dirty="0" smtClean="0">
                <a:latin typeface="Times New Roman"/>
                <a:cs typeface="Times New Roman"/>
              </a:rPr>
              <a:t> 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o</a:t>
            </a:r>
            <a:r>
              <a:rPr sz="1800" b="1" spc="4" dirty="0" smtClean="0"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latin typeface="Times New Roman"/>
                <a:cs typeface="Times New Roman"/>
              </a:rPr>
              <a:t>ma</a:t>
            </a:r>
            <a:r>
              <a:rPr sz="1800" b="1" spc="4" dirty="0" smtClean="0">
                <a:latin typeface="Times New Roman"/>
                <a:cs typeface="Times New Roman"/>
              </a:rPr>
              <a:t>ll</a:t>
            </a:r>
            <a:r>
              <a:rPr sz="1800" b="1" spc="0" dirty="0" smtClean="0">
                <a:latin typeface="Times New Roman"/>
                <a:cs typeface="Times New Roman"/>
              </a:rPr>
              <a:t>y</a:t>
            </a:r>
            <a:r>
              <a:rPr sz="1800" b="1" spc="-19" dirty="0" smtClean="0">
                <a:latin typeface="Times New Roman"/>
                <a:cs typeface="Times New Roman"/>
              </a:rPr>
              <a:t> </a:t>
            </a:r>
            <a:r>
              <a:rPr sz="1800" b="1" spc="-4" dirty="0" smtClean="0">
                <a:latin typeface="Times New Roman"/>
                <a:cs typeface="Times New Roman"/>
              </a:rPr>
              <a:t>p</a:t>
            </a:r>
            <a:r>
              <a:rPr sz="1800" b="1" spc="0" dirty="0" smtClean="0">
                <a:latin typeface="Times New Roman"/>
                <a:cs typeface="Times New Roman"/>
              </a:rPr>
              <a:t>a</a:t>
            </a:r>
            <a:r>
              <a:rPr sz="1800" b="1" spc="4" dirty="0" smtClean="0"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latin typeface="Times New Roman"/>
                <a:cs typeface="Times New Roman"/>
              </a:rPr>
              <a:t>am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4" dirty="0" smtClean="0">
                <a:latin typeface="Times New Roman"/>
                <a:cs typeface="Times New Roman"/>
              </a:rPr>
              <a:t>er</a:t>
            </a:r>
            <a:r>
              <a:rPr sz="1800" b="1" spc="0" dirty="0" smtClean="0">
                <a:latin typeface="Times New Roman"/>
                <a:cs typeface="Times New Roman"/>
              </a:rPr>
              <a:t>s</a:t>
            </a:r>
            <a:r>
              <a:rPr sz="1800" b="1" spc="-9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a</a:t>
            </a:r>
            <a:r>
              <a:rPr sz="1800" b="1" spc="4" dirty="0" smtClean="0"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latin typeface="Times New Roman"/>
                <a:cs typeface="Times New Roman"/>
              </a:rPr>
              <a:t>e </a:t>
            </a:r>
            <a:r>
              <a:rPr sz="1800" b="1" spc="-4" dirty="0" smtClean="0">
                <a:latin typeface="Times New Roman"/>
                <a:cs typeface="Times New Roman"/>
              </a:rPr>
              <a:t>p</a:t>
            </a:r>
            <a:r>
              <a:rPr sz="1800" b="1" spc="0" dirty="0" smtClean="0">
                <a:latin typeface="Times New Roman"/>
                <a:cs typeface="Times New Roman"/>
              </a:rPr>
              <a:t>a</a:t>
            </a:r>
            <a:r>
              <a:rPr sz="1800" b="1" spc="-4" dirty="0" smtClean="0">
                <a:latin typeface="Times New Roman"/>
                <a:cs typeface="Times New Roman"/>
              </a:rPr>
              <a:t>ss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0" dirty="0" smtClean="0">
                <a:latin typeface="Times New Roman"/>
                <a:cs typeface="Times New Roman"/>
              </a:rPr>
              <a:t>d 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latin typeface="Times New Roman"/>
                <a:cs typeface="Times New Roman"/>
              </a:rPr>
              <a:t>n C</a:t>
            </a:r>
            <a:r>
              <a:rPr sz="1800" b="1" spc="-9" dirty="0" smtClean="0">
                <a:latin typeface="Times New Roman"/>
                <a:cs typeface="Times New Roman"/>
              </a:rPr>
              <a:t> </a:t>
            </a:r>
            <a:r>
              <a:rPr sz="1800" b="1" spc="-4" dirty="0" smtClean="0">
                <a:latin typeface="Times New Roman"/>
                <a:cs typeface="Times New Roman"/>
              </a:rPr>
              <a:t>us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  <a:p>
            <a:pPr marL="469899" marR="31111">
              <a:lnSpc>
                <a:spcPct val="95825"/>
              </a:lnSpc>
              <a:spcBef>
                <a:spcPts val="321"/>
              </a:spcBef>
            </a:pPr>
            <a:r>
              <a:rPr sz="1400" spc="0" dirty="0" smtClean="0">
                <a:latin typeface="Times New Roman"/>
                <a:cs typeface="Times New Roman"/>
              </a:rPr>
              <a:t>–   </a:t>
            </a:r>
            <a:r>
              <a:rPr sz="1400" spc="154" dirty="0" smtClean="0">
                <a:latin typeface="Times New Roman"/>
                <a:cs typeface="Times New Roman"/>
              </a:rPr>
              <a:t> </a:t>
            </a:r>
            <a:r>
              <a:rPr sz="1400" b="1" spc="0" dirty="0" smtClean="0">
                <a:latin typeface="Times New Roman"/>
                <a:cs typeface="Times New Roman"/>
              </a:rPr>
              <a:t>c</a:t>
            </a:r>
            <a:r>
              <a:rPr sz="1400" b="1" spc="4" dirty="0" smtClean="0">
                <a:latin typeface="Times New Roman"/>
                <a:cs typeface="Times New Roman"/>
              </a:rPr>
              <a:t>all</a:t>
            </a:r>
            <a:r>
              <a:rPr sz="1400" b="1" spc="0" dirty="0" smtClean="0">
                <a:latin typeface="Times New Roman"/>
                <a:cs typeface="Times New Roman"/>
              </a:rPr>
              <a:t>-b</a:t>
            </a:r>
            <a:r>
              <a:rPr sz="1400" b="1" spc="-4" dirty="0" smtClean="0">
                <a:latin typeface="Times New Roman"/>
                <a:cs typeface="Times New Roman"/>
              </a:rPr>
              <a:t>y</a:t>
            </a:r>
            <a:r>
              <a:rPr sz="1400" b="1" spc="0" dirty="0" smtClean="0">
                <a:latin typeface="Times New Roman"/>
                <a:cs typeface="Times New Roman"/>
              </a:rPr>
              <a:t>-</a:t>
            </a:r>
            <a:r>
              <a:rPr sz="1400" b="1" spc="-4" dirty="0" smtClean="0">
                <a:latin typeface="Times New Roman"/>
                <a:cs typeface="Times New Roman"/>
              </a:rPr>
              <a:t>v</a:t>
            </a:r>
            <a:r>
              <a:rPr sz="1400" b="1" spc="4" dirty="0" smtClean="0">
                <a:latin typeface="Times New Roman"/>
                <a:cs typeface="Times New Roman"/>
              </a:rPr>
              <a:t>a</a:t>
            </a:r>
            <a:r>
              <a:rPr sz="1400" b="1" spc="-4" dirty="0" smtClean="0">
                <a:latin typeface="Times New Roman"/>
                <a:cs typeface="Times New Roman"/>
              </a:rPr>
              <a:t>l</a:t>
            </a:r>
            <a:r>
              <a:rPr sz="1400" b="1" spc="0" dirty="0" smtClean="0">
                <a:latin typeface="Times New Roman"/>
                <a:cs typeface="Times New Roman"/>
              </a:rPr>
              <a:t>ue.</a:t>
            </a:r>
            <a:endParaRPr sz="14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619"/>
              </a:spcBef>
            </a:pPr>
            <a:r>
              <a:rPr sz="2200" spc="0" dirty="0" smtClean="0">
                <a:latin typeface="Times New Roman"/>
                <a:cs typeface="Times New Roman"/>
              </a:rPr>
              <a:t>•  </a:t>
            </a:r>
            <a:r>
              <a:rPr sz="2200" spc="272" dirty="0" smtClean="0">
                <a:latin typeface="Times New Roman"/>
                <a:cs typeface="Times New Roman"/>
              </a:rPr>
              <a:t> </a:t>
            </a:r>
            <a:r>
              <a:rPr sz="2200" b="1" spc="0" dirty="0" smtClean="0">
                <a:latin typeface="Times New Roman"/>
                <a:cs typeface="Times New Roman"/>
              </a:rPr>
              <a:t>B</a:t>
            </a:r>
            <a:r>
              <a:rPr sz="2200" b="1" spc="4" dirty="0" smtClean="0">
                <a:latin typeface="Times New Roman"/>
                <a:cs typeface="Times New Roman"/>
              </a:rPr>
              <a:t>a</a:t>
            </a:r>
            <a:r>
              <a:rPr sz="2200" b="1" spc="0" dirty="0" smtClean="0">
                <a:latin typeface="Times New Roman"/>
                <a:cs typeface="Times New Roman"/>
              </a:rPr>
              <a:t>si</a:t>
            </a:r>
            <a:r>
              <a:rPr sz="2200" b="1" spc="-4" dirty="0" smtClean="0">
                <a:latin typeface="Times New Roman"/>
                <a:cs typeface="Times New Roman"/>
              </a:rPr>
              <a:t>c</a:t>
            </a:r>
            <a:r>
              <a:rPr sz="2200" b="1" spc="4" dirty="0" smtClean="0">
                <a:latin typeface="Times New Roman"/>
                <a:cs typeface="Times New Roman"/>
              </a:rPr>
              <a:t>a</a:t>
            </a:r>
            <a:r>
              <a:rPr sz="2200" b="1" spc="0" dirty="0" smtClean="0">
                <a:latin typeface="Times New Roman"/>
                <a:cs typeface="Times New Roman"/>
              </a:rPr>
              <a:t>lly</a:t>
            </a:r>
            <a:r>
              <a:rPr sz="2200" b="1" spc="-71" dirty="0" smtClean="0">
                <a:latin typeface="Times New Roman"/>
                <a:cs typeface="Times New Roman"/>
              </a:rPr>
              <a:t> </a:t>
            </a:r>
            <a:r>
              <a:rPr sz="2200" b="1" spc="0" dirty="0" smtClean="0">
                <a:latin typeface="Times New Roman"/>
                <a:cs typeface="Times New Roman"/>
              </a:rPr>
              <a:t>w</a:t>
            </a:r>
            <a:r>
              <a:rPr sz="2200" b="1" spc="4" dirty="0" smtClean="0">
                <a:latin typeface="Times New Roman"/>
                <a:cs typeface="Times New Roman"/>
              </a:rPr>
              <a:t>ha</a:t>
            </a:r>
            <a:r>
              <a:rPr sz="2200" b="1" spc="0" dirty="0" smtClean="0">
                <a:latin typeface="Times New Roman"/>
                <a:cs typeface="Times New Roman"/>
              </a:rPr>
              <a:t>t</a:t>
            </a:r>
            <a:r>
              <a:rPr sz="2200" b="1" spc="-46" dirty="0" smtClean="0">
                <a:latin typeface="Times New Roman"/>
                <a:cs typeface="Times New Roman"/>
              </a:rPr>
              <a:t> </a:t>
            </a:r>
            <a:r>
              <a:rPr sz="2200" b="1" spc="0" dirty="0" smtClean="0">
                <a:latin typeface="Times New Roman"/>
                <a:cs typeface="Times New Roman"/>
              </a:rPr>
              <a:t>it</a:t>
            </a:r>
            <a:r>
              <a:rPr sz="2200" b="1" spc="7" dirty="0" smtClean="0">
                <a:latin typeface="Times New Roman"/>
                <a:cs typeface="Times New Roman"/>
              </a:rPr>
              <a:t> </a:t>
            </a:r>
            <a:r>
              <a:rPr sz="2200" b="1" spc="-4" dirty="0" smtClean="0">
                <a:latin typeface="Times New Roman"/>
                <a:cs typeface="Times New Roman"/>
              </a:rPr>
              <a:t>me</a:t>
            </a:r>
            <a:r>
              <a:rPr sz="2200" b="1" spc="4" dirty="0" smtClean="0">
                <a:latin typeface="Times New Roman"/>
                <a:cs typeface="Times New Roman"/>
              </a:rPr>
              <a:t>an</a:t>
            </a:r>
            <a:r>
              <a:rPr sz="2200" b="1" spc="0" dirty="0" smtClean="0">
                <a:latin typeface="Times New Roman"/>
                <a:cs typeface="Times New Roman"/>
              </a:rPr>
              <a:t>s?</a:t>
            </a:r>
            <a:endParaRPr sz="2200">
              <a:latin typeface="Times New Roman"/>
              <a:cs typeface="Times New Roman"/>
            </a:endParaRPr>
          </a:p>
          <a:p>
            <a:pPr marL="756411" indent="-286511">
              <a:lnSpc>
                <a:spcPct val="100041"/>
              </a:lnSpc>
              <a:spcBef>
                <a:spcPts val="584"/>
              </a:spcBef>
              <a:tabLst>
                <a:tab pos="749300" algn="l"/>
              </a:tabLst>
            </a:pPr>
            <a:r>
              <a:rPr sz="2000" spc="0" dirty="0" smtClean="0">
                <a:latin typeface="Times New Roman"/>
                <a:cs typeface="Times New Roman"/>
              </a:rPr>
              <a:t>–	</a:t>
            </a:r>
            <a:r>
              <a:rPr sz="2000" b="1" spc="0" dirty="0" smtClean="0">
                <a:latin typeface="Times New Roman"/>
                <a:cs typeface="Times New Roman"/>
              </a:rPr>
              <a:t>If</a:t>
            </a:r>
            <a:r>
              <a:rPr sz="2000" b="1" spc="-25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a </a:t>
            </a:r>
            <a:r>
              <a:rPr sz="2000" b="1" spc="4" dirty="0" smtClean="0">
                <a:latin typeface="Times New Roman"/>
                <a:cs typeface="Times New Roman"/>
              </a:rPr>
              <a:t>f</a:t>
            </a:r>
            <a:r>
              <a:rPr sz="2000" b="1" spc="0" dirty="0" smtClean="0">
                <a:latin typeface="Times New Roman"/>
                <a:cs typeface="Times New Roman"/>
              </a:rPr>
              <a:t>unc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-2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ch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4" dirty="0" smtClean="0">
                <a:latin typeface="Times New Roman"/>
                <a:cs typeface="Times New Roman"/>
              </a:rPr>
              <a:t>g</a:t>
            </a:r>
            <a:r>
              <a:rPr sz="2000" b="1" spc="0" dirty="0" smtClean="0">
                <a:latin typeface="Times New Roman"/>
                <a:cs typeface="Times New Roman"/>
              </a:rPr>
              <a:t>es</a:t>
            </a:r>
            <a:r>
              <a:rPr sz="2000" b="1" spc="-2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he</a:t>
            </a:r>
            <a:r>
              <a:rPr sz="2000" b="1" spc="-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va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ues</a:t>
            </a:r>
            <a:r>
              <a:rPr sz="2000" b="1" spc="-2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f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rr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y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emen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s,</a:t>
            </a:r>
            <a:r>
              <a:rPr sz="2000" b="1" spc="-2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hen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hese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ch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4" dirty="0" smtClean="0">
                <a:latin typeface="Times New Roman"/>
                <a:cs typeface="Times New Roman"/>
              </a:rPr>
              <a:t>g</a:t>
            </a:r>
            <a:r>
              <a:rPr sz="2000" b="1" spc="0" dirty="0" smtClean="0">
                <a:latin typeface="Times New Roman"/>
                <a:cs typeface="Times New Roman"/>
              </a:rPr>
              <a:t>es </a:t>
            </a:r>
            <a:r>
              <a:rPr sz="2000" b="1" spc="-4" dirty="0" smtClean="0">
                <a:latin typeface="Times New Roman"/>
                <a:cs typeface="Times New Roman"/>
              </a:rPr>
              <a:t>wil</a:t>
            </a:r>
            <a:r>
              <a:rPr sz="2000" b="1" spc="0" dirty="0" smtClean="0">
                <a:latin typeface="Times New Roman"/>
                <a:cs typeface="Times New Roman"/>
              </a:rPr>
              <a:t>l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be</a:t>
            </a:r>
            <a:r>
              <a:rPr sz="2000" b="1" spc="-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m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de</a:t>
            </a:r>
            <a:r>
              <a:rPr sz="2000" b="1" spc="-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o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he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r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4" dirty="0" smtClean="0">
                <a:latin typeface="Times New Roman"/>
                <a:cs typeface="Times New Roman"/>
              </a:rPr>
              <a:t>g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l</a:t>
            </a:r>
            <a:r>
              <a:rPr sz="2000" b="1" spc="-34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rr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y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h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t</a:t>
            </a:r>
            <a:r>
              <a:rPr sz="2000" b="1" spc="-25" dirty="0" smtClean="0">
                <a:latin typeface="Times New Roman"/>
                <a:cs typeface="Times New Roman"/>
              </a:rPr>
              <a:t> 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s</a:t>
            </a:r>
            <a:r>
              <a:rPr sz="2000" b="1" spc="-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p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ssed</a:t>
            </a:r>
            <a:r>
              <a:rPr sz="2000" b="1" spc="-2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o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he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f</a:t>
            </a:r>
            <a:r>
              <a:rPr sz="2000" b="1" spc="0" dirty="0" smtClean="0">
                <a:latin typeface="Times New Roman"/>
                <a:cs typeface="Times New Roman"/>
              </a:rPr>
              <a:t>unc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n.</a:t>
            </a:r>
            <a:endParaRPr sz="2000">
              <a:latin typeface="Times New Roman"/>
              <a:cs typeface="Times New Roman"/>
            </a:endParaRPr>
          </a:p>
          <a:p>
            <a:pPr marL="756411" marR="711708" indent="-286511">
              <a:lnSpc>
                <a:spcPct val="100041"/>
              </a:lnSpc>
              <a:spcBef>
                <a:spcPts val="480"/>
              </a:spcBef>
              <a:tabLst>
                <a:tab pos="749300" algn="l"/>
              </a:tabLst>
            </a:pPr>
            <a:r>
              <a:rPr sz="2000" spc="0" dirty="0" smtClean="0">
                <a:latin typeface="Times New Roman"/>
                <a:cs typeface="Times New Roman"/>
              </a:rPr>
              <a:t>–	</a:t>
            </a:r>
            <a:r>
              <a:rPr sz="2000" b="1" spc="-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h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s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d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es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t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pp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y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-4" dirty="0" smtClean="0">
                <a:latin typeface="Times New Roman"/>
                <a:cs typeface="Times New Roman"/>
              </a:rPr>
              <a:t>w</a:t>
            </a:r>
            <a:r>
              <a:rPr sz="2000" b="1" spc="0" dirty="0" smtClean="0">
                <a:latin typeface="Times New Roman"/>
                <a:cs typeface="Times New Roman"/>
              </a:rPr>
              <a:t>hen</a:t>
            </a:r>
            <a:r>
              <a:rPr sz="2000" b="1" spc="4" dirty="0" smtClean="0">
                <a:latin typeface="Times New Roman"/>
                <a:cs typeface="Times New Roman"/>
              </a:rPr>
              <a:t> a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-4" dirty="0" smtClean="0">
                <a:latin typeface="Times New Roman"/>
                <a:cs typeface="Times New Roman"/>
              </a:rPr>
              <a:t> i</a:t>
            </a:r>
            <a:r>
              <a:rPr sz="2000" b="1" spc="0" dirty="0" smtClean="0">
                <a:latin typeface="Times New Roman"/>
                <a:cs typeface="Times New Roman"/>
              </a:rPr>
              <a:t>nd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4" dirty="0" smtClean="0">
                <a:latin typeface="Times New Roman"/>
                <a:cs typeface="Times New Roman"/>
              </a:rPr>
              <a:t>v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du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l</a:t>
            </a:r>
            <a:r>
              <a:rPr sz="2000" b="1" spc="-50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ement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s</a:t>
            </a:r>
            <a:r>
              <a:rPr sz="2000" b="1" spc="-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p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ssed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s 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r</a:t>
            </a:r>
            <a:r>
              <a:rPr sz="2000" b="1" spc="4" dirty="0" smtClean="0">
                <a:latin typeface="Times New Roman"/>
                <a:cs typeface="Times New Roman"/>
              </a:rPr>
              <a:t>g</a:t>
            </a:r>
            <a:r>
              <a:rPr sz="2000" b="1" spc="0" dirty="0" smtClean="0">
                <a:latin typeface="Times New Roman"/>
                <a:cs typeface="Times New Roman"/>
              </a:rPr>
              <a:t>umen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5536" y="6862202"/>
            <a:ext cx="2882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0733" y="836443"/>
            <a:ext cx="4165192" cy="2941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0651">
              <a:lnSpc>
                <a:spcPts val="3610"/>
              </a:lnSpc>
              <a:spcBef>
                <a:spcPts val="180"/>
              </a:spcBef>
            </a:pPr>
            <a:r>
              <a:rPr sz="3600" spc="-4" dirty="0" smtClean="0">
                <a:latin typeface="Times New Roman"/>
                <a:cs typeface="Times New Roman"/>
              </a:rPr>
              <a:t>E</a:t>
            </a:r>
            <a:r>
              <a:rPr sz="3600" spc="0" dirty="0" smtClean="0">
                <a:latin typeface="Times New Roman"/>
                <a:cs typeface="Times New Roman"/>
              </a:rPr>
              <a:t>xa</a:t>
            </a:r>
            <a:r>
              <a:rPr sz="3600" spc="-4" dirty="0" smtClean="0">
                <a:latin typeface="Times New Roman"/>
                <a:cs typeface="Times New Roman"/>
              </a:rPr>
              <a:t>m</a:t>
            </a:r>
            <a:r>
              <a:rPr sz="3600" spc="0" dirty="0" smtClean="0">
                <a:latin typeface="Times New Roman"/>
                <a:cs typeface="Times New Roman"/>
              </a:rPr>
              <a:t>p</a:t>
            </a:r>
            <a:r>
              <a:rPr sz="3600" spc="-4" dirty="0" smtClean="0">
                <a:latin typeface="Times New Roman"/>
                <a:cs typeface="Times New Roman"/>
              </a:rPr>
              <a:t>l</a:t>
            </a:r>
            <a:r>
              <a:rPr sz="3600" spc="0" dirty="0" smtClean="0">
                <a:latin typeface="Times New Roman"/>
                <a:cs typeface="Times New Roman"/>
              </a:rPr>
              <a:t>e: </a:t>
            </a:r>
            <a:r>
              <a:rPr sz="3600" spc="4" dirty="0" smtClean="0">
                <a:latin typeface="Times New Roman"/>
                <a:cs typeface="Times New Roman"/>
              </a:rPr>
              <a:t>M</a:t>
            </a:r>
            <a:r>
              <a:rPr sz="3600" spc="-4" dirty="0" smtClean="0">
                <a:latin typeface="Times New Roman"/>
                <a:cs typeface="Times New Roman"/>
              </a:rPr>
              <a:t>i</a:t>
            </a:r>
            <a:r>
              <a:rPr sz="3600" spc="0" dirty="0" smtClean="0">
                <a:latin typeface="Times New Roman"/>
                <a:cs typeface="Times New Roman"/>
              </a:rPr>
              <a:t>n</a:t>
            </a:r>
            <a:r>
              <a:rPr sz="3600" spc="-4" dirty="0" smtClean="0">
                <a:latin typeface="Times New Roman"/>
                <a:cs typeface="Times New Roman"/>
              </a:rPr>
              <a:t>im</a:t>
            </a:r>
            <a:r>
              <a:rPr sz="3600" spc="0" dirty="0" smtClean="0">
                <a:latin typeface="Times New Roman"/>
                <a:cs typeface="Times New Roman"/>
              </a:rPr>
              <a:t>um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95825"/>
              </a:lnSpc>
              <a:spcBef>
                <a:spcPts val="2656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#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nc</a:t>
            </a:r>
            <a:r>
              <a:rPr sz="2400" b="1" spc="4" dirty="0" smtClean="0">
                <a:latin typeface="Times New Roman"/>
                <a:cs typeface="Times New Roman"/>
              </a:rPr>
              <a:t>l</a:t>
            </a:r>
            <a:r>
              <a:rPr sz="2400" b="1" spc="0" dirty="0" smtClean="0">
                <a:latin typeface="Times New Roman"/>
                <a:cs typeface="Times New Roman"/>
              </a:rPr>
              <a:t>ude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&lt;s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d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o.h&gt;</a:t>
            </a:r>
            <a:endParaRPr sz="2400">
              <a:latin typeface="Times New Roman"/>
              <a:cs typeface="Times New Roman"/>
            </a:endParaRPr>
          </a:p>
          <a:p>
            <a:pPr marL="12700" marR="68579">
              <a:lnSpc>
                <a:spcPct val="95825"/>
              </a:lnSpc>
              <a:spcBef>
                <a:spcPts val="696"/>
              </a:spcBef>
            </a:pP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n(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 marR="68579">
              <a:lnSpc>
                <a:spcPct val="95825"/>
              </a:lnSpc>
              <a:spcBef>
                <a:spcPts val="696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68579">
              <a:lnSpc>
                <a:spcPct val="95825"/>
              </a:lnSpc>
              <a:spcBef>
                <a:spcPts val="696"/>
              </a:spcBef>
            </a:pP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nt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4" dirty="0" smtClean="0">
                <a:latin typeface="Times New Roman"/>
                <a:cs typeface="Times New Roman"/>
              </a:rPr>
              <a:t>[</a:t>
            </a:r>
            <a:r>
              <a:rPr sz="2400" b="1" spc="0" dirty="0" smtClean="0">
                <a:latin typeface="Times New Roman"/>
                <a:cs typeface="Times New Roman"/>
              </a:rPr>
              <a:t>100</a:t>
            </a:r>
            <a:r>
              <a:rPr sz="2400" b="1" spc="4" dirty="0" smtClean="0">
                <a:latin typeface="Times New Roman"/>
                <a:cs typeface="Times New Roman"/>
              </a:rPr>
              <a:t>]</a:t>
            </a:r>
            <a:r>
              <a:rPr sz="2400" b="1" spc="0" dirty="0" smtClean="0">
                <a:latin typeface="Times New Roman"/>
                <a:cs typeface="Times New Roman"/>
              </a:rPr>
              <a:t>, 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,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n;</a:t>
            </a:r>
            <a:endParaRPr sz="2400">
              <a:latin typeface="Times New Roman"/>
              <a:cs typeface="Times New Roman"/>
            </a:endParaRPr>
          </a:p>
          <a:p>
            <a:pPr marL="12700" marR="68579">
              <a:lnSpc>
                <a:spcPct val="95825"/>
              </a:lnSpc>
              <a:spcBef>
                <a:spcPts val="696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scan</a:t>
            </a:r>
            <a:r>
              <a:rPr sz="2400" b="1" spc="4" dirty="0" smtClean="0">
                <a:latin typeface="Times New Roman"/>
                <a:cs typeface="Times New Roman"/>
              </a:rPr>
              <a:t>f(</a:t>
            </a:r>
            <a:r>
              <a:rPr sz="2400" b="1" spc="0" dirty="0" smtClean="0">
                <a:latin typeface="Times New Roman"/>
                <a:cs typeface="Times New Roman"/>
              </a:rPr>
              <a:t>“</a:t>
            </a:r>
            <a:r>
              <a:rPr sz="2400" b="1" spc="-25" dirty="0" smtClean="0">
                <a:latin typeface="Times New Roman"/>
                <a:cs typeface="Times New Roman"/>
              </a:rPr>
              <a:t>%</a:t>
            </a:r>
            <a:r>
              <a:rPr sz="2400" b="1" spc="0" dirty="0" smtClean="0">
                <a:latin typeface="Times New Roman"/>
                <a:cs typeface="Times New Roman"/>
              </a:rPr>
              <a:t>d”,</a:t>
            </a:r>
            <a:r>
              <a:rPr sz="2400" b="1" spc="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&amp;</a:t>
            </a:r>
            <a:r>
              <a:rPr sz="2400" b="1" spc="0" dirty="0" smtClean="0">
                <a:latin typeface="Times New Roman"/>
                <a:cs typeface="Times New Roman"/>
              </a:rPr>
              <a:t>n</a:t>
            </a:r>
            <a:r>
              <a:rPr sz="2400" b="1" spc="4" dirty="0" smtClean="0">
                <a:latin typeface="Times New Roman"/>
                <a:cs typeface="Times New Roman"/>
              </a:rPr>
              <a:t>)</a:t>
            </a:r>
            <a:r>
              <a:rPr sz="2400" b="1" spc="0" dirty="0" smtClean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7160" y="836443"/>
            <a:ext cx="4106214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10"/>
              </a:lnSpc>
              <a:spcBef>
                <a:spcPts val="180"/>
              </a:spcBef>
            </a:pPr>
            <a:r>
              <a:rPr sz="3600" spc="0" dirty="0" smtClean="0">
                <a:latin typeface="Times New Roman"/>
                <a:cs typeface="Times New Roman"/>
              </a:rPr>
              <a:t>from a</a:t>
            </a:r>
            <a:r>
              <a:rPr sz="3600" spc="9" dirty="0" smtClean="0">
                <a:latin typeface="Times New Roman"/>
                <a:cs typeface="Times New Roman"/>
              </a:rPr>
              <a:t> </a:t>
            </a:r>
            <a:r>
              <a:rPr sz="3600" spc="4" dirty="0" smtClean="0">
                <a:latin typeface="Times New Roman"/>
                <a:cs typeface="Times New Roman"/>
              </a:rPr>
              <a:t>s</a:t>
            </a:r>
            <a:r>
              <a:rPr sz="3600" spc="0" dirty="0" smtClean="0">
                <a:latin typeface="Times New Roman"/>
                <a:cs typeface="Times New Roman"/>
              </a:rPr>
              <a:t>et of nu</a:t>
            </a:r>
            <a:r>
              <a:rPr sz="3600" spc="-4" dirty="0" smtClean="0">
                <a:latin typeface="Times New Roman"/>
                <a:cs typeface="Times New Roman"/>
              </a:rPr>
              <a:t>m</a:t>
            </a:r>
            <a:r>
              <a:rPr sz="3600" spc="0" dirty="0" smtClean="0">
                <a:latin typeface="Times New Roman"/>
                <a:cs typeface="Times New Roman"/>
              </a:rPr>
              <a:t>bers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5137" y="2133814"/>
            <a:ext cx="3107841" cy="1061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nt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mi</a:t>
            </a:r>
            <a:r>
              <a:rPr sz="2400" b="1" spc="0" dirty="0" smtClean="0">
                <a:latin typeface="Times New Roman"/>
                <a:cs typeface="Times New Roman"/>
              </a:rPr>
              <a:t>n</a:t>
            </a:r>
            <a:r>
              <a:rPr sz="2400" b="1" spc="4" dirty="0" smtClean="0">
                <a:latin typeface="Times New Roman"/>
                <a:cs typeface="Times New Roman"/>
              </a:rPr>
              <a:t>im</a:t>
            </a:r>
            <a:r>
              <a:rPr sz="2400" b="1" spc="0" dirty="0" smtClean="0">
                <a:latin typeface="Times New Roman"/>
                <a:cs typeface="Times New Roman"/>
              </a:rPr>
              <a:t>um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(</a:t>
            </a:r>
            <a:r>
              <a:rPr sz="2400" b="1" spc="0" dirty="0" smtClean="0">
                <a:latin typeface="Times New Roman"/>
                <a:cs typeface="Times New Roman"/>
              </a:rPr>
              <a:t>x[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]</a:t>
            </a:r>
            <a:r>
              <a:rPr sz="2400" b="1" spc="0" dirty="0" smtClean="0">
                <a:latin typeface="Times New Roman"/>
                <a:cs typeface="Times New Roman"/>
              </a:rPr>
              <a:t>, s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-19" dirty="0" smtClean="0">
                <a:latin typeface="Times New Roman"/>
                <a:cs typeface="Times New Roman"/>
              </a:rPr>
              <a:t>z</a:t>
            </a:r>
            <a:r>
              <a:rPr sz="2400" b="1" spc="0" dirty="0" smtClean="0">
                <a:latin typeface="Times New Roman"/>
                <a:cs typeface="Times New Roman"/>
              </a:rPr>
              <a:t>e)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</a:pPr>
            <a:r>
              <a:rPr sz="2400" b="1" spc="0" dirty="0" smtClean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120"/>
              </a:spcBef>
            </a:pP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nt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, </a:t>
            </a:r>
            <a:r>
              <a:rPr sz="2400" b="1" spc="4" dirty="0" smtClean="0">
                <a:latin typeface="Times New Roman"/>
                <a:cs typeface="Times New Roman"/>
              </a:rPr>
              <a:t>mi</a:t>
            </a:r>
            <a:r>
              <a:rPr sz="2400" b="1" spc="0" dirty="0" smtClean="0">
                <a:latin typeface="Times New Roman"/>
                <a:cs typeface="Times New Roman"/>
              </a:rPr>
              <a:t>n</a:t>
            </a:r>
            <a:r>
              <a:rPr sz="2400" b="1" spc="-1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=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99999;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5137" y="3231094"/>
            <a:ext cx="2051709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4" dirty="0" smtClean="0">
                <a:latin typeface="Times New Roman"/>
                <a:cs typeface="Times New Roman"/>
              </a:rPr>
              <a:t>f</a:t>
            </a:r>
            <a:r>
              <a:rPr sz="2400" b="1" spc="0" dirty="0" smtClean="0">
                <a:latin typeface="Times New Roman"/>
                <a:cs typeface="Times New Roman"/>
              </a:rPr>
              <a:t>or</a:t>
            </a:r>
            <a:r>
              <a:rPr sz="2400" b="1" spc="-5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(i</a:t>
            </a:r>
            <a:r>
              <a:rPr sz="2400" b="1" spc="0" dirty="0" smtClean="0">
                <a:latin typeface="Times New Roman"/>
                <a:cs typeface="Times New Roman"/>
              </a:rPr>
              <a:t>=0;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&lt;s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-19" dirty="0" smtClean="0">
                <a:latin typeface="Times New Roman"/>
                <a:cs typeface="Times New Roman"/>
              </a:rPr>
              <a:t>z</a:t>
            </a:r>
            <a:r>
              <a:rPr sz="2400" b="1" spc="0" dirty="0" smtClean="0">
                <a:latin typeface="Times New Roman"/>
                <a:cs typeface="Times New Roman"/>
              </a:rPr>
              <a:t>e;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</a:pP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f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(mi</a:t>
            </a:r>
            <a:r>
              <a:rPr sz="2400" b="1" spc="0" dirty="0" smtClean="0">
                <a:latin typeface="Times New Roman"/>
                <a:cs typeface="Times New Roman"/>
              </a:rPr>
              <a:t>n</a:t>
            </a:r>
            <a:r>
              <a:rPr sz="2400" b="1" spc="-1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&lt;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4" dirty="0" smtClean="0">
                <a:latin typeface="Times New Roman"/>
                <a:cs typeface="Times New Roman"/>
              </a:rPr>
              <a:t>[i]</a:t>
            </a:r>
            <a:r>
              <a:rPr sz="2400" b="1" spc="0" dirty="0" smtClean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1012" y="3231094"/>
            <a:ext cx="60543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++)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3" y="3886413"/>
            <a:ext cx="2714898" cy="20126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475"/>
              </a:lnSpc>
              <a:spcBef>
                <a:spcPts val="123"/>
              </a:spcBef>
            </a:pPr>
            <a:r>
              <a:rPr sz="2400" b="1" spc="4" dirty="0" smtClean="0">
                <a:latin typeface="Times New Roman"/>
                <a:cs typeface="Times New Roman"/>
              </a:rPr>
              <a:t>f</a:t>
            </a:r>
            <a:r>
              <a:rPr sz="2400" b="1" spc="0" dirty="0" smtClean="0">
                <a:latin typeface="Times New Roman"/>
                <a:cs typeface="Times New Roman"/>
              </a:rPr>
              <a:t>or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(i</a:t>
            </a:r>
            <a:r>
              <a:rPr sz="2400" b="1" spc="0" dirty="0" smtClean="0">
                <a:latin typeface="Times New Roman"/>
                <a:cs typeface="Times New Roman"/>
              </a:rPr>
              <a:t>=0;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&lt;n;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++)</a:t>
            </a:r>
            <a:endParaRPr sz="2400">
              <a:latin typeface="Times New Roman"/>
              <a:cs typeface="Times New Roman"/>
            </a:endParaRPr>
          </a:p>
          <a:p>
            <a:pPr marL="12700" marR="26923">
              <a:lnSpc>
                <a:spcPct val="95825"/>
              </a:lnSpc>
              <a:spcBef>
                <a:spcPts val="572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scan</a:t>
            </a:r>
            <a:r>
              <a:rPr sz="2400" b="1" spc="4" dirty="0" smtClean="0">
                <a:latin typeface="Times New Roman"/>
                <a:cs typeface="Times New Roman"/>
              </a:rPr>
              <a:t>f(</a:t>
            </a:r>
            <a:r>
              <a:rPr sz="2400" b="1" spc="0" dirty="0" smtClean="0">
                <a:latin typeface="Times New Roman"/>
                <a:cs typeface="Times New Roman"/>
              </a:rPr>
              <a:t>“</a:t>
            </a:r>
            <a:r>
              <a:rPr sz="2400" b="1" spc="-25" dirty="0" smtClean="0">
                <a:latin typeface="Times New Roman"/>
                <a:cs typeface="Times New Roman"/>
              </a:rPr>
              <a:t>%</a:t>
            </a:r>
            <a:r>
              <a:rPr sz="2400" b="1" spc="0" dirty="0" smtClean="0">
                <a:latin typeface="Times New Roman"/>
                <a:cs typeface="Times New Roman"/>
              </a:rPr>
              <a:t>d”,</a:t>
            </a:r>
            <a:r>
              <a:rPr sz="2400" b="1" spc="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&amp;</a:t>
            </a: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4" dirty="0" smtClean="0">
                <a:latin typeface="Times New Roman"/>
                <a:cs typeface="Times New Roman"/>
              </a:rPr>
              <a:t>[i])</a:t>
            </a:r>
            <a:r>
              <a:rPr sz="2400" b="1" spc="0" dirty="0" smtClean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355599" indent="-342899">
              <a:lnSpc>
                <a:spcPct val="100041"/>
              </a:lnSpc>
              <a:spcBef>
                <a:spcPts val="696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pr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n</a:t>
            </a:r>
            <a:r>
              <a:rPr sz="2400" b="1" spc="4" dirty="0" smtClean="0">
                <a:latin typeface="Times New Roman"/>
                <a:cs typeface="Times New Roman"/>
              </a:rPr>
              <a:t>tf(</a:t>
            </a:r>
            <a:r>
              <a:rPr sz="2400" b="1" spc="0" dirty="0" smtClean="0">
                <a:latin typeface="Times New Roman"/>
                <a:cs typeface="Times New Roman"/>
              </a:rPr>
              <a:t>“</a:t>
            </a:r>
            <a:r>
              <a:rPr sz="2400" b="1" spc="4" dirty="0" smtClean="0">
                <a:latin typeface="Times New Roman"/>
                <a:cs typeface="Times New Roman"/>
              </a:rPr>
              <a:t>\</a:t>
            </a:r>
            <a:r>
              <a:rPr sz="2400" b="1" spc="0" dirty="0" smtClean="0">
                <a:latin typeface="Times New Roman"/>
                <a:cs typeface="Times New Roman"/>
              </a:rPr>
              <a:t>n</a:t>
            </a:r>
            <a:r>
              <a:rPr sz="2400" b="1" spc="-3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M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n</a:t>
            </a:r>
            <a:r>
              <a:rPr sz="2400" b="1" spc="4" dirty="0" smtClean="0">
                <a:latin typeface="Times New Roman"/>
                <a:cs typeface="Times New Roman"/>
              </a:rPr>
              <a:t>im</a:t>
            </a:r>
            <a:r>
              <a:rPr sz="2400" b="1" spc="0" dirty="0" smtClean="0">
                <a:latin typeface="Times New Roman"/>
                <a:cs typeface="Times New Roman"/>
              </a:rPr>
              <a:t>um </a:t>
            </a:r>
            <a:r>
              <a:rPr sz="2400" b="1" spc="4" dirty="0" smtClean="0">
                <a:latin typeface="Times New Roman"/>
                <a:cs typeface="Times New Roman"/>
              </a:rPr>
              <a:t>mi</a:t>
            </a:r>
            <a:r>
              <a:rPr sz="2400" b="1" spc="0" dirty="0" smtClean="0">
                <a:latin typeface="Times New Roman"/>
                <a:cs typeface="Times New Roman"/>
              </a:rPr>
              <a:t>n</a:t>
            </a:r>
            <a:r>
              <a:rPr sz="2400" b="1" spc="4" dirty="0" smtClean="0">
                <a:latin typeface="Times New Roman"/>
                <a:cs typeface="Times New Roman"/>
              </a:rPr>
              <a:t>im</a:t>
            </a:r>
            <a:r>
              <a:rPr sz="2400" b="1" spc="0" dirty="0" smtClean="0">
                <a:latin typeface="Times New Roman"/>
                <a:cs typeface="Times New Roman"/>
              </a:rPr>
              <a:t>um</a:t>
            </a:r>
            <a:r>
              <a:rPr sz="2400" b="1" spc="-2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(</a:t>
            </a:r>
            <a:r>
              <a:rPr sz="2400" b="1" spc="0" dirty="0" smtClean="0">
                <a:latin typeface="Times New Roman"/>
                <a:cs typeface="Times New Roman"/>
              </a:rPr>
              <a:t>a, n</a:t>
            </a:r>
            <a:r>
              <a:rPr sz="2400" b="1" spc="4" dirty="0" smtClean="0">
                <a:latin typeface="Times New Roman"/>
                <a:cs typeface="Times New Roman"/>
              </a:rPr>
              <a:t>))</a:t>
            </a:r>
            <a:r>
              <a:rPr sz="2400" b="1" spc="0" dirty="0" smtClean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579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5137" y="3962613"/>
            <a:ext cx="1801773" cy="1061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9">
              <a:lnSpc>
                <a:spcPts val="2475"/>
              </a:lnSpc>
              <a:spcBef>
                <a:spcPts val="123"/>
              </a:spcBef>
            </a:pPr>
            <a:r>
              <a:rPr sz="2400" b="1" spc="4" dirty="0" smtClean="0">
                <a:latin typeface="Times New Roman"/>
                <a:cs typeface="Times New Roman"/>
              </a:rPr>
              <a:t>mi</a:t>
            </a:r>
            <a:r>
              <a:rPr sz="2400" b="1" spc="0" dirty="0" smtClean="0">
                <a:latin typeface="Times New Roman"/>
                <a:cs typeface="Times New Roman"/>
              </a:rPr>
              <a:t>n</a:t>
            </a:r>
            <a:r>
              <a:rPr sz="2400" b="1" spc="-25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= a</a:t>
            </a:r>
            <a:r>
              <a:rPr sz="2400" b="1" spc="4" dirty="0" smtClean="0">
                <a:latin typeface="Times New Roman"/>
                <a:cs typeface="Times New Roman"/>
              </a:rPr>
              <a:t>[i]</a:t>
            </a:r>
            <a:r>
              <a:rPr sz="2400" b="1" spc="0" dirty="0" smtClean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400" b="1" spc="-4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urn</a:t>
            </a:r>
            <a:r>
              <a:rPr sz="2400" b="1" spc="-14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(mi</a:t>
            </a:r>
            <a:r>
              <a:rPr sz="2400" b="1" spc="0" dirty="0" smtClean="0">
                <a:latin typeface="Times New Roman"/>
                <a:cs typeface="Times New Roman"/>
              </a:rPr>
              <a:t>n</a:t>
            </a:r>
            <a:r>
              <a:rPr sz="2400" b="1" spc="4" dirty="0" smtClean="0">
                <a:latin typeface="Times New Roman"/>
                <a:cs typeface="Times New Roman"/>
              </a:rPr>
              <a:t>)</a:t>
            </a:r>
            <a:r>
              <a:rPr sz="2400" b="1" spc="0" dirty="0" smtClean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120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5644" y="4764237"/>
            <a:ext cx="104952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s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-25" dirty="0" smtClean="0">
                <a:latin typeface="Times New Roman"/>
                <a:cs typeface="Times New Roman"/>
              </a:rPr>
              <a:t>%</a:t>
            </a:r>
            <a:r>
              <a:rPr sz="2400" b="1" spc="0" dirty="0" smtClean="0">
                <a:latin typeface="Times New Roman"/>
                <a:cs typeface="Times New Roman"/>
              </a:rPr>
              <a:t>d”,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5536" y="6862202"/>
            <a:ext cx="2882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86687" y="1031636"/>
            <a:ext cx="8067794" cy="2582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77263" marR="39873">
              <a:lnSpc>
                <a:spcPts val="3520"/>
              </a:lnSpc>
              <a:spcBef>
                <a:spcPts val="176"/>
              </a:spcBef>
            </a:pPr>
            <a:r>
              <a:rPr sz="3500" spc="4" dirty="0" smtClean="0">
                <a:latin typeface="Times New Roman"/>
                <a:cs typeface="Times New Roman"/>
              </a:rPr>
              <a:t>M</a:t>
            </a:r>
            <a:r>
              <a:rPr sz="3500" spc="0" dirty="0" smtClean="0">
                <a:latin typeface="Times New Roman"/>
                <a:cs typeface="Times New Roman"/>
              </a:rPr>
              <a:t>ulti</a:t>
            </a:r>
            <a:r>
              <a:rPr sz="3500" spc="-4" dirty="0" smtClean="0">
                <a:latin typeface="Times New Roman"/>
                <a:cs typeface="Times New Roman"/>
              </a:rPr>
              <a:t>-</a:t>
            </a:r>
            <a:r>
              <a:rPr sz="3500" spc="0" dirty="0" smtClean="0">
                <a:latin typeface="Times New Roman"/>
                <a:cs typeface="Times New Roman"/>
              </a:rPr>
              <a:t>Dim</a:t>
            </a:r>
            <a:r>
              <a:rPr sz="3500" spc="4" dirty="0" smtClean="0">
                <a:latin typeface="Times New Roman"/>
                <a:cs typeface="Times New Roman"/>
              </a:rPr>
              <a:t>e</a:t>
            </a:r>
            <a:r>
              <a:rPr sz="3500" spc="0" dirty="0" smtClean="0">
                <a:latin typeface="Times New Roman"/>
                <a:cs typeface="Times New Roman"/>
              </a:rPr>
              <a:t>n</a:t>
            </a:r>
            <a:r>
              <a:rPr sz="3500" spc="4" dirty="0" smtClean="0">
                <a:latin typeface="Times New Roman"/>
                <a:cs typeface="Times New Roman"/>
              </a:rPr>
              <a:t>s</a:t>
            </a:r>
            <a:r>
              <a:rPr sz="3500" spc="0" dirty="0" smtClean="0">
                <a:latin typeface="Times New Roman"/>
                <a:cs typeface="Times New Roman"/>
              </a:rPr>
              <a:t>ion</a:t>
            </a:r>
            <a:r>
              <a:rPr sz="3500" spc="4" dirty="0" smtClean="0">
                <a:latin typeface="Times New Roman"/>
                <a:cs typeface="Times New Roman"/>
              </a:rPr>
              <a:t>a</a:t>
            </a:r>
            <a:r>
              <a:rPr sz="3500" spc="0" dirty="0" smtClean="0">
                <a:latin typeface="Times New Roman"/>
                <a:cs typeface="Times New Roman"/>
              </a:rPr>
              <a:t>l</a:t>
            </a:r>
            <a:r>
              <a:rPr sz="3500" spc="-50" dirty="0" smtClean="0">
                <a:latin typeface="Times New Roman"/>
                <a:cs typeface="Times New Roman"/>
              </a:rPr>
              <a:t> </a:t>
            </a:r>
            <a:r>
              <a:rPr sz="3500" spc="0" dirty="0" smtClean="0">
                <a:latin typeface="Times New Roman"/>
                <a:cs typeface="Times New Roman"/>
              </a:rPr>
              <a:t>A</a:t>
            </a:r>
            <a:r>
              <a:rPr sz="3500" spc="-4" dirty="0" smtClean="0">
                <a:latin typeface="Times New Roman"/>
                <a:cs typeface="Times New Roman"/>
              </a:rPr>
              <a:t>rr</a:t>
            </a:r>
            <a:r>
              <a:rPr sz="3500" spc="4" dirty="0" smtClean="0">
                <a:latin typeface="Times New Roman"/>
                <a:cs typeface="Times New Roman"/>
              </a:rPr>
              <a:t>a</a:t>
            </a:r>
            <a:r>
              <a:rPr sz="3500" spc="0" dirty="0" smtClean="0">
                <a:latin typeface="Times New Roman"/>
                <a:cs typeface="Times New Roman"/>
              </a:rPr>
              <a:t>ys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  <a:spcBef>
                <a:spcPts val="1050"/>
              </a:spcBef>
            </a:pPr>
            <a:r>
              <a:rPr sz="2400" spc="-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44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rr</a:t>
            </a:r>
            <a:r>
              <a:rPr sz="2400" spc="0" dirty="0" smtClean="0">
                <a:latin typeface="Times New Roman"/>
                <a:cs typeface="Times New Roman"/>
              </a:rPr>
              <a:t>ay</a:t>
            </a:r>
            <a:r>
              <a:rPr sz="2400" spc="-9" dirty="0" smtClean="0">
                <a:latin typeface="Times New Roman"/>
                <a:cs typeface="Times New Roman"/>
              </a:rPr>
              <a:t>'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45" dirty="0" smtClean="0">
                <a:latin typeface="Times New Roman"/>
                <a:cs typeface="Times New Roman"/>
              </a:rPr>
              <a:t> </a:t>
            </a:r>
            <a:r>
              <a:rPr sz="2400" b="1" i="1" spc="-4" dirty="0" smtClean="0">
                <a:solidFill>
                  <a:srgbClr val="FF9900"/>
                </a:solidFill>
                <a:latin typeface="Times New Roman"/>
                <a:cs typeface="Times New Roman"/>
              </a:rPr>
              <a:t>D</a:t>
            </a:r>
            <a:r>
              <a:rPr sz="2400" b="1" i="1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IM</a:t>
            </a:r>
            <a:r>
              <a:rPr sz="2400" b="1" i="1" spc="4" dirty="0" smtClean="0">
                <a:solidFill>
                  <a:srgbClr val="FF9900"/>
                </a:solidFill>
                <a:latin typeface="Times New Roman"/>
                <a:cs typeface="Times New Roman"/>
              </a:rPr>
              <a:t>EN</a:t>
            </a:r>
            <a:r>
              <a:rPr sz="2400" b="1" i="1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S</a:t>
            </a:r>
            <a:r>
              <a:rPr sz="2400" b="1" i="1" spc="14" dirty="0" smtClean="0">
                <a:solidFill>
                  <a:srgbClr val="FF9900"/>
                </a:solidFill>
                <a:latin typeface="Times New Roman"/>
                <a:cs typeface="Times New Roman"/>
              </a:rPr>
              <a:t>I</a:t>
            </a:r>
            <a:r>
              <a:rPr sz="2400" b="1" i="1" spc="4" dirty="0" smtClean="0">
                <a:solidFill>
                  <a:srgbClr val="FF9900"/>
                </a:solidFill>
                <a:latin typeface="Times New Roman"/>
                <a:cs typeface="Times New Roman"/>
              </a:rPr>
              <a:t>O</a:t>
            </a:r>
            <a:r>
              <a:rPr sz="2400" b="1" i="1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N</a:t>
            </a:r>
            <a:r>
              <a:rPr sz="2400" b="1" i="1" spc="44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45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-9" dirty="0" smtClean="0">
                <a:latin typeface="Times New Roman"/>
                <a:cs typeface="Times New Roman"/>
              </a:rPr>
              <a:t>h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44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-9" dirty="0" smtClean="0">
                <a:latin typeface="Times New Roman"/>
                <a:cs typeface="Times New Roman"/>
              </a:rPr>
              <a:t>u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ber</a:t>
            </a:r>
            <a:r>
              <a:rPr sz="2400" spc="450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of</a:t>
            </a:r>
            <a:r>
              <a:rPr sz="2400" spc="435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nd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-9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es</a:t>
            </a:r>
            <a:r>
              <a:rPr sz="2400" spc="445" dirty="0" smtClean="0"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equ</a:t>
            </a:r>
            <a:r>
              <a:rPr sz="2400" spc="-4" dirty="0" smtClean="0">
                <a:latin typeface="Times New Roman"/>
                <a:cs typeface="Times New Roman"/>
              </a:rPr>
              <a:t>i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-9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d</a:t>
            </a:r>
            <a:r>
              <a:rPr sz="2400" spc="445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o 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-4" dirty="0" smtClean="0">
                <a:latin typeface="Times New Roman"/>
                <a:cs typeface="Times New Roman"/>
              </a:rPr>
              <a:t>f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ence</a:t>
            </a:r>
            <a:r>
              <a:rPr sz="2400" spc="-3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an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en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609">
              <a:lnSpc>
                <a:spcPct val="100041"/>
              </a:lnSpc>
              <a:spcBef>
                <a:spcPts val="579"/>
              </a:spcBef>
            </a:pPr>
            <a:r>
              <a:rPr sz="2400" spc="0" dirty="0" smtClean="0">
                <a:latin typeface="Times New Roman"/>
                <a:cs typeface="Times New Roman"/>
              </a:rPr>
              <a:t>For</a:t>
            </a:r>
            <a:r>
              <a:rPr sz="2400" spc="12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exa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-9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,</a:t>
            </a:r>
            <a:r>
              <a:rPr sz="2400" spc="1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-4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ay</a:t>
            </a:r>
            <a:r>
              <a:rPr sz="2400" spc="-4" dirty="0" smtClean="0">
                <a:latin typeface="Times New Roman"/>
                <a:cs typeface="Times New Roman"/>
              </a:rPr>
              <a:t>Of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-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4" dirty="0" smtClean="0">
                <a:latin typeface="Times New Roman"/>
                <a:cs typeface="Times New Roman"/>
              </a:rPr>
              <a:t>[</a:t>
            </a:r>
            <a:r>
              <a:rPr sz="2400" spc="0" dirty="0" smtClean="0">
                <a:latin typeface="Times New Roman"/>
                <a:cs typeface="Times New Roman"/>
              </a:rPr>
              <a:t>0]</a:t>
            </a:r>
            <a:r>
              <a:rPr sz="2400" spc="114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119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</a:t>
            </a:r>
            <a:r>
              <a:rPr sz="2400" spc="119" dirty="0" smtClean="0">
                <a:latin typeface="Times New Roman"/>
                <a:cs typeface="Times New Roman"/>
              </a:rPr>
              <a:t> </a:t>
            </a:r>
            <a:r>
              <a:rPr sz="2400" spc="-19" dirty="0" smtClean="0">
                <a:latin typeface="Times New Roman"/>
                <a:cs typeface="Times New Roman"/>
              </a:rPr>
              <a:t>f</a:t>
            </a:r>
            <a:r>
              <a:rPr sz="2400" spc="-4" dirty="0" smtClean="0">
                <a:latin typeface="Times New Roman"/>
                <a:cs typeface="Times New Roman"/>
              </a:rPr>
              <a:t>i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st</a:t>
            </a:r>
            <a:r>
              <a:rPr sz="2400" spc="114" dirty="0" smtClean="0">
                <a:latin typeface="Times New Roman"/>
                <a:cs typeface="Times New Roman"/>
              </a:rPr>
              <a:t> </a:t>
            </a:r>
            <a:r>
              <a:rPr sz="2400" spc="-9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en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r>
              <a:rPr sz="2400" spc="10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The</a:t>
            </a:r>
            <a:r>
              <a:rPr sz="2400" spc="109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ndex</a:t>
            </a:r>
            <a:r>
              <a:rPr sz="2400" spc="109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10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0</a:t>
            </a:r>
            <a:r>
              <a:rPr sz="2400" spc="1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-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-34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on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y 1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ndex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so a</a:t>
            </a:r>
            <a:r>
              <a:rPr sz="2400" spc="4" dirty="0" smtClean="0">
                <a:latin typeface="Times New Roman"/>
                <a:cs typeface="Times New Roman"/>
              </a:rPr>
              <a:t>rr</a:t>
            </a:r>
            <a:r>
              <a:rPr sz="2400" spc="0" dirty="0" smtClean="0">
                <a:latin typeface="Times New Roman"/>
                <a:cs typeface="Times New Roman"/>
              </a:rPr>
              <a:t>ay</a:t>
            </a:r>
            <a:r>
              <a:rPr sz="2400" spc="-4" dirty="0" smtClean="0">
                <a:latin typeface="Times New Roman"/>
                <a:cs typeface="Times New Roman"/>
              </a:rPr>
              <a:t>Of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s one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d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ens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ona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579"/>
              </a:spcBef>
            </a:pPr>
            <a:r>
              <a:rPr sz="2400" spc="-4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hat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about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-4" dirty="0" smtClean="0">
                <a:latin typeface="Times New Roman"/>
                <a:cs typeface="Times New Roman"/>
              </a:rPr>
              <a:t>D</a:t>
            </a:r>
            <a:r>
              <a:rPr sz="2400" spc="0" dirty="0" smtClean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3787" y="1674555"/>
            <a:ext cx="177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3787" y="2479227"/>
            <a:ext cx="177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3787" y="3283899"/>
            <a:ext cx="177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0085" y="4161722"/>
            <a:ext cx="3082542" cy="1134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9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Th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r>
              <a:rPr sz="3600" spc="410" baseline="1207" dirty="0" smtClean="0">
                <a:latin typeface="Times New Roman"/>
                <a:cs typeface="Times New Roman"/>
              </a:rPr>
              <a:t> </a:t>
            </a:r>
            <a:r>
              <a:rPr sz="3600" spc="-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e</a:t>
            </a:r>
            <a:r>
              <a:rPr sz="3600" spc="-4" baseline="1207" dirty="0" smtClean="0">
                <a:latin typeface="Times New Roman"/>
                <a:cs typeface="Times New Roman"/>
              </a:rPr>
              <a:t>l</a:t>
            </a:r>
            <a:r>
              <a:rPr sz="3600" spc="4" baseline="1207" dirty="0" smtClean="0">
                <a:latin typeface="Times New Roman"/>
                <a:cs typeface="Times New Roman"/>
              </a:rPr>
              <a:t>l</a:t>
            </a: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r>
              <a:rPr sz="3600" spc="400" baseline="1207" dirty="0" smtClean="0">
                <a:latin typeface="Times New Roman"/>
                <a:cs typeface="Times New Roman"/>
              </a:rPr>
              <a:t> </a:t>
            </a:r>
            <a:r>
              <a:rPr sz="3600" spc="-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he</a:t>
            </a:r>
            <a:r>
              <a:rPr sz="3600" spc="410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co</a:t>
            </a:r>
            <a:r>
              <a:rPr sz="3600" spc="-19" baseline="1207" dirty="0" smtClean="0">
                <a:latin typeface="Times New Roman"/>
                <a:cs typeface="Times New Roman"/>
              </a:rPr>
              <a:t>m</a:t>
            </a:r>
            <a:r>
              <a:rPr sz="3600" spc="0" baseline="1207" dirty="0" smtClean="0">
                <a:latin typeface="Times New Roman"/>
                <a:cs typeface="Times New Roman"/>
              </a:rPr>
              <a:t>pu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-9" baseline="1207" dirty="0" smtClean="0">
                <a:latin typeface="Times New Roman"/>
                <a:cs typeface="Times New Roman"/>
              </a:rPr>
              <a:t>e</a:t>
            </a:r>
            <a:r>
              <a:rPr sz="3600" spc="0" baseline="1207" dirty="0" smtClean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209295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rr</a:t>
            </a:r>
            <a:r>
              <a:rPr sz="2400" spc="0" dirty="0" smtClean="0">
                <a:latin typeface="Times New Roman"/>
                <a:cs typeface="Times New Roman"/>
              </a:rPr>
              <a:t>ay</a:t>
            </a:r>
            <a:r>
              <a:rPr sz="2400" spc="-34" dirty="0" smtClean="0"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w</a:t>
            </a:r>
            <a:r>
              <a:rPr sz="2400" spc="4" dirty="0" smtClean="0">
                <a:latin typeface="Times New Roman"/>
                <a:cs typeface="Times New Roman"/>
              </a:rPr>
              <a:t>it</a:t>
            </a:r>
            <a:r>
              <a:rPr sz="2400" spc="0" dirty="0" smtClean="0">
                <a:latin typeface="Times New Roman"/>
                <a:cs typeface="Times New Roman"/>
              </a:rPr>
              <a:t>h 15,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hat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s,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209295" marR="45719">
              <a:lnSpc>
                <a:spcPct val="95825"/>
              </a:lnSpc>
              <a:spcBef>
                <a:spcPts val="696"/>
              </a:spcBef>
            </a:pP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f</a:t>
            </a:r>
            <a:r>
              <a:rPr sz="2400" spc="330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you</a:t>
            </a:r>
            <a:r>
              <a:rPr sz="2400" spc="33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ev</a:t>
            </a:r>
            <a:r>
              <a:rPr sz="2400" spc="-9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330" dirty="0" smtClean="0"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an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ed</a:t>
            </a:r>
            <a:r>
              <a:rPr sz="2400" spc="325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71612" y="4161722"/>
            <a:ext cx="5187185" cy="1134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o</a:t>
            </a:r>
            <a:r>
              <a:rPr sz="3600" spc="410" baseline="1207" dirty="0" smtClean="0">
                <a:latin typeface="Times New Roman"/>
                <a:cs typeface="Times New Roman"/>
              </a:rPr>
              <a:t> </a:t>
            </a:r>
            <a:r>
              <a:rPr sz="3600" spc="-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ese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-9" baseline="1207" dirty="0" smtClean="0">
                <a:latin typeface="Times New Roman"/>
                <a:cs typeface="Times New Roman"/>
              </a:rPr>
              <a:t>v</a:t>
            </a:r>
            <a:r>
              <a:rPr sz="3600" spc="0" baseline="1207" dirty="0" smtClean="0">
                <a:latin typeface="Times New Roman"/>
                <a:cs typeface="Times New Roman"/>
              </a:rPr>
              <a:t>e</a:t>
            </a:r>
            <a:r>
              <a:rPr sz="3600" spc="400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enough</a:t>
            </a:r>
            <a:r>
              <a:rPr sz="3600" spc="410" baseline="1207" dirty="0" smtClean="0">
                <a:latin typeface="Times New Roman"/>
                <a:cs typeface="Times New Roman"/>
              </a:rPr>
              <a:t> </a:t>
            </a:r>
            <a:r>
              <a:rPr sz="3600" spc="-19" baseline="1207" dirty="0" smtClean="0">
                <a:latin typeface="Times New Roman"/>
                <a:cs typeface="Times New Roman"/>
              </a:rPr>
              <a:t>m</a:t>
            </a:r>
            <a:r>
              <a:rPr sz="3600" spc="14" baseline="1207" dirty="0" smtClean="0">
                <a:latin typeface="Times New Roman"/>
                <a:cs typeface="Times New Roman"/>
              </a:rPr>
              <a:t>e</a:t>
            </a:r>
            <a:r>
              <a:rPr sz="3600" spc="-19" baseline="1207" dirty="0" smtClean="0">
                <a:latin typeface="Times New Roman"/>
                <a:cs typeface="Times New Roman"/>
              </a:rPr>
              <a:t>m</a:t>
            </a:r>
            <a:r>
              <a:rPr sz="3600" spc="0" baseline="1207" dirty="0" smtClean="0">
                <a:latin typeface="Times New Roman"/>
                <a:cs typeface="Times New Roman"/>
              </a:rPr>
              <a:t>o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y</a:t>
            </a:r>
            <a:r>
              <a:rPr sz="3600" spc="410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space</a:t>
            </a:r>
            <a:r>
              <a:rPr sz="3600" spc="410" baseline="1207" dirty="0" smtClean="0">
                <a:latin typeface="Times New Roman"/>
                <a:cs typeface="Times New Roman"/>
              </a:rPr>
              <a:t> </a:t>
            </a:r>
            <a:r>
              <a:rPr sz="3600" spc="-4" baseline="1207" dirty="0" smtClean="0">
                <a:latin typeface="Times New Roman"/>
                <a:cs typeface="Times New Roman"/>
              </a:rPr>
              <a:t>f</a:t>
            </a:r>
            <a:r>
              <a:rPr sz="3600" spc="0" baseline="1207" dirty="0" smtClean="0">
                <a:latin typeface="Times New Roman"/>
                <a:cs typeface="Times New Roman"/>
              </a:rPr>
              <a:t>or</a:t>
            </a:r>
            <a:r>
              <a:rPr sz="3600" spc="415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an</a:t>
            </a:r>
            <a:endParaRPr sz="2400">
              <a:latin typeface="Times New Roman"/>
              <a:cs typeface="Times New Roman"/>
            </a:endParaRPr>
          </a:p>
          <a:p>
            <a:pPr marL="18795" marR="45719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x 5 e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en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s.</a:t>
            </a:r>
            <a:endParaRPr sz="2400">
              <a:latin typeface="Times New Roman"/>
              <a:cs typeface="Times New Roman"/>
            </a:endParaRPr>
          </a:p>
          <a:p>
            <a:pPr marL="21843" marR="304">
              <a:lnSpc>
                <a:spcPct val="95825"/>
              </a:lnSpc>
              <a:spcBef>
                <a:spcPts val="696"/>
              </a:spcBef>
            </a:pPr>
            <a:r>
              <a:rPr sz="2400" spc="-19" dirty="0" smtClean="0">
                <a:latin typeface="Times New Roman"/>
                <a:cs typeface="Times New Roman"/>
              </a:rPr>
              <a:t>f</a:t>
            </a:r>
            <a:r>
              <a:rPr sz="2400" spc="-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nd</a:t>
            </a:r>
            <a:r>
              <a:rPr sz="2400" spc="33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out</a:t>
            </a:r>
            <a:r>
              <a:rPr sz="2400" spc="340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how</a:t>
            </a:r>
            <a:r>
              <a:rPr sz="2400" spc="320" dirty="0" smtClean="0">
                <a:latin typeface="Times New Roman"/>
                <a:cs typeface="Times New Roman"/>
              </a:rPr>
              <a:t> 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uch</a:t>
            </a:r>
            <a:r>
              <a:rPr sz="2400" spc="335" dirty="0" smtClean="0">
                <a:latin typeface="Times New Roman"/>
                <a:cs typeface="Times New Roman"/>
              </a:rPr>
              <a:t> 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14" dirty="0" smtClean="0">
                <a:latin typeface="Times New Roman"/>
                <a:cs typeface="Times New Roman"/>
              </a:rPr>
              <a:t>e</a:t>
            </a:r>
            <a:r>
              <a:rPr sz="2400" spc="-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y</a:t>
            </a:r>
            <a:r>
              <a:rPr sz="2400" spc="33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your</a:t>
            </a:r>
            <a:r>
              <a:rPr sz="2400" spc="330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-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ays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3781" y="4966394"/>
            <a:ext cx="177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6681" y="5332154"/>
            <a:ext cx="95199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occupy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55004" y="5332154"/>
            <a:ext cx="54569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4" baseline="1207" dirty="0" smtClean="0">
                <a:latin typeface="Times New Roman"/>
                <a:cs typeface="Times New Roman"/>
              </a:rPr>
              <a:t>(</a:t>
            </a:r>
            <a:r>
              <a:rPr sz="3600" spc="0" baseline="1207" dirty="0" smtClean="0">
                <a:latin typeface="Times New Roman"/>
                <a:cs typeface="Times New Roman"/>
              </a:rPr>
              <a:t>1D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4896" y="5332154"/>
            <a:ext cx="32501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6856" y="5332154"/>
            <a:ext cx="237845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-19" baseline="1207" dirty="0" smtClean="0">
                <a:latin typeface="Times New Roman"/>
                <a:cs typeface="Times New Roman"/>
              </a:rPr>
              <a:t>m</a:t>
            </a:r>
            <a:r>
              <a:rPr sz="3600" spc="0" baseline="1207" dirty="0" smtClean="0">
                <a:latin typeface="Times New Roman"/>
                <a:cs typeface="Times New Roman"/>
              </a:rPr>
              <a:t>u</a:t>
            </a:r>
            <a:r>
              <a:rPr sz="3600" spc="4" baseline="1207" dirty="0" smtClean="0">
                <a:latin typeface="Times New Roman"/>
                <a:cs typeface="Times New Roman"/>
              </a:rPr>
              <a:t>l</a:t>
            </a:r>
            <a:r>
              <a:rPr sz="3600" spc="-4" baseline="1207" dirty="0" smtClean="0">
                <a:latin typeface="Times New Roman"/>
                <a:cs typeface="Times New Roman"/>
              </a:rPr>
              <a:t>t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d</a:t>
            </a:r>
            <a:r>
              <a:rPr sz="3600" spc="-4" baseline="1207" dirty="0" smtClean="0">
                <a:latin typeface="Times New Roman"/>
                <a:cs typeface="Times New Roman"/>
              </a:rPr>
              <a:t>i</a:t>
            </a:r>
            <a:r>
              <a:rPr sz="3600" spc="-19" baseline="1207" dirty="0" smtClean="0">
                <a:latin typeface="Times New Roman"/>
                <a:cs typeface="Times New Roman"/>
              </a:rPr>
              <a:t>m</a:t>
            </a:r>
            <a:r>
              <a:rPr sz="3600" spc="0" baseline="1207" dirty="0" smtClean="0">
                <a:latin typeface="Times New Roman"/>
                <a:cs typeface="Times New Roman"/>
              </a:rPr>
              <a:t>ens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ona</a:t>
            </a:r>
            <a:r>
              <a:rPr sz="3600" spc="-4" baseline="1207" dirty="0" smtClean="0">
                <a:latin typeface="Times New Roman"/>
                <a:cs typeface="Times New Roman"/>
              </a:rPr>
              <a:t>l</a:t>
            </a:r>
            <a:r>
              <a:rPr sz="3600" spc="4" baseline="1207" dirty="0" smtClean="0">
                <a:latin typeface="Times New Roman"/>
                <a:cs typeface="Times New Roman"/>
              </a:rPr>
              <a:t>)</a:t>
            </a:r>
            <a:r>
              <a:rPr sz="3600" spc="0" baseline="1207" dirty="0" smtClean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50119" y="5332154"/>
            <a:ext cx="52831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you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4771" y="5332154"/>
            <a:ext cx="49479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can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4370" y="5332154"/>
            <a:ext cx="47772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use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30" y="5332154"/>
            <a:ext cx="44267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-9" baseline="1207" dirty="0" smtClean="0">
                <a:latin typeface="Times New Roman"/>
                <a:cs typeface="Times New Roman"/>
              </a:rPr>
              <a:t>h</a:t>
            </a:r>
            <a:r>
              <a:rPr sz="3600" spc="0" baseline="1207" dirty="0" smtClean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8038" y="5332154"/>
            <a:ext cx="100015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r>
              <a:rPr sz="3600" spc="-4" baseline="1207" dirty="0" smtClean="0">
                <a:latin typeface="Times New Roman"/>
                <a:cs typeface="Times New Roman"/>
              </a:rPr>
              <a:t>i</a:t>
            </a:r>
            <a:r>
              <a:rPr sz="3600" spc="-9" baseline="1207" dirty="0" smtClean="0">
                <a:latin typeface="Times New Roman"/>
                <a:cs typeface="Times New Roman"/>
              </a:rPr>
              <a:t>z</a:t>
            </a:r>
            <a:r>
              <a:rPr sz="3600" spc="0" baseline="1207" dirty="0" smtClean="0">
                <a:latin typeface="Times New Roman"/>
                <a:cs typeface="Times New Roman"/>
              </a:rPr>
              <a:t>eo</a:t>
            </a:r>
            <a:r>
              <a:rPr sz="3600" spc="-4" baseline="1207" dirty="0" smtClean="0">
                <a:latin typeface="Times New Roman"/>
                <a:cs typeface="Times New Roman"/>
              </a:rPr>
              <a:t>f</a:t>
            </a:r>
            <a:r>
              <a:rPr sz="3600" spc="4" baseline="1207" dirty="0" smtClean="0">
                <a:latin typeface="Times New Roman"/>
                <a:cs typeface="Times New Roman"/>
              </a:rPr>
              <a:t>(</a:t>
            </a:r>
            <a:r>
              <a:rPr sz="3600" spc="0" baseline="1207" dirty="0" smtClean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6681" y="5697914"/>
            <a:ext cx="114858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ope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a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o</a:t>
            </a:r>
            <a:r>
              <a:rPr sz="3600" spc="-125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5536" y="6862202"/>
            <a:ext cx="2882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71593" y="2209799"/>
            <a:ext cx="7162800" cy="1687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71593" y="3877055"/>
            <a:ext cx="7162800" cy="694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17694" y="722143"/>
            <a:ext cx="1985263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10"/>
              </a:lnSpc>
              <a:spcBef>
                <a:spcPts val="180"/>
              </a:spcBef>
            </a:pPr>
            <a:r>
              <a:rPr sz="3600" spc="0" dirty="0" smtClean="0">
                <a:latin typeface="Times New Roman"/>
                <a:cs typeface="Times New Roman"/>
              </a:rPr>
              <a:t>2-D </a:t>
            </a:r>
            <a:r>
              <a:rPr sz="3600" spc="4" dirty="0" smtClean="0">
                <a:latin typeface="Times New Roman"/>
                <a:cs typeface="Times New Roman"/>
              </a:rPr>
              <a:t>A</a:t>
            </a:r>
            <a:r>
              <a:rPr sz="3600" spc="0" dirty="0" smtClean="0">
                <a:latin typeface="Times New Roman"/>
                <a:cs typeface="Times New Roman"/>
              </a:rPr>
              <a:t>rray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539" y="1317745"/>
            <a:ext cx="8112990" cy="399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45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r>
              <a:rPr sz="2400" b="1" spc="-129" dirty="0" smtClean="0">
                <a:latin typeface="Times New Roman"/>
                <a:cs typeface="Times New Roman"/>
              </a:rPr>
              <a:t>W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have seen 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hat an array var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ab</a:t>
            </a:r>
            <a:r>
              <a:rPr sz="2400" b="1" spc="4" dirty="0" smtClean="0">
                <a:latin typeface="Times New Roman"/>
                <a:cs typeface="Times New Roman"/>
              </a:rPr>
              <a:t>l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r>
              <a:rPr sz="2400" b="1" spc="-3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can s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o</a:t>
            </a:r>
            <a:r>
              <a:rPr sz="2400" b="1" spc="-4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e a </a:t>
            </a:r>
            <a:r>
              <a:rPr sz="2400" b="1" spc="4" dirty="0" smtClean="0">
                <a:latin typeface="Times New Roman"/>
                <a:cs typeface="Times New Roman"/>
              </a:rPr>
              <a:t>li</a:t>
            </a:r>
            <a:r>
              <a:rPr sz="2400" b="1" spc="0" dirty="0" smtClean="0">
                <a:latin typeface="Times New Roman"/>
                <a:cs typeface="Times New Roman"/>
              </a:rPr>
              <a:t>st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of va</a:t>
            </a:r>
            <a:r>
              <a:rPr sz="2400" b="1" spc="4" dirty="0" smtClean="0">
                <a:latin typeface="Times New Roman"/>
                <a:cs typeface="Times New Roman"/>
              </a:rPr>
              <a:t>l</a:t>
            </a:r>
            <a:r>
              <a:rPr sz="2400" b="1" spc="0" dirty="0" smtClean="0">
                <a:latin typeface="Times New Roman"/>
                <a:cs typeface="Times New Roman"/>
              </a:rPr>
              <a:t>ues.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1739" y="1683504"/>
            <a:ext cx="2601905" cy="399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45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r>
              <a:rPr sz="2400" b="1" spc="0" dirty="0" smtClean="0">
                <a:latin typeface="Times New Roman"/>
                <a:cs typeface="Times New Roman"/>
              </a:rPr>
              <a:t>Many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app</a:t>
            </a:r>
            <a:r>
              <a:rPr sz="2400" b="1" spc="4" dirty="0" smtClean="0">
                <a:latin typeface="Times New Roman"/>
                <a:cs typeface="Times New Roman"/>
              </a:rPr>
              <a:t>li</a:t>
            </a:r>
            <a:r>
              <a:rPr sz="2400" b="1" spc="0" dirty="0" smtClean="0">
                <a:latin typeface="Times New Roman"/>
                <a:cs typeface="Times New Roman"/>
              </a:rPr>
              <a:t>ca</a:t>
            </a:r>
            <a:r>
              <a:rPr sz="2400" b="1" spc="4" dirty="0" smtClean="0">
                <a:latin typeface="Times New Roman"/>
                <a:cs typeface="Times New Roman"/>
              </a:rPr>
              <a:t>ti</a:t>
            </a:r>
            <a:r>
              <a:rPr sz="2400" b="1" spc="0" dirty="0" smtClean="0">
                <a:latin typeface="Times New Roman"/>
                <a:cs typeface="Times New Roman"/>
              </a:rPr>
              <a:t>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5586" y="1752808"/>
            <a:ext cx="102483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-4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equ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-4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4285" y="1752808"/>
            <a:ext cx="35885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us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0045" y="1752808"/>
            <a:ext cx="32562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0753" y="1752808"/>
            <a:ext cx="70937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s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o</a:t>
            </a:r>
            <a:r>
              <a:rPr sz="2400" b="1" spc="-4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3985" y="1752808"/>
            <a:ext cx="22351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2585" y="1752808"/>
            <a:ext cx="71546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ab</a:t>
            </a:r>
            <a:r>
              <a:rPr sz="2400" b="1" spc="4" dirty="0" smtClean="0">
                <a:latin typeface="Times New Roman"/>
                <a:cs typeface="Times New Roman"/>
              </a:rPr>
              <a:t>l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1913" y="1752808"/>
            <a:ext cx="32501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1097" y="1752808"/>
            <a:ext cx="96113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va</a:t>
            </a:r>
            <a:r>
              <a:rPr sz="2400" b="1" spc="4" dirty="0" smtClean="0">
                <a:latin typeface="Times New Roman"/>
                <a:cs typeface="Times New Roman"/>
              </a:rPr>
              <a:t>l</a:t>
            </a:r>
            <a:r>
              <a:rPr sz="2400" b="1" spc="0" dirty="0" smtClean="0">
                <a:latin typeface="Times New Roman"/>
                <a:cs typeface="Times New Roman"/>
              </a:rPr>
              <a:t>ues.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33" y="4611114"/>
            <a:ext cx="8191845" cy="1556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ct val="95825"/>
              </a:lnSpc>
              <a:spcBef>
                <a:spcPts val="225"/>
              </a:spcBef>
            </a:pPr>
            <a:r>
              <a:rPr sz="2000" spc="-4" dirty="0" smtClean="0">
                <a:latin typeface="Arial"/>
                <a:cs typeface="Arial"/>
              </a:rPr>
              <a:t>•</a:t>
            </a:r>
            <a:r>
              <a:rPr sz="2000" b="1" spc="-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he</a:t>
            </a:r>
            <a:r>
              <a:rPr sz="2000" b="1" spc="-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ta</a:t>
            </a:r>
            <a:r>
              <a:rPr sz="2000" b="1" spc="0" dirty="0" smtClean="0">
                <a:latin typeface="Times New Roman"/>
                <a:cs typeface="Times New Roman"/>
              </a:rPr>
              <a:t>b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-3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c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4" dirty="0" smtClean="0">
                <a:latin typeface="Times New Roman"/>
                <a:cs typeface="Times New Roman"/>
              </a:rPr>
              <a:t>ta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ns</a:t>
            </a:r>
            <a:r>
              <a:rPr sz="2000" b="1" spc="-2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a </a:t>
            </a:r>
            <a:r>
              <a:rPr sz="2000" b="1" spc="4" dirty="0" smtClean="0">
                <a:latin typeface="Times New Roman"/>
                <a:cs typeface="Times New Roman"/>
              </a:rPr>
              <a:t>tota</a:t>
            </a:r>
            <a:r>
              <a:rPr sz="2000" b="1" spc="0" dirty="0" smtClean="0">
                <a:latin typeface="Times New Roman"/>
                <a:cs typeface="Times New Roman"/>
              </a:rPr>
              <a:t>l</a:t>
            </a:r>
            <a:r>
              <a:rPr sz="2000" b="1" spc="-50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f </a:t>
            </a:r>
            <a:r>
              <a:rPr sz="2000" b="1" spc="4" dirty="0" smtClean="0">
                <a:latin typeface="Times New Roman"/>
                <a:cs typeface="Times New Roman"/>
              </a:rPr>
              <a:t>2</a:t>
            </a:r>
            <a:r>
              <a:rPr sz="2000" b="1" spc="0" dirty="0" smtClean="0">
                <a:latin typeface="Times New Roman"/>
                <a:cs typeface="Times New Roman"/>
              </a:rPr>
              <a:t>0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va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ues,</a:t>
            </a:r>
            <a:r>
              <a:rPr sz="2000" b="1" spc="-2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f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4" dirty="0" smtClean="0">
                <a:latin typeface="Times New Roman"/>
                <a:cs typeface="Times New Roman"/>
              </a:rPr>
              <a:t>v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-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ch</a:t>
            </a:r>
            <a:r>
              <a:rPr sz="2000" b="1" spc="-4" dirty="0" smtClean="0">
                <a:latin typeface="Times New Roman"/>
                <a:cs typeface="Times New Roman"/>
              </a:rPr>
              <a:t> li</a:t>
            </a:r>
            <a:r>
              <a:rPr sz="2000" b="1" spc="0" dirty="0" smtClean="0">
                <a:latin typeface="Times New Roman"/>
                <a:cs typeface="Times New Roman"/>
              </a:rPr>
              <a:t>ne.</a:t>
            </a:r>
            <a:endParaRPr sz="2000">
              <a:latin typeface="Times New Roman"/>
              <a:cs typeface="Times New Roman"/>
            </a:endParaRPr>
          </a:p>
          <a:p>
            <a:pPr marL="469899" indent="0">
              <a:lnSpc>
                <a:spcPct val="100041"/>
              </a:lnSpc>
              <a:spcBef>
                <a:spcPts val="100"/>
              </a:spcBef>
            </a:pPr>
            <a:r>
              <a:rPr sz="2000" spc="4" dirty="0" smtClean="0">
                <a:latin typeface="Times New Roman"/>
                <a:cs typeface="Times New Roman"/>
              </a:rPr>
              <a:t>–</a:t>
            </a:r>
            <a:r>
              <a:rPr sz="2000" b="1" spc="-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he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ta</a:t>
            </a:r>
            <a:r>
              <a:rPr sz="2000" b="1" spc="0" dirty="0" smtClean="0">
                <a:latin typeface="Times New Roman"/>
                <a:cs typeface="Times New Roman"/>
              </a:rPr>
              <a:t>b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c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-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be</a:t>
            </a:r>
            <a:r>
              <a:rPr sz="2000" b="1" spc="-9" dirty="0" smtClean="0">
                <a:latin typeface="Times New Roman"/>
                <a:cs typeface="Times New Roman"/>
              </a:rPr>
              <a:t> </a:t>
            </a:r>
            <a:r>
              <a:rPr sz="2000" b="1" spc="-39" dirty="0" smtClean="0"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4" dirty="0" smtClean="0">
                <a:latin typeface="Times New Roman"/>
                <a:cs typeface="Times New Roman"/>
              </a:rPr>
              <a:t>ga</a:t>
            </a:r>
            <a:r>
              <a:rPr sz="2000" b="1" spc="0" dirty="0" smtClean="0">
                <a:latin typeface="Times New Roman"/>
                <a:cs typeface="Times New Roman"/>
              </a:rPr>
              <a:t>rded</a:t>
            </a:r>
            <a:r>
              <a:rPr sz="2000" b="1" spc="-2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s</a:t>
            </a:r>
            <a:r>
              <a:rPr sz="2000" b="1" spc="-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a m</a:t>
            </a:r>
            <a:r>
              <a:rPr sz="2000" b="1" spc="4" dirty="0" smtClean="0">
                <a:latin typeface="Times New Roman"/>
                <a:cs typeface="Times New Roman"/>
              </a:rPr>
              <a:t>at</a:t>
            </a:r>
            <a:r>
              <a:rPr sz="2000" b="1" spc="0" dirty="0" smtClean="0">
                <a:latin typeface="Times New Roman"/>
                <a:cs typeface="Times New Roman"/>
              </a:rPr>
              <a:t>r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x</a:t>
            </a:r>
            <a:r>
              <a:rPr sz="2000" b="1" spc="-25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c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ns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s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ng</a:t>
            </a:r>
            <a:r>
              <a:rPr sz="2000" b="1" spc="-3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f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fo</a:t>
            </a:r>
            <a:r>
              <a:rPr sz="2000" b="1" spc="0" dirty="0" smtClean="0">
                <a:latin typeface="Times New Roman"/>
                <a:cs typeface="Times New Roman"/>
              </a:rPr>
              <a:t>ur</a:t>
            </a:r>
            <a:r>
              <a:rPr sz="2000" b="1" spc="-59" dirty="0" smtClean="0">
                <a:latin typeface="Times New Roman"/>
                <a:cs typeface="Times New Roman"/>
              </a:rPr>
              <a:t> </a:t>
            </a:r>
            <a:r>
              <a:rPr sz="2000" b="1" spc="-39" dirty="0" smtClean="0">
                <a:latin typeface="Times New Roman"/>
                <a:cs typeface="Times New Roman"/>
              </a:rPr>
              <a:t>r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-4" dirty="0" smtClean="0">
                <a:latin typeface="Times New Roman"/>
                <a:cs typeface="Times New Roman"/>
              </a:rPr>
              <a:t>w</a:t>
            </a:r>
            <a:r>
              <a:rPr sz="2000" b="1" spc="0" dirty="0" smtClean="0">
                <a:latin typeface="Times New Roman"/>
                <a:cs typeface="Times New Roman"/>
              </a:rPr>
              <a:t>s</a:t>
            </a:r>
            <a:r>
              <a:rPr sz="2000" b="1" spc="-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nd</a:t>
            </a:r>
            <a:r>
              <a:rPr sz="2000" b="1" spc="-4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f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4" dirty="0" smtClean="0">
                <a:latin typeface="Times New Roman"/>
                <a:cs typeface="Times New Roman"/>
              </a:rPr>
              <a:t>v</a:t>
            </a:r>
            <a:r>
              <a:rPr sz="2000" b="1" spc="0" dirty="0" smtClean="0">
                <a:latin typeface="Times New Roman"/>
                <a:cs typeface="Times New Roman"/>
              </a:rPr>
              <a:t>e c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umns.</a:t>
            </a:r>
            <a:endParaRPr sz="2000">
              <a:latin typeface="Times New Roman"/>
              <a:cs typeface="Times New Roman"/>
            </a:endParaRPr>
          </a:p>
          <a:p>
            <a:pPr marL="469899" marR="302850" indent="0">
              <a:lnSpc>
                <a:spcPct val="100041"/>
              </a:lnSpc>
            </a:pPr>
            <a:r>
              <a:rPr sz="2000" b="1" spc="0" dirty="0" smtClean="0">
                <a:latin typeface="Times New Roman"/>
                <a:cs typeface="Times New Roman"/>
              </a:rPr>
              <a:t>-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C 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-4" dirty="0" smtClean="0">
                <a:latin typeface="Times New Roman"/>
                <a:cs typeface="Times New Roman"/>
              </a:rPr>
              <a:t>ll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-4" dirty="0" smtClean="0">
                <a:latin typeface="Times New Roman"/>
                <a:cs typeface="Times New Roman"/>
              </a:rPr>
              <a:t>w</a:t>
            </a:r>
            <a:r>
              <a:rPr sz="2000" b="1" spc="0" dirty="0" smtClean="0">
                <a:latin typeface="Times New Roman"/>
                <a:cs typeface="Times New Roman"/>
              </a:rPr>
              <a:t>s</a:t>
            </a:r>
            <a:r>
              <a:rPr sz="2000" b="1" spc="-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us</a:t>
            </a:r>
            <a:r>
              <a:rPr sz="2000" b="1" spc="-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o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de</a:t>
            </a:r>
            <a:r>
              <a:rPr sz="2000" b="1" spc="4" dirty="0" smtClean="0">
                <a:latin typeface="Times New Roman"/>
                <a:cs typeface="Times New Roman"/>
              </a:rPr>
              <a:t>f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ne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such</a:t>
            </a:r>
            <a:r>
              <a:rPr sz="2000" b="1" spc="-4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ta</a:t>
            </a:r>
            <a:r>
              <a:rPr sz="2000" b="1" spc="0" dirty="0" smtClean="0">
                <a:latin typeface="Times New Roman"/>
                <a:cs typeface="Times New Roman"/>
              </a:rPr>
              <a:t>b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es</a:t>
            </a:r>
            <a:r>
              <a:rPr sz="2000" b="1" spc="-2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f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ems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by us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ng</a:t>
            </a:r>
            <a:r>
              <a:rPr sz="2000" b="1" spc="-25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-4" dirty="0" smtClean="0">
                <a:latin typeface="Times New Roman"/>
                <a:cs typeface="Times New Roman"/>
              </a:rPr>
              <a:t>w</a:t>
            </a:r>
            <a:r>
              <a:rPr sz="2000" b="1" spc="4" dirty="0" smtClean="0">
                <a:latin typeface="Times New Roman"/>
                <a:cs typeface="Times New Roman"/>
              </a:rPr>
              <a:t>o-</a:t>
            </a:r>
            <a:r>
              <a:rPr sz="2000" b="1" spc="0" dirty="0" smtClean="0">
                <a:latin typeface="Times New Roman"/>
                <a:cs typeface="Times New Roman"/>
              </a:rPr>
              <a:t>d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mens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l 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rr</a:t>
            </a:r>
            <a:r>
              <a:rPr sz="2000" b="1" spc="4" dirty="0" smtClean="0">
                <a:latin typeface="Times New Roman"/>
                <a:cs typeface="Times New Roman"/>
              </a:rPr>
              <a:t>ay</a:t>
            </a:r>
            <a:r>
              <a:rPr sz="2000" b="1" spc="0" dirty="0" smtClean="0">
                <a:latin typeface="Times New Roman"/>
                <a:cs typeface="Times New Roman"/>
              </a:rPr>
              <a:t>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5536" y="6862202"/>
            <a:ext cx="2882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26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07282" y="601788"/>
            <a:ext cx="4308904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60"/>
              </a:lnSpc>
              <a:spcBef>
                <a:spcPts val="183"/>
              </a:spcBef>
            </a:pPr>
            <a:r>
              <a:rPr sz="3600" b="1" spc="4" dirty="0" smtClean="0">
                <a:latin typeface="Times New Roman"/>
                <a:cs typeface="Times New Roman"/>
              </a:rPr>
              <a:t>D</a:t>
            </a:r>
            <a:r>
              <a:rPr sz="3600" b="1" spc="0" dirty="0" smtClean="0">
                <a:latin typeface="Times New Roman"/>
                <a:cs typeface="Times New Roman"/>
              </a:rPr>
              <a:t>ec</a:t>
            </a:r>
            <a:r>
              <a:rPr sz="3600" b="1" spc="-4" dirty="0" smtClean="0">
                <a:latin typeface="Times New Roman"/>
                <a:cs typeface="Times New Roman"/>
              </a:rPr>
              <a:t>l</a:t>
            </a:r>
            <a:r>
              <a:rPr sz="3600" b="1" spc="0" dirty="0" smtClean="0">
                <a:latin typeface="Times New Roman"/>
                <a:cs typeface="Times New Roman"/>
              </a:rPr>
              <a:t>ar</a:t>
            </a:r>
            <a:r>
              <a:rPr sz="3600" b="1" spc="-4" dirty="0" smtClean="0">
                <a:latin typeface="Times New Roman"/>
                <a:cs typeface="Times New Roman"/>
              </a:rPr>
              <a:t>i</a:t>
            </a:r>
            <a:r>
              <a:rPr sz="3600" b="1" spc="0" dirty="0" smtClean="0">
                <a:latin typeface="Times New Roman"/>
                <a:cs typeface="Times New Roman"/>
              </a:rPr>
              <a:t>ng 2-D </a:t>
            </a:r>
            <a:r>
              <a:rPr sz="3600" b="1" spc="4" dirty="0" smtClean="0">
                <a:latin typeface="Times New Roman"/>
                <a:cs typeface="Times New Roman"/>
              </a:rPr>
              <a:t>A</a:t>
            </a:r>
            <a:r>
              <a:rPr sz="3600" b="1" spc="0" dirty="0" smtClean="0">
                <a:latin typeface="Times New Roman"/>
                <a:cs typeface="Times New Roman"/>
              </a:rPr>
              <a:t>rrays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9" y="1158448"/>
            <a:ext cx="8348553" cy="2952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833">
              <a:lnSpc>
                <a:spcPts val="2475"/>
              </a:lnSpc>
              <a:spcBef>
                <a:spcPts val="123"/>
              </a:spcBef>
            </a:pPr>
            <a:r>
              <a:rPr sz="2400" b="1" spc="4" dirty="0" smtClean="0">
                <a:latin typeface="Times New Roman"/>
                <a:cs typeface="Times New Roman"/>
              </a:rPr>
              <a:t>G</a:t>
            </a:r>
            <a:r>
              <a:rPr sz="2400" b="1" spc="0" dirty="0" smtClean="0">
                <a:latin typeface="Times New Roman"/>
                <a:cs typeface="Times New Roman"/>
              </a:rPr>
              <a:t>eneral</a:t>
            </a:r>
            <a:r>
              <a:rPr sz="2400" b="1" spc="-44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f</a:t>
            </a:r>
            <a:r>
              <a:rPr sz="2400" b="1" spc="0" dirty="0" smtClean="0">
                <a:latin typeface="Times New Roman"/>
                <a:cs typeface="Times New Roman"/>
              </a:rPr>
              <a:t>or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927099">
              <a:lnSpc>
                <a:spcPct val="95825"/>
              </a:lnSpc>
              <a:spcBef>
                <a:spcPts val="181"/>
              </a:spcBef>
            </a:pPr>
            <a:r>
              <a:rPr sz="2200" b="1" spc="0" dirty="0" smtClean="0">
                <a:latin typeface="Times New Roman"/>
                <a:cs typeface="Times New Roman"/>
              </a:rPr>
              <a:t>st</a:t>
            </a:r>
            <a:r>
              <a:rPr sz="2200" b="1" spc="4" dirty="0" smtClean="0">
                <a:latin typeface="Times New Roman"/>
                <a:cs typeface="Times New Roman"/>
              </a:rPr>
              <a:t>o</a:t>
            </a:r>
            <a:r>
              <a:rPr sz="2200" b="1" spc="-4" dirty="0" smtClean="0">
                <a:latin typeface="Times New Roman"/>
                <a:cs typeface="Times New Roman"/>
              </a:rPr>
              <a:t>r</a:t>
            </a:r>
            <a:r>
              <a:rPr sz="2200" b="1" spc="4" dirty="0" smtClean="0">
                <a:latin typeface="Times New Roman"/>
                <a:cs typeface="Times New Roman"/>
              </a:rPr>
              <a:t>ag</a:t>
            </a:r>
            <a:r>
              <a:rPr sz="2200" b="1" spc="-4" dirty="0" smtClean="0">
                <a:latin typeface="Times New Roman"/>
                <a:cs typeface="Times New Roman"/>
              </a:rPr>
              <a:t>e</a:t>
            </a:r>
            <a:r>
              <a:rPr sz="2200" b="1" spc="4" dirty="0" smtClean="0">
                <a:latin typeface="Times New Roman"/>
                <a:cs typeface="Times New Roman"/>
              </a:rPr>
              <a:t>_</a:t>
            </a:r>
            <a:r>
              <a:rPr sz="2200" b="1" spc="-4" dirty="0" smtClean="0">
                <a:latin typeface="Times New Roman"/>
                <a:cs typeface="Times New Roman"/>
              </a:rPr>
              <a:t>c</a:t>
            </a:r>
            <a:r>
              <a:rPr sz="2200" b="1" spc="0" dirty="0" smtClean="0">
                <a:latin typeface="Times New Roman"/>
                <a:cs typeface="Times New Roman"/>
              </a:rPr>
              <a:t>l</a:t>
            </a:r>
            <a:r>
              <a:rPr sz="2200" b="1" spc="4" dirty="0" smtClean="0">
                <a:latin typeface="Times New Roman"/>
                <a:cs typeface="Times New Roman"/>
              </a:rPr>
              <a:t>a</a:t>
            </a:r>
            <a:r>
              <a:rPr sz="2200" b="1" spc="0" dirty="0" smtClean="0">
                <a:latin typeface="Times New Roman"/>
                <a:cs typeface="Times New Roman"/>
              </a:rPr>
              <a:t>ss</a:t>
            </a:r>
            <a:r>
              <a:rPr sz="2200" b="1" spc="-112" dirty="0" smtClean="0">
                <a:latin typeface="Times New Roman"/>
                <a:cs typeface="Times New Roman"/>
              </a:rPr>
              <a:t> </a:t>
            </a:r>
            <a:r>
              <a:rPr sz="2200" b="1" spc="4" dirty="0" smtClean="0">
                <a:latin typeface="Times New Roman"/>
                <a:cs typeface="Times New Roman"/>
              </a:rPr>
              <a:t>da</a:t>
            </a:r>
            <a:r>
              <a:rPr sz="2200" b="1" spc="0" dirty="0" smtClean="0">
                <a:latin typeface="Times New Roman"/>
                <a:cs typeface="Times New Roman"/>
              </a:rPr>
              <a:t>t</a:t>
            </a:r>
            <a:r>
              <a:rPr sz="2200" b="1" spc="4" dirty="0" smtClean="0">
                <a:latin typeface="Times New Roman"/>
                <a:cs typeface="Times New Roman"/>
              </a:rPr>
              <a:t>a_</a:t>
            </a:r>
            <a:r>
              <a:rPr sz="2200" b="1" spc="0" dirty="0" smtClean="0">
                <a:latin typeface="Times New Roman"/>
                <a:cs typeface="Times New Roman"/>
              </a:rPr>
              <a:t>t</a:t>
            </a:r>
            <a:r>
              <a:rPr sz="2200" b="1" spc="4" dirty="0" smtClean="0">
                <a:latin typeface="Times New Roman"/>
                <a:cs typeface="Times New Roman"/>
              </a:rPr>
              <a:t>yp</a:t>
            </a:r>
            <a:r>
              <a:rPr sz="2200" b="1" spc="0" dirty="0" smtClean="0">
                <a:latin typeface="Times New Roman"/>
                <a:cs typeface="Times New Roman"/>
              </a:rPr>
              <a:t>e</a:t>
            </a:r>
            <a:r>
              <a:rPr sz="2200" b="1" spc="-83" dirty="0" smtClean="0">
                <a:latin typeface="Times New Roman"/>
                <a:cs typeface="Times New Roman"/>
              </a:rPr>
              <a:t> </a:t>
            </a:r>
            <a:r>
              <a:rPr sz="2200" b="1" spc="4" dirty="0" smtClean="0">
                <a:latin typeface="Times New Roman"/>
                <a:cs typeface="Times New Roman"/>
              </a:rPr>
              <a:t>a</a:t>
            </a:r>
            <a:r>
              <a:rPr sz="2200" b="1" spc="-4" dirty="0" smtClean="0">
                <a:latin typeface="Times New Roman"/>
                <a:cs typeface="Times New Roman"/>
              </a:rPr>
              <a:t>rr</a:t>
            </a:r>
            <a:r>
              <a:rPr sz="2200" b="1" spc="4" dirty="0" smtClean="0">
                <a:latin typeface="Times New Roman"/>
                <a:cs typeface="Times New Roman"/>
              </a:rPr>
              <a:t>ay_na</a:t>
            </a:r>
            <a:r>
              <a:rPr sz="2200" b="1" spc="-4" dirty="0" smtClean="0">
                <a:latin typeface="Times New Roman"/>
                <a:cs typeface="Times New Roman"/>
              </a:rPr>
              <a:t>m</a:t>
            </a:r>
            <a:r>
              <a:rPr sz="2200" b="1" spc="0" dirty="0" smtClean="0">
                <a:latin typeface="Times New Roman"/>
                <a:cs typeface="Times New Roman"/>
              </a:rPr>
              <a:t>e</a:t>
            </a:r>
            <a:r>
              <a:rPr sz="2200" b="1" spc="-85" dirty="0" smtClean="0">
                <a:latin typeface="Times New Roman"/>
                <a:cs typeface="Times New Roman"/>
              </a:rPr>
              <a:t> </a:t>
            </a:r>
            <a:r>
              <a:rPr sz="2200" b="1" spc="0" dirty="0" smtClean="0">
                <a:latin typeface="Times New Roman"/>
                <a:cs typeface="Times New Roman"/>
              </a:rPr>
              <a:t>[</a:t>
            </a:r>
            <a:r>
              <a:rPr sz="2200" b="1" spc="-39" dirty="0" smtClean="0">
                <a:latin typeface="Times New Roman"/>
                <a:cs typeface="Times New Roman"/>
              </a:rPr>
              <a:t>r</a:t>
            </a:r>
            <a:r>
              <a:rPr sz="2200" b="1" spc="4" dirty="0" smtClean="0">
                <a:latin typeface="Times New Roman"/>
                <a:cs typeface="Times New Roman"/>
              </a:rPr>
              <a:t>o</a:t>
            </a:r>
            <a:r>
              <a:rPr sz="2200" b="1" spc="0" dirty="0" smtClean="0">
                <a:latin typeface="Times New Roman"/>
                <a:cs typeface="Times New Roman"/>
              </a:rPr>
              <a:t>w</a:t>
            </a:r>
            <a:r>
              <a:rPr sz="2200" b="1" spc="4" dirty="0" smtClean="0">
                <a:latin typeface="Times New Roman"/>
                <a:cs typeface="Times New Roman"/>
              </a:rPr>
              <a:t>_</a:t>
            </a:r>
            <a:r>
              <a:rPr sz="2200" b="1" spc="0" dirty="0" smtClean="0">
                <a:latin typeface="Times New Roman"/>
                <a:cs typeface="Times New Roman"/>
              </a:rPr>
              <a:t>si</a:t>
            </a:r>
            <a:r>
              <a:rPr sz="2200" b="1" spc="-14" dirty="0" smtClean="0">
                <a:latin typeface="Times New Roman"/>
                <a:cs typeface="Times New Roman"/>
              </a:rPr>
              <a:t>z</a:t>
            </a:r>
            <a:r>
              <a:rPr sz="2200" b="1" spc="-4" dirty="0" smtClean="0">
                <a:latin typeface="Times New Roman"/>
                <a:cs typeface="Times New Roman"/>
              </a:rPr>
              <a:t>e</a:t>
            </a:r>
            <a:r>
              <a:rPr sz="2200" b="1" spc="0" dirty="0" smtClean="0">
                <a:latin typeface="Times New Roman"/>
                <a:cs typeface="Times New Roman"/>
              </a:rPr>
              <a:t>][</a:t>
            </a:r>
            <a:r>
              <a:rPr sz="2200" b="1" spc="-4" dirty="0" smtClean="0">
                <a:latin typeface="Times New Roman"/>
                <a:cs typeface="Times New Roman"/>
              </a:rPr>
              <a:t>c</a:t>
            </a:r>
            <a:r>
              <a:rPr sz="2200" b="1" spc="4" dirty="0" smtClean="0">
                <a:latin typeface="Times New Roman"/>
                <a:cs typeface="Times New Roman"/>
              </a:rPr>
              <a:t>o</a:t>
            </a:r>
            <a:r>
              <a:rPr sz="2200" b="1" spc="0" dirty="0" smtClean="0">
                <a:latin typeface="Times New Roman"/>
                <a:cs typeface="Times New Roman"/>
              </a:rPr>
              <a:t>l</a:t>
            </a:r>
            <a:r>
              <a:rPr sz="2200" b="1" spc="4" dirty="0" smtClean="0">
                <a:latin typeface="Times New Roman"/>
                <a:cs typeface="Times New Roman"/>
              </a:rPr>
              <a:t>u</a:t>
            </a:r>
            <a:r>
              <a:rPr sz="2200" b="1" spc="-4" dirty="0" smtClean="0">
                <a:latin typeface="Times New Roman"/>
                <a:cs typeface="Times New Roman"/>
              </a:rPr>
              <a:t>m</a:t>
            </a:r>
            <a:r>
              <a:rPr sz="2200" b="1" spc="4" dirty="0" smtClean="0">
                <a:latin typeface="Times New Roman"/>
                <a:cs typeface="Times New Roman"/>
              </a:rPr>
              <a:t>n_</a:t>
            </a:r>
            <a:r>
              <a:rPr sz="2200" b="1" spc="0" dirty="0" smtClean="0">
                <a:latin typeface="Times New Roman"/>
                <a:cs typeface="Times New Roman"/>
              </a:rPr>
              <a:t>si</a:t>
            </a:r>
            <a:r>
              <a:rPr sz="2200" b="1" spc="-4" dirty="0" smtClean="0">
                <a:latin typeface="Times New Roman"/>
                <a:cs typeface="Times New Roman"/>
              </a:rPr>
              <a:t>ze</a:t>
            </a:r>
            <a:r>
              <a:rPr sz="2200" b="1" spc="0" dirty="0" smtClean="0">
                <a:latin typeface="Times New Roman"/>
                <a:cs typeface="Times New Roman"/>
              </a:rPr>
              <a:t>];</a:t>
            </a:r>
            <a:endParaRPr sz="2200">
              <a:latin typeface="Times New Roman"/>
              <a:cs typeface="Times New Roman"/>
            </a:endParaRPr>
          </a:p>
          <a:p>
            <a:pPr marL="12700" marR="41833">
              <a:lnSpc>
                <a:spcPct val="95825"/>
              </a:lnSpc>
              <a:spcBef>
                <a:spcPts val="150"/>
              </a:spcBef>
            </a:pPr>
            <a:r>
              <a:rPr sz="2000" spc="-4" dirty="0" smtClean="0">
                <a:latin typeface="Times New Roman"/>
                <a:cs typeface="Times New Roman"/>
              </a:rPr>
              <a:t>•</a:t>
            </a:r>
            <a:r>
              <a:rPr sz="2000" b="1" spc="-4" dirty="0" smtClean="0">
                <a:latin typeface="Times New Roman"/>
                <a:cs typeface="Times New Roman"/>
              </a:rPr>
              <a:t>E</a:t>
            </a:r>
            <a:r>
              <a:rPr sz="2000" b="1" spc="4" dirty="0" smtClean="0">
                <a:latin typeface="Times New Roman"/>
                <a:cs typeface="Times New Roman"/>
              </a:rPr>
              <a:t>xa</a:t>
            </a:r>
            <a:r>
              <a:rPr sz="2000" b="1" spc="0" dirty="0" smtClean="0">
                <a:latin typeface="Times New Roman"/>
                <a:cs typeface="Times New Roman"/>
              </a:rPr>
              <a:t>mp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es:</a:t>
            </a:r>
            <a:endParaRPr sz="2000">
              <a:latin typeface="Times New Roman"/>
              <a:cs typeface="Times New Roman"/>
            </a:endParaRPr>
          </a:p>
          <a:p>
            <a:pPr marL="927099" marR="41833">
              <a:lnSpc>
                <a:spcPct val="95825"/>
              </a:lnSpc>
              <a:spcBef>
                <a:spcPts val="100"/>
              </a:spcBef>
            </a:pP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nt</a:t>
            </a:r>
            <a:r>
              <a:rPr sz="2000" b="1" spc="-25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m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rks</a:t>
            </a:r>
            <a:r>
              <a:rPr sz="2000" b="1" spc="4" dirty="0" smtClean="0">
                <a:latin typeface="Times New Roman"/>
                <a:cs typeface="Times New Roman"/>
              </a:rPr>
              <a:t>[4]</a:t>
            </a:r>
            <a:r>
              <a:rPr sz="2000" b="1" spc="-4" dirty="0" smtClean="0">
                <a:latin typeface="Times New Roman"/>
                <a:cs typeface="Times New Roman"/>
              </a:rPr>
              <a:t>[</a:t>
            </a:r>
            <a:r>
              <a:rPr sz="2000" b="1" spc="4" dirty="0" smtClean="0">
                <a:latin typeface="Times New Roman"/>
                <a:cs typeface="Times New Roman"/>
              </a:rPr>
              <a:t>5</a:t>
            </a:r>
            <a:r>
              <a:rPr sz="2000" b="1" spc="-4" dirty="0" smtClean="0">
                <a:latin typeface="Times New Roman"/>
                <a:cs typeface="Times New Roman"/>
              </a:rPr>
              <a:t>]</a:t>
            </a:r>
            <a:r>
              <a:rPr sz="2000" b="1" spc="0" dirty="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927099" marR="41833">
              <a:lnSpc>
                <a:spcPct val="95825"/>
              </a:lnSpc>
              <a:spcBef>
                <a:spcPts val="100"/>
              </a:spcBef>
            </a:pPr>
            <a:r>
              <a:rPr sz="2000" b="1" spc="4" dirty="0" smtClean="0">
                <a:latin typeface="Times New Roman"/>
                <a:cs typeface="Times New Roman"/>
              </a:rPr>
              <a:t>f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4" dirty="0" smtClean="0">
                <a:latin typeface="Times New Roman"/>
                <a:cs typeface="Times New Roman"/>
              </a:rPr>
              <a:t>oa</a:t>
            </a:r>
            <a:r>
              <a:rPr sz="2000" b="1" spc="0" dirty="0" smtClean="0">
                <a:latin typeface="Times New Roman"/>
                <a:cs typeface="Times New Roman"/>
              </a:rPr>
              <a:t>t</a:t>
            </a:r>
            <a:r>
              <a:rPr sz="2000" b="1" spc="-3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s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es</a:t>
            </a:r>
            <a:r>
              <a:rPr sz="2000" b="1" spc="4" dirty="0" smtClean="0">
                <a:latin typeface="Times New Roman"/>
                <a:cs typeface="Times New Roman"/>
              </a:rPr>
              <a:t>[12</a:t>
            </a:r>
            <a:r>
              <a:rPr sz="2000" b="1" spc="-4" dirty="0" smtClean="0">
                <a:latin typeface="Times New Roman"/>
                <a:cs typeface="Times New Roman"/>
              </a:rPr>
              <a:t>][</a:t>
            </a:r>
            <a:r>
              <a:rPr sz="2000" b="1" spc="4" dirty="0" smtClean="0">
                <a:latin typeface="Times New Roman"/>
                <a:cs typeface="Times New Roman"/>
              </a:rPr>
              <a:t>2</a:t>
            </a:r>
            <a:r>
              <a:rPr sz="2000" b="1" spc="-4" dirty="0" smtClean="0">
                <a:latin typeface="Times New Roman"/>
                <a:cs typeface="Times New Roman"/>
              </a:rPr>
              <a:t>5]</a:t>
            </a:r>
            <a:r>
              <a:rPr sz="2000" b="1" spc="0" dirty="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927099" marR="41833">
              <a:lnSpc>
                <a:spcPct val="95825"/>
              </a:lnSpc>
              <a:spcBef>
                <a:spcPts val="100"/>
              </a:spcBef>
            </a:pPr>
            <a:r>
              <a:rPr sz="2000" b="1" spc="0" dirty="0" smtClean="0">
                <a:latin typeface="Times New Roman"/>
                <a:cs typeface="Times New Roman"/>
              </a:rPr>
              <a:t>d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ub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-3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m</a:t>
            </a:r>
            <a:r>
              <a:rPr sz="2000" b="1" spc="4" dirty="0" smtClean="0">
                <a:latin typeface="Times New Roman"/>
                <a:cs typeface="Times New Roman"/>
              </a:rPr>
              <a:t>at</a:t>
            </a:r>
            <a:r>
              <a:rPr sz="2000" b="1" spc="0" dirty="0" smtClean="0">
                <a:latin typeface="Times New Roman"/>
                <a:cs typeface="Times New Roman"/>
              </a:rPr>
              <a:t>r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4" dirty="0" smtClean="0">
                <a:latin typeface="Times New Roman"/>
                <a:cs typeface="Times New Roman"/>
              </a:rPr>
              <a:t>x[1</a:t>
            </a:r>
            <a:r>
              <a:rPr sz="2000" b="1" spc="-4" dirty="0" smtClean="0">
                <a:latin typeface="Times New Roman"/>
                <a:cs typeface="Times New Roman"/>
              </a:rPr>
              <a:t>00</a:t>
            </a:r>
            <a:r>
              <a:rPr sz="2000" b="1" spc="4" dirty="0" smtClean="0">
                <a:latin typeface="Times New Roman"/>
                <a:cs typeface="Times New Roman"/>
              </a:rPr>
              <a:t>]</a:t>
            </a:r>
            <a:r>
              <a:rPr sz="2000" b="1" spc="-4" dirty="0" smtClean="0">
                <a:latin typeface="Times New Roman"/>
                <a:cs typeface="Times New Roman"/>
              </a:rPr>
              <a:t>[10</a:t>
            </a:r>
            <a:r>
              <a:rPr sz="2000" b="1" spc="4" dirty="0" smtClean="0">
                <a:latin typeface="Times New Roman"/>
                <a:cs typeface="Times New Roman"/>
              </a:rPr>
              <a:t>0</a:t>
            </a:r>
            <a:r>
              <a:rPr sz="2000" b="1" spc="-4" dirty="0" smtClean="0">
                <a:latin typeface="Times New Roman"/>
                <a:cs typeface="Times New Roman"/>
              </a:rPr>
              <a:t>]</a:t>
            </a:r>
            <a:r>
              <a:rPr sz="2000" b="1" spc="0" dirty="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927099" marR="41833">
              <a:lnSpc>
                <a:spcPts val="2270"/>
              </a:lnSpc>
              <a:spcBef>
                <a:spcPts val="213"/>
              </a:spcBef>
            </a:pPr>
            <a:r>
              <a:rPr sz="3000" b="1" spc="0" baseline="-1449" dirty="0" smtClean="0">
                <a:latin typeface="Times New Roman"/>
                <a:cs typeface="Times New Roman"/>
              </a:rPr>
              <a:t>s</a:t>
            </a:r>
            <a:r>
              <a:rPr sz="3000" b="1" spc="4" baseline="-1449" dirty="0" smtClean="0">
                <a:latin typeface="Times New Roman"/>
                <a:cs typeface="Times New Roman"/>
              </a:rPr>
              <a:t>tat</a:t>
            </a:r>
            <a:r>
              <a:rPr sz="3000" b="1" spc="-4" baseline="-1449" dirty="0" smtClean="0">
                <a:latin typeface="Times New Roman"/>
                <a:cs typeface="Times New Roman"/>
              </a:rPr>
              <a:t>i</a:t>
            </a:r>
            <a:r>
              <a:rPr sz="3000" b="1" spc="0" baseline="-1449" dirty="0" smtClean="0">
                <a:latin typeface="Times New Roman"/>
                <a:cs typeface="Times New Roman"/>
              </a:rPr>
              <a:t>c</a:t>
            </a:r>
            <a:r>
              <a:rPr sz="3000" b="1" spc="-44" baseline="-1449" dirty="0" smtClean="0">
                <a:latin typeface="Times New Roman"/>
                <a:cs typeface="Times New Roman"/>
              </a:rPr>
              <a:t> </a:t>
            </a:r>
            <a:r>
              <a:rPr sz="3000" b="1" spc="0" baseline="-1449" dirty="0" smtClean="0">
                <a:latin typeface="Times New Roman"/>
                <a:cs typeface="Times New Roman"/>
              </a:rPr>
              <a:t>d</a:t>
            </a:r>
            <a:r>
              <a:rPr sz="3000" b="1" spc="4" baseline="-1449" dirty="0" smtClean="0">
                <a:latin typeface="Times New Roman"/>
                <a:cs typeface="Times New Roman"/>
              </a:rPr>
              <a:t>o</a:t>
            </a:r>
            <a:r>
              <a:rPr sz="3000" b="1" spc="0" baseline="-1449" dirty="0" smtClean="0">
                <a:latin typeface="Times New Roman"/>
                <a:cs typeface="Times New Roman"/>
              </a:rPr>
              <a:t>ub</a:t>
            </a:r>
            <a:r>
              <a:rPr sz="3000" b="1" spc="-4" baseline="-1449" dirty="0" smtClean="0">
                <a:latin typeface="Times New Roman"/>
                <a:cs typeface="Times New Roman"/>
              </a:rPr>
              <a:t>l</a:t>
            </a:r>
            <a:r>
              <a:rPr sz="3000" b="1" spc="0" baseline="-1449" dirty="0" smtClean="0">
                <a:latin typeface="Times New Roman"/>
                <a:cs typeface="Times New Roman"/>
              </a:rPr>
              <a:t>e</a:t>
            </a:r>
            <a:r>
              <a:rPr sz="3000" b="1" spc="-19" baseline="-1449" dirty="0" smtClean="0">
                <a:latin typeface="Times New Roman"/>
                <a:cs typeface="Times New Roman"/>
              </a:rPr>
              <a:t> </a:t>
            </a:r>
            <a:r>
              <a:rPr sz="3000" b="1" spc="0" baseline="-1449" dirty="0" smtClean="0">
                <a:latin typeface="Times New Roman"/>
                <a:cs typeface="Times New Roman"/>
              </a:rPr>
              <a:t>m</a:t>
            </a:r>
            <a:r>
              <a:rPr sz="3000" b="1" spc="4" baseline="-1449" dirty="0" smtClean="0">
                <a:latin typeface="Times New Roman"/>
                <a:cs typeface="Times New Roman"/>
              </a:rPr>
              <a:t>at</a:t>
            </a:r>
            <a:r>
              <a:rPr sz="3000" b="1" spc="0" baseline="-1449" dirty="0" smtClean="0">
                <a:latin typeface="Times New Roman"/>
                <a:cs typeface="Times New Roman"/>
              </a:rPr>
              <a:t>r</a:t>
            </a:r>
            <a:r>
              <a:rPr sz="3000" b="1" spc="-4" baseline="-1449" dirty="0" smtClean="0">
                <a:latin typeface="Times New Roman"/>
                <a:cs typeface="Times New Roman"/>
              </a:rPr>
              <a:t>i</a:t>
            </a:r>
            <a:r>
              <a:rPr sz="3000" b="1" spc="4" baseline="-1449" dirty="0" smtClean="0">
                <a:latin typeface="Times New Roman"/>
                <a:cs typeface="Times New Roman"/>
              </a:rPr>
              <a:t>x[</a:t>
            </a:r>
            <a:r>
              <a:rPr sz="3000" b="1" spc="-4" baseline="-1449" dirty="0" smtClean="0">
                <a:latin typeface="Times New Roman"/>
                <a:cs typeface="Times New Roman"/>
              </a:rPr>
              <a:t>1</a:t>
            </a:r>
            <a:r>
              <a:rPr sz="3000" b="1" spc="4" baseline="-1449" dirty="0" smtClean="0">
                <a:latin typeface="Times New Roman"/>
                <a:cs typeface="Times New Roman"/>
              </a:rPr>
              <a:t>0</a:t>
            </a:r>
            <a:r>
              <a:rPr sz="3000" b="1" spc="-4" baseline="-1449" dirty="0" smtClean="0">
                <a:latin typeface="Times New Roman"/>
                <a:cs typeface="Times New Roman"/>
              </a:rPr>
              <a:t>0]</a:t>
            </a:r>
            <a:r>
              <a:rPr sz="3000" b="1" spc="4" baseline="-1449" dirty="0" smtClean="0">
                <a:latin typeface="Times New Roman"/>
                <a:cs typeface="Times New Roman"/>
              </a:rPr>
              <a:t>[</a:t>
            </a:r>
            <a:r>
              <a:rPr sz="3000" b="1" spc="-4" baseline="-1449" dirty="0" smtClean="0">
                <a:latin typeface="Times New Roman"/>
                <a:cs typeface="Times New Roman"/>
              </a:rPr>
              <a:t>10</a:t>
            </a:r>
            <a:r>
              <a:rPr sz="3000" b="1" spc="4" baseline="-1449" dirty="0" smtClean="0">
                <a:latin typeface="Times New Roman"/>
                <a:cs typeface="Times New Roman"/>
              </a:rPr>
              <a:t>0</a:t>
            </a:r>
            <a:r>
              <a:rPr sz="3000" b="1" spc="-4" baseline="-1449" dirty="0" smtClean="0">
                <a:latin typeface="Times New Roman"/>
                <a:cs typeface="Times New Roman"/>
              </a:rPr>
              <a:t>]</a:t>
            </a:r>
            <a:r>
              <a:rPr sz="3000" b="1" spc="0" baseline="-1449" dirty="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 marR="41833">
              <a:lnSpc>
                <a:spcPts val="3225"/>
              </a:lnSpc>
              <a:spcBef>
                <a:spcPts val="187"/>
              </a:spcBef>
            </a:pPr>
            <a:r>
              <a:rPr sz="4200" spc="-4" baseline="-1035" dirty="0" smtClean="0">
                <a:latin typeface="Arial"/>
                <a:cs typeface="Arial"/>
              </a:rPr>
              <a:t>•</a:t>
            </a:r>
            <a:r>
              <a:rPr sz="4200" b="1" spc="-4" baseline="-1035" dirty="0" smtClean="0">
                <a:latin typeface="Times New Roman"/>
                <a:cs typeface="Times New Roman"/>
              </a:rPr>
              <a:t>Acce</a:t>
            </a:r>
            <a:r>
              <a:rPr sz="4200" b="1" spc="4" baseline="-1035" dirty="0" smtClean="0">
                <a:latin typeface="Times New Roman"/>
                <a:cs typeface="Times New Roman"/>
              </a:rPr>
              <a:t>ssin</a:t>
            </a:r>
            <a:r>
              <a:rPr sz="4200" b="1" spc="0" baseline="-1035" dirty="0" smtClean="0">
                <a:latin typeface="Times New Roman"/>
                <a:cs typeface="Times New Roman"/>
              </a:rPr>
              <a:t>g</a:t>
            </a:r>
            <a:r>
              <a:rPr sz="4200" b="1" spc="-91" baseline="-1035" dirty="0" smtClean="0">
                <a:latin typeface="Times New Roman"/>
                <a:cs typeface="Times New Roman"/>
              </a:rPr>
              <a:t> </a:t>
            </a:r>
            <a:r>
              <a:rPr sz="4200" b="1" spc="-4" baseline="-1035" dirty="0" smtClean="0">
                <a:latin typeface="Times New Roman"/>
                <a:cs typeface="Times New Roman"/>
              </a:rPr>
              <a:t>E</a:t>
            </a:r>
            <a:r>
              <a:rPr sz="4200" b="1" spc="4" baseline="-1035" dirty="0" smtClean="0">
                <a:latin typeface="Times New Roman"/>
                <a:cs typeface="Times New Roman"/>
              </a:rPr>
              <a:t>l</a:t>
            </a:r>
            <a:r>
              <a:rPr sz="4200" b="1" spc="-4" baseline="-1035" dirty="0" smtClean="0">
                <a:latin typeface="Times New Roman"/>
                <a:cs typeface="Times New Roman"/>
              </a:rPr>
              <a:t>e</a:t>
            </a:r>
            <a:r>
              <a:rPr sz="4200" b="1" spc="0" baseline="-1035" dirty="0" smtClean="0">
                <a:latin typeface="Times New Roman"/>
                <a:cs typeface="Times New Roman"/>
              </a:rPr>
              <a:t>m</a:t>
            </a:r>
            <a:r>
              <a:rPr sz="4200" b="1" spc="-4" baseline="-1035" dirty="0" smtClean="0">
                <a:latin typeface="Times New Roman"/>
                <a:cs typeface="Times New Roman"/>
              </a:rPr>
              <a:t>e</a:t>
            </a:r>
            <a:r>
              <a:rPr sz="4200" b="1" spc="4" baseline="-1035" dirty="0" smtClean="0">
                <a:latin typeface="Times New Roman"/>
                <a:cs typeface="Times New Roman"/>
              </a:rPr>
              <a:t>nt</a:t>
            </a:r>
            <a:r>
              <a:rPr sz="4200" b="1" spc="0" baseline="-1035" dirty="0" smtClean="0">
                <a:latin typeface="Times New Roman"/>
                <a:cs typeface="Times New Roman"/>
              </a:rPr>
              <a:t>s</a:t>
            </a:r>
            <a:r>
              <a:rPr sz="4200" b="1" spc="-49" baseline="-1035" dirty="0" smtClean="0">
                <a:latin typeface="Times New Roman"/>
                <a:cs typeface="Times New Roman"/>
              </a:rPr>
              <a:t> </a:t>
            </a:r>
            <a:r>
              <a:rPr sz="4200" b="1" spc="4" baseline="-1035" dirty="0" smtClean="0">
                <a:latin typeface="Times New Roman"/>
                <a:cs typeface="Times New Roman"/>
              </a:rPr>
              <a:t>o</a:t>
            </a:r>
            <a:r>
              <a:rPr sz="4200" b="1" spc="0" baseline="-1035" dirty="0" smtClean="0">
                <a:latin typeface="Times New Roman"/>
                <a:cs typeface="Times New Roman"/>
              </a:rPr>
              <a:t>f</a:t>
            </a:r>
            <a:r>
              <a:rPr sz="4200" b="1" spc="-23" baseline="-1035" dirty="0" smtClean="0">
                <a:latin typeface="Times New Roman"/>
                <a:cs typeface="Times New Roman"/>
              </a:rPr>
              <a:t> </a:t>
            </a:r>
            <a:r>
              <a:rPr sz="4200" b="1" spc="0" baseline="-1035" dirty="0" smtClean="0">
                <a:latin typeface="Times New Roman"/>
                <a:cs typeface="Times New Roman"/>
              </a:rPr>
              <a:t>a</a:t>
            </a:r>
            <a:r>
              <a:rPr sz="4200" b="1" spc="-13" baseline="-1035" dirty="0" smtClean="0">
                <a:latin typeface="Times New Roman"/>
                <a:cs typeface="Times New Roman"/>
              </a:rPr>
              <a:t> </a:t>
            </a:r>
            <a:r>
              <a:rPr sz="4200" b="1" spc="4" baseline="-1035" dirty="0" smtClean="0">
                <a:latin typeface="Times New Roman"/>
                <a:cs typeface="Times New Roman"/>
              </a:rPr>
              <a:t>2-</a:t>
            </a:r>
            <a:r>
              <a:rPr sz="4200" b="1" spc="0" baseline="-1035" dirty="0" smtClean="0">
                <a:latin typeface="Times New Roman"/>
                <a:cs typeface="Times New Roman"/>
              </a:rPr>
              <a:t>D</a:t>
            </a:r>
            <a:r>
              <a:rPr sz="4200" b="1" spc="-193" baseline="-1035" dirty="0" smtClean="0">
                <a:latin typeface="Times New Roman"/>
                <a:cs typeface="Times New Roman"/>
              </a:rPr>
              <a:t> </a:t>
            </a:r>
            <a:r>
              <a:rPr sz="4200" b="1" spc="-4" baseline="-1035" dirty="0" smtClean="0">
                <a:latin typeface="Times New Roman"/>
                <a:cs typeface="Times New Roman"/>
              </a:rPr>
              <a:t>Arr</a:t>
            </a:r>
            <a:r>
              <a:rPr sz="4200" b="1" spc="4" baseline="-1035" dirty="0" smtClean="0">
                <a:latin typeface="Times New Roman"/>
                <a:cs typeface="Times New Roman"/>
              </a:rPr>
              <a:t>a</a:t>
            </a:r>
            <a:r>
              <a:rPr sz="4200" b="1" spc="0" baseline="-1035" dirty="0" smtClean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  <a:p>
            <a:pPr marL="469893" marR="41833">
              <a:lnSpc>
                <a:spcPct val="95825"/>
              </a:lnSpc>
            </a:pPr>
            <a:r>
              <a:rPr sz="2000" spc="0" dirty="0" smtClean="0">
                <a:latin typeface="Arial"/>
                <a:cs typeface="Arial"/>
              </a:rPr>
              <a:t>•</a:t>
            </a:r>
            <a:r>
              <a:rPr sz="2000" spc="-64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S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m</a:t>
            </a:r>
            <a:r>
              <a:rPr sz="2000" b="1" spc="-4" dirty="0" smtClean="0">
                <a:latin typeface="Times New Roman"/>
                <a:cs typeface="Times New Roman"/>
              </a:rPr>
              <a:t>il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r</a:t>
            </a:r>
            <a:r>
              <a:rPr sz="2000" b="1" spc="-6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o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h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t</a:t>
            </a:r>
            <a:r>
              <a:rPr sz="2000" b="1" spc="-25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fo</a:t>
            </a:r>
            <a:r>
              <a:rPr sz="2000" b="1" spc="0" dirty="0" smtClean="0">
                <a:latin typeface="Times New Roman"/>
                <a:cs typeface="Times New Roman"/>
              </a:rPr>
              <a:t>r</a:t>
            </a:r>
            <a:r>
              <a:rPr sz="2000" b="1" spc="-5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1-</a:t>
            </a:r>
            <a:r>
              <a:rPr sz="2000" b="1" spc="0" dirty="0" smtClean="0">
                <a:latin typeface="Times New Roman"/>
                <a:cs typeface="Times New Roman"/>
              </a:rPr>
              <a:t>D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rr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-100" dirty="0" smtClean="0">
                <a:latin typeface="Times New Roman"/>
                <a:cs typeface="Times New Roman"/>
              </a:rPr>
              <a:t>y</a:t>
            </a:r>
            <a:r>
              <a:rPr sz="2000" b="1" spc="0" dirty="0" smtClean="0">
                <a:latin typeface="Times New Roman"/>
                <a:cs typeface="Times New Roman"/>
              </a:rPr>
              <a:t>,</a:t>
            </a:r>
            <a:r>
              <a:rPr sz="2000" b="1" spc="-2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but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use</a:t>
            </a:r>
            <a:r>
              <a:rPr sz="2000" b="1" spc="-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-4" dirty="0" smtClean="0">
                <a:latin typeface="Times New Roman"/>
                <a:cs typeface="Times New Roman"/>
              </a:rPr>
              <a:t>w</a:t>
            </a:r>
            <a:r>
              <a:rPr sz="2000" b="1" spc="0" dirty="0" smtClean="0">
                <a:latin typeface="Times New Roman"/>
                <a:cs typeface="Times New Roman"/>
              </a:rPr>
              <a:t>o 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nd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39" y="4135582"/>
            <a:ext cx="5961784" cy="1803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099" marR="31111">
              <a:lnSpc>
                <a:spcPts val="2080"/>
              </a:lnSpc>
              <a:spcBef>
                <a:spcPts val="104"/>
              </a:spcBef>
            </a:pPr>
            <a:r>
              <a:rPr sz="2000" spc="4" dirty="0" smtClean="0">
                <a:latin typeface="Times New Roman"/>
                <a:cs typeface="Times New Roman"/>
              </a:rPr>
              <a:t>–</a:t>
            </a:r>
            <a:r>
              <a:rPr sz="2000" b="1" spc="0" dirty="0" smtClean="0">
                <a:latin typeface="Times New Roman"/>
                <a:cs typeface="Times New Roman"/>
              </a:rPr>
              <a:t>F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rst</a:t>
            </a:r>
            <a:r>
              <a:rPr sz="2000" b="1" spc="-25" dirty="0" smtClean="0">
                <a:latin typeface="Times New Roman"/>
                <a:cs typeface="Times New Roman"/>
              </a:rPr>
              <a:t> 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nd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c</a:t>
            </a:r>
            <a:r>
              <a:rPr sz="2000" b="1" spc="4" dirty="0" smtClean="0">
                <a:latin typeface="Times New Roman"/>
                <a:cs typeface="Times New Roman"/>
              </a:rPr>
              <a:t>at</a:t>
            </a:r>
            <a:r>
              <a:rPr sz="2000" b="1" spc="0" dirty="0" smtClean="0">
                <a:latin typeface="Times New Roman"/>
                <a:cs typeface="Times New Roman"/>
              </a:rPr>
              <a:t>es</a:t>
            </a:r>
            <a:r>
              <a:rPr sz="2000" b="1" spc="-44" dirty="0" smtClean="0">
                <a:latin typeface="Times New Roman"/>
                <a:cs typeface="Times New Roman"/>
              </a:rPr>
              <a:t> </a:t>
            </a:r>
            <a:r>
              <a:rPr sz="2000" b="1" spc="-39" dirty="0" smtClean="0">
                <a:latin typeface="Times New Roman"/>
                <a:cs typeface="Times New Roman"/>
              </a:rPr>
              <a:t>r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-114" dirty="0" smtClean="0">
                <a:latin typeface="Times New Roman"/>
                <a:cs typeface="Times New Roman"/>
              </a:rPr>
              <a:t>w</a:t>
            </a:r>
            <a:r>
              <a:rPr sz="2000" b="1" spc="0" dirty="0" smtClean="0">
                <a:latin typeface="Times New Roman"/>
                <a:cs typeface="Times New Roman"/>
              </a:rPr>
              <a:t>,</a:t>
            </a:r>
            <a:r>
              <a:rPr sz="2000" b="1" spc="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sec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nd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nd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c</a:t>
            </a:r>
            <a:r>
              <a:rPr sz="2000" b="1" spc="4" dirty="0" smtClean="0">
                <a:latin typeface="Times New Roman"/>
                <a:cs typeface="Times New Roman"/>
              </a:rPr>
              <a:t>at</a:t>
            </a:r>
            <a:r>
              <a:rPr sz="2000" b="1" spc="0" dirty="0" smtClean="0">
                <a:latin typeface="Times New Roman"/>
                <a:cs typeface="Times New Roman"/>
              </a:rPr>
              <a:t>es</a:t>
            </a:r>
            <a:r>
              <a:rPr sz="2000" b="1" spc="-4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c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umn.</a:t>
            </a:r>
            <a:endParaRPr sz="2000">
              <a:latin typeface="Times New Roman"/>
              <a:cs typeface="Times New Roman"/>
            </a:endParaRPr>
          </a:p>
          <a:p>
            <a:pPr marL="927099" indent="0">
              <a:lnSpc>
                <a:spcPct val="100041"/>
              </a:lnSpc>
            </a:pPr>
            <a:r>
              <a:rPr sz="2000" b="1" spc="0" dirty="0" smtClean="0">
                <a:latin typeface="Times New Roman"/>
                <a:cs typeface="Times New Roman"/>
              </a:rPr>
              <a:t>-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-4" dirty="0" smtClean="0">
                <a:latin typeface="Times New Roman"/>
                <a:cs typeface="Times New Roman"/>
              </a:rPr>
              <a:t>B</a:t>
            </a:r>
            <a:r>
              <a:rPr sz="2000" b="1" spc="4" dirty="0" smtClean="0">
                <a:latin typeface="Times New Roman"/>
                <a:cs typeface="Times New Roman"/>
              </a:rPr>
              <a:t>ot</a:t>
            </a:r>
            <a:r>
              <a:rPr sz="2000" b="1" spc="0" dirty="0" smtClean="0">
                <a:latin typeface="Times New Roman"/>
                <a:cs typeface="Times New Roman"/>
              </a:rPr>
              <a:t>h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he</a:t>
            </a:r>
            <a:r>
              <a:rPr sz="2000" b="1" spc="-9" dirty="0" smtClean="0">
                <a:latin typeface="Times New Roman"/>
                <a:cs typeface="Times New Roman"/>
              </a:rPr>
              <a:t> 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nd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ces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sh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u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d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be</a:t>
            </a:r>
            <a:r>
              <a:rPr sz="2000" b="1" spc="-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4" dirty="0" smtClean="0">
                <a:latin typeface="Times New Roman"/>
                <a:cs typeface="Times New Roman"/>
              </a:rPr>
              <a:t>x</a:t>
            </a:r>
            <a:r>
              <a:rPr sz="2000" b="1" spc="0" dirty="0" smtClean="0">
                <a:latin typeface="Times New Roman"/>
                <a:cs typeface="Times New Roman"/>
              </a:rPr>
              <a:t>p</a:t>
            </a:r>
            <a:r>
              <a:rPr sz="2000" b="1" spc="-39" dirty="0" smtClean="0"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latin typeface="Times New Roman"/>
                <a:cs typeface="Times New Roman"/>
              </a:rPr>
              <a:t>ess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ns</a:t>
            </a:r>
            <a:r>
              <a:rPr sz="2000" b="1" spc="-44" dirty="0" smtClean="0">
                <a:latin typeface="Times New Roman"/>
                <a:cs typeface="Times New Roman"/>
              </a:rPr>
              <a:t> </a:t>
            </a:r>
            <a:r>
              <a:rPr sz="2000" b="1" spc="-4" dirty="0" smtClean="0">
                <a:latin typeface="Times New Roman"/>
                <a:cs typeface="Times New Roman"/>
              </a:rPr>
              <a:t>w</a:t>
            </a:r>
            <a:r>
              <a:rPr sz="2000" b="1" spc="0" dirty="0" smtClean="0">
                <a:latin typeface="Times New Roman"/>
                <a:cs typeface="Times New Roman"/>
              </a:rPr>
              <a:t>h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ch </a:t>
            </a:r>
            <a:r>
              <a:rPr sz="2000" b="1" spc="4" dirty="0" smtClean="0">
                <a:latin typeface="Times New Roman"/>
                <a:cs typeface="Times New Roman"/>
              </a:rPr>
              <a:t>va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ues.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</a:pPr>
            <a:r>
              <a:rPr sz="2000" spc="-4" dirty="0" smtClean="0">
                <a:latin typeface="Times New Roman"/>
                <a:cs typeface="Times New Roman"/>
              </a:rPr>
              <a:t>•</a:t>
            </a:r>
            <a:r>
              <a:rPr sz="2000" b="1" spc="-4" dirty="0" smtClean="0">
                <a:latin typeface="Times New Roman"/>
                <a:cs typeface="Times New Roman"/>
              </a:rPr>
              <a:t>E</a:t>
            </a:r>
            <a:r>
              <a:rPr sz="2000" b="1" spc="4" dirty="0" smtClean="0">
                <a:latin typeface="Times New Roman"/>
                <a:cs typeface="Times New Roman"/>
              </a:rPr>
              <a:t>xa</a:t>
            </a:r>
            <a:r>
              <a:rPr sz="2000" b="1" spc="0" dirty="0" smtClean="0">
                <a:latin typeface="Times New Roman"/>
                <a:cs typeface="Times New Roman"/>
              </a:rPr>
              <a:t>mp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es: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100"/>
              </a:spcBef>
            </a:pPr>
            <a:r>
              <a:rPr sz="2000" b="1" spc="4" dirty="0" smtClean="0">
                <a:latin typeface="Times New Roman"/>
                <a:cs typeface="Times New Roman"/>
              </a:rPr>
              <a:t>x[</a:t>
            </a:r>
            <a:r>
              <a:rPr sz="2000" b="1" spc="0" dirty="0" smtClean="0">
                <a:latin typeface="Times New Roman"/>
                <a:cs typeface="Times New Roman"/>
              </a:rPr>
              <a:t>m</a:t>
            </a:r>
            <a:r>
              <a:rPr sz="2000" b="1" spc="4" dirty="0" smtClean="0">
                <a:latin typeface="Times New Roman"/>
                <a:cs typeface="Times New Roman"/>
              </a:rPr>
              <a:t>]</a:t>
            </a:r>
            <a:r>
              <a:rPr sz="2000" b="1" spc="-4" dirty="0" smtClean="0">
                <a:latin typeface="Times New Roman"/>
                <a:cs typeface="Times New Roman"/>
              </a:rPr>
              <a:t>[</a:t>
            </a:r>
            <a:r>
              <a:rPr sz="2000" b="1" spc="0" dirty="0" smtClean="0">
                <a:latin typeface="Times New Roman"/>
                <a:cs typeface="Times New Roman"/>
              </a:rPr>
              <a:t>n]</a:t>
            </a:r>
            <a:r>
              <a:rPr sz="2000" b="1" spc="-50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= </a:t>
            </a:r>
            <a:r>
              <a:rPr sz="2000" b="1" spc="4" dirty="0" smtClean="0">
                <a:latin typeface="Times New Roman"/>
                <a:cs typeface="Times New Roman"/>
              </a:rPr>
              <a:t>0</a:t>
            </a:r>
            <a:r>
              <a:rPr sz="2000" b="1" spc="0" dirty="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100"/>
              </a:spcBef>
            </a:pPr>
            <a:r>
              <a:rPr sz="2000" b="1" spc="0" dirty="0" smtClean="0">
                <a:latin typeface="Times New Roman"/>
                <a:cs typeface="Times New Roman"/>
              </a:rPr>
              <a:t>c</a:t>
            </a:r>
            <a:r>
              <a:rPr sz="2000" b="1" spc="4" dirty="0" smtClean="0">
                <a:latin typeface="Times New Roman"/>
                <a:cs typeface="Times New Roman"/>
              </a:rPr>
              <a:t>[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4" dirty="0" smtClean="0">
                <a:latin typeface="Times New Roman"/>
                <a:cs typeface="Times New Roman"/>
              </a:rPr>
              <a:t>][</a:t>
            </a:r>
            <a:r>
              <a:rPr sz="2000" b="1" spc="0" dirty="0" smtClean="0">
                <a:latin typeface="Times New Roman"/>
                <a:cs typeface="Times New Roman"/>
              </a:rPr>
              <a:t>k]</a:t>
            </a:r>
            <a:r>
              <a:rPr sz="2000" b="1" spc="-50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+=</a:t>
            </a:r>
            <a:r>
              <a:rPr sz="2000" b="1" spc="-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a[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4" dirty="0" smtClean="0">
                <a:latin typeface="Times New Roman"/>
                <a:cs typeface="Times New Roman"/>
              </a:rPr>
              <a:t>][j</a:t>
            </a:r>
            <a:r>
              <a:rPr sz="2000" b="1" spc="0" dirty="0" smtClean="0">
                <a:latin typeface="Times New Roman"/>
                <a:cs typeface="Times New Roman"/>
              </a:rPr>
              <a:t>]</a:t>
            </a:r>
            <a:r>
              <a:rPr sz="2000" b="1" spc="-50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* b</a:t>
            </a:r>
            <a:r>
              <a:rPr sz="2000" b="1" spc="4" dirty="0" smtClean="0">
                <a:latin typeface="Times New Roman"/>
                <a:cs typeface="Times New Roman"/>
              </a:rPr>
              <a:t>[j][</a:t>
            </a:r>
            <a:r>
              <a:rPr sz="2000" b="1" spc="0" dirty="0" smtClean="0">
                <a:latin typeface="Times New Roman"/>
                <a:cs typeface="Times New Roman"/>
              </a:rPr>
              <a:t>k</a:t>
            </a:r>
            <a:r>
              <a:rPr sz="2000" b="1" spc="4" dirty="0" smtClean="0">
                <a:latin typeface="Times New Roman"/>
                <a:cs typeface="Times New Roman"/>
              </a:rPr>
              <a:t>]</a:t>
            </a:r>
            <a:r>
              <a:rPr sz="2000" b="1" spc="0" dirty="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6" y="4440382"/>
            <a:ext cx="206633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0"/>
              </a:lnSpc>
              <a:spcBef>
                <a:spcPts val="104"/>
              </a:spcBef>
            </a:pP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4" dirty="0" smtClean="0">
                <a:latin typeface="Times New Roman"/>
                <a:cs typeface="Times New Roman"/>
              </a:rPr>
              <a:t>va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u</a:t>
            </a:r>
            <a:r>
              <a:rPr sz="2000" b="1" spc="4" dirty="0" smtClean="0">
                <a:latin typeface="Times New Roman"/>
                <a:cs typeface="Times New Roman"/>
              </a:rPr>
              <a:t>at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-44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o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4" dirty="0" smtClean="0">
                <a:latin typeface="Times New Roman"/>
                <a:cs typeface="Times New Roman"/>
              </a:rPr>
              <a:t>g</a:t>
            </a:r>
            <a:r>
              <a:rPr sz="2000" b="1" spc="0" dirty="0" smtClean="0">
                <a:latin typeface="Times New Roman"/>
                <a:cs typeface="Times New Roman"/>
              </a:rPr>
              <a:t>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5536" y="6862202"/>
            <a:ext cx="2882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27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3993" y="3733800"/>
            <a:ext cx="685806" cy="228600"/>
          </a:xfrm>
          <a:custGeom>
            <a:avLst/>
            <a:gdLst/>
            <a:ahLst/>
            <a:cxnLst/>
            <a:rect l="l" t="t" r="r" b="b"/>
            <a:pathLst>
              <a:path w="685806" h="228600">
                <a:moveTo>
                  <a:pt x="647706" y="152399"/>
                </a:moveTo>
                <a:lnTo>
                  <a:pt x="685806" y="114300"/>
                </a:lnTo>
                <a:lnTo>
                  <a:pt x="571506" y="0"/>
                </a:lnTo>
                <a:lnTo>
                  <a:pt x="571506" y="57912"/>
                </a:lnTo>
                <a:lnTo>
                  <a:pt x="0" y="57912"/>
                </a:lnTo>
                <a:lnTo>
                  <a:pt x="0" y="152399"/>
                </a:lnTo>
                <a:lnTo>
                  <a:pt x="647706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1801" y="3703319"/>
            <a:ext cx="716286" cy="291084"/>
          </a:xfrm>
          <a:custGeom>
            <a:avLst/>
            <a:gdLst/>
            <a:ahLst/>
            <a:cxnLst/>
            <a:rect l="l" t="t" r="r" b="b"/>
            <a:pathLst>
              <a:path w="716286" h="291084">
                <a:moveTo>
                  <a:pt x="25914" y="182880"/>
                </a:moveTo>
                <a:lnTo>
                  <a:pt x="25914" y="100583"/>
                </a:lnTo>
                <a:lnTo>
                  <a:pt x="12191" y="100584"/>
                </a:lnTo>
                <a:lnTo>
                  <a:pt x="3413" y="182880"/>
                </a:lnTo>
                <a:lnTo>
                  <a:pt x="25914" y="182880"/>
                </a:lnTo>
                <a:close/>
              </a:path>
              <a:path w="716286" h="291084">
                <a:moveTo>
                  <a:pt x="583698" y="76200"/>
                </a:moveTo>
                <a:lnTo>
                  <a:pt x="571506" y="76200"/>
                </a:lnTo>
                <a:lnTo>
                  <a:pt x="0" y="76200"/>
                </a:lnTo>
                <a:lnTo>
                  <a:pt x="25914" y="88392"/>
                </a:lnTo>
                <a:lnTo>
                  <a:pt x="571506" y="88392"/>
                </a:lnTo>
                <a:lnTo>
                  <a:pt x="583698" y="76200"/>
                </a:lnTo>
                <a:close/>
              </a:path>
              <a:path w="716286" h="291084">
                <a:moveTo>
                  <a:pt x="678582" y="182880"/>
                </a:moveTo>
                <a:lnTo>
                  <a:pt x="716286" y="144780"/>
                </a:lnTo>
                <a:lnTo>
                  <a:pt x="690378" y="137160"/>
                </a:lnTo>
                <a:lnTo>
                  <a:pt x="690378" y="153924"/>
                </a:lnTo>
                <a:lnTo>
                  <a:pt x="664779" y="182880"/>
                </a:lnTo>
                <a:lnTo>
                  <a:pt x="678582" y="182880"/>
                </a:lnTo>
                <a:close/>
              </a:path>
              <a:path w="716286" h="291084">
                <a:moveTo>
                  <a:pt x="597414" y="30480"/>
                </a:moveTo>
                <a:lnTo>
                  <a:pt x="576078" y="39624"/>
                </a:lnTo>
                <a:lnTo>
                  <a:pt x="597414" y="60959"/>
                </a:lnTo>
                <a:lnTo>
                  <a:pt x="597414" y="30480"/>
                </a:lnTo>
                <a:close/>
              </a:path>
              <a:path w="716286" h="291084">
                <a:moveTo>
                  <a:pt x="3413" y="182880"/>
                </a:moveTo>
                <a:lnTo>
                  <a:pt x="12191" y="100584"/>
                </a:lnTo>
                <a:lnTo>
                  <a:pt x="597414" y="100584"/>
                </a:lnTo>
                <a:lnTo>
                  <a:pt x="597414" y="60959"/>
                </a:lnTo>
                <a:lnTo>
                  <a:pt x="576078" y="39624"/>
                </a:lnTo>
                <a:lnTo>
                  <a:pt x="597414" y="30480"/>
                </a:lnTo>
                <a:lnTo>
                  <a:pt x="597414" y="60959"/>
                </a:lnTo>
                <a:lnTo>
                  <a:pt x="681996" y="145541"/>
                </a:lnTo>
                <a:lnTo>
                  <a:pt x="644658" y="182880"/>
                </a:lnTo>
                <a:lnTo>
                  <a:pt x="664779" y="182880"/>
                </a:lnTo>
                <a:lnTo>
                  <a:pt x="690378" y="153924"/>
                </a:lnTo>
                <a:lnTo>
                  <a:pt x="690378" y="137160"/>
                </a:lnTo>
                <a:lnTo>
                  <a:pt x="716286" y="144780"/>
                </a:lnTo>
                <a:lnTo>
                  <a:pt x="571506" y="0"/>
                </a:lnTo>
                <a:lnTo>
                  <a:pt x="571506" y="76200"/>
                </a:lnTo>
                <a:lnTo>
                  <a:pt x="583698" y="76200"/>
                </a:lnTo>
                <a:lnTo>
                  <a:pt x="571506" y="88392"/>
                </a:lnTo>
                <a:lnTo>
                  <a:pt x="25914" y="88392"/>
                </a:lnTo>
                <a:lnTo>
                  <a:pt x="0" y="76200"/>
                </a:lnTo>
                <a:lnTo>
                  <a:pt x="0" y="182880"/>
                </a:lnTo>
                <a:lnTo>
                  <a:pt x="3413" y="182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3993" y="3733800"/>
            <a:ext cx="685806" cy="228600"/>
          </a:xfrm>
          <a:custGeom>
            <a:avLst/>
            <a:gdLst/>
            <a:ahLst/>
            <a:cxnLst/>
            <a:rect l="l" t="t" r="r" b="b"/>
            <a:pathLst>
              <a:path w="685806" h="228600">
                <a:moveTo>
                  <a:pt x="647706" y="152399"/>
                </a:moveTo>
                <a:lnTo>
                  <a:pt x="0" y="152399"/>
                </a:lnTo>
                <a:lnTo>
                  <a:pt x="0" y="172212"/>
                </a:lnTo>
                <a:lnTo>
                  <a:pt x="571506" y="172212"/>
                </a:lnTo>
                <a:lnTo>
                  <a:pt x="571506" y="228600"/>
                </a:lnTo>
                <a:lnTo>
                  <a:pt x="647706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1801" y="3703319"/>
            <a:ext cx="716286" cy="291084"/>
          </a:xfrm>
          <a:custGeom>
            <a:avLst/>
            <a:gdLst/>
            <a:ahLst/>
            <a:cxnLst/>
            <a:rect l="l" t="t" r="r" b="b"/>
            <a:pathLst>
              <a:path w="716286" h="291084">
                <a:moveTo>
                  <a:pt x="583698" y="214884"/>
                </a:moveTo>
                <a:lnTo>
                  <a:pt x="597414" y="190500"/>
                </a:lnTo>
                <a:lnTo>
                  <a:pt x="25914" y="190499"/>
                </a:lnTo>
                <a:lnTo>
                  <a:pt x="25914" y="182880"/>
                </a:lnTo>
                <a:lnTo>
                  <a:pt x="3413" y="182880"/>
                </a:lnTo>
                <a:lnTo>
                  <a:pt x="0" y="214884"/>
                </a:lnTo>
                <a:lnTo>
                  <a:pt x="12191" y="190500"/>
                </a:lnTo>
                <a:lnTo>
                  <a:pt x="25914" y="202692"/>
                </a:lnTo>
                <a:lnTo>
                  <a:pt x="571506" y="202692"/>
                </a:lnTo>
                <a:lnTo>
                  <a:pt x="571506" y="214884"/>
                </a:lnTo>
                <a:lnTo>
                  <a:pt x="576078" y="251460"/>
                </a:lnTo>
                <a:lnTo>
                  <a:pt x="583698" y="214884"/>
                </a:lnTo>
                <a:close/>
              </a:path>
              <a:path w="716286" h="291084">
                <a:moveTo>
                  <a:pt x="571506" y="202692"/>
                </a:moveTo>
                <a:lnTo>
                  <a:pt x="25914" y="202692"/>
                </a:lnTo>
                <a:lnTo>
                  <a:pt x="12191" y="190500"/>
                </a:lnTo>
                <a:lnTo>
                  <a:pt x="0" y="214884"/>
                </a:lnTo>
                <a:lnTo>
                  <a:pt x="571506" y="214884"/>
                </a:lnTo>
                <a:lnTo>
                  <a:pt x="571506" y="202692"/>
                </a:lnTo>
                <a:close/>
              </a:path>
              <a:path w="716286" h="291084">
                <a:moveTo>
                  <a:pt x="678582" y="182880"/>
                </a:moveTo>
                <a:lnTo>
                  <a:pt x="664779" y="182880"/>
                </a:lnTo>
                <a:lnTo>
                  <a:pt x="597414" y="259080"/>
                </a:lnTo>
                <a:lnTo>
                  <a:pt x="571506" y="291084"/>
                </a:lnTo>
                <a:lnTo>
                  <a:pt x="678582" y="182880"/>
                </a:lnTo>
                <a:close/>
              </a:path>
              <a:path w="716286" h="291084">
                <a:moveTo>
                  <a:pt x="3413" y="182880"/>
                </a:moveTo>
                <a:lnTo>
                  <a:pt x="0" y="182880"/>
                </a:lnTo>
                <a:lnTo>
                  <a:pt x="0" y="214884"/>
                </a:lnTo>
                <a:lnTo>
                  <a:pt x="3413" y="182880"/>
                </a:lnTo>
                <a:close/>
              </a:path>
              <a:path w="716286" h="291084">
                <a:moveTo>
                  <a:pt x="597414" y="259080"/>
                </a:moveTo>
                <a:lnTo>
                  <a:pt x="664779" y="182880"/>
                </a:lnTo>
                <a:lnTo>
                  <a:pt x="644658" y="182880"/>
                </a:lnTo>
                <a:lnTo>
                  <a:pt x="597414" y="230124"/>
                </a:lnTo>
                <a:lnTo>
                  <a:pt x="597414" y="190500"/>
                </a:lnTo>
                <a:lnTo>
                  <a:pt x="583698" y="214884"/>
                </a:lnTo>
                <a:lnTo>
                  <a:pt x="576078" y="251460"/>
                </a:lnTo>
                <a:lnTo>
                  <a:pt x="571506" y="214884"/>
                </a:lnTo>
                <a:lnTo>
                  <a:pt x="571506" y="291084"/>
                </a:lnTo>
                <a:lnTo>
                  <a:pt x="597414" y="259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793" y="4976622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2819400" y="0"/>
                </a:moveTo>
                <a:lnTo>
                  <a:pt x="0" y="0"/>
                </a:lnTo>
              </a:path>
            </a:pathLst>
          </a:custGeom>
          <a:ln w="48513">
            <a:solidFill>
              <a:srgbClr val="00CC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3601" y="4940808"/>
            <a:ext cx="2845314" cy="71628"/>
          </a:xfrm>
          <a:custGeom>
            <a:avLst/>
            <a:gdLst/>
            <a:ahLst/>
            <a:cxnLst/>
            <a:rect l="l" t="t" r="r" b="b"/>
            <a:pathLst>
              <a:path w="2845314" h="71628">
                <a:moveTo>
                  <a:pt x="12192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59436"/>
                </a:lnTo>
                <a:lnTo>
                  <a:pt x="12192" y="25908"/>
                </a:lnTo>
                <a:lnTo>
                  <a:pt x="2819406" y="25907"/>
                </a:lnTo>
                <a:lnTo>
                  <a:pt x="2819406" y="59436"/>
                </a:lnTo>
                <a:lnTo>
                  <a:pt x="0" y="65532"/>
                </a:lnTo>
                <a:lnTo>
                  <a:pt x="6095" y="71628"/>
                </a:lnTo>
                <a:lnTo>
                  <a:pt x="2839218" y="71628"/>
                </a:lnTo>
                <a:lnTo>
                  <a:pt x="2845314" y="65532"/>
                </a:lnTo>
                <a:lnTo>
                  <a:pt x="2845314" y="59436"/>
                </a:lnTo>
                <a:lnTo>
                  <a:pt x="2831598" y="45720"/>
                </a:lnTo>
                <a:lnTo>
                  <a:pt x="2831598" y="25908"/>
                </a:lnTo>
                <a:lnTo>
                  <a:pt x="2819406" y="12192"/>
                </a:lnTo>
                <a:lnTo>
                  <a:pt x="25907" y="12192"/>
                </a:lnTo>
                <a:lnTo>
                  <a:pt x="2845314" y="12192"/>
                </a:lnTo>
                <a:lnTo>
                  <a:pt x="2845314" y="6096"/>
                </a:lnTo>
                <a:lnTo>
                  <a:pt x="2839218" y="0"/>
                </a:lnTo>
                <a:lnTo>
                  <a:pt x="12192" y="0"/>
                </a:lnTo>
                <a:close/>
              </a:path>
              <a:path w="2845314" h="71628">
                <a:moveTo>
                  <a:pt x="25907" y="59436"/>
                </a:moveTo>
                <a:lnTo>
                  <a:pt x="12192" y="45720"/>
                </a:lnTo>
                <a:lnTo>
                  <a:pt x="0" y="59436"/>
                </a:lnTo>
                <a:lnTo>
                  <a:pt x="0" y="65532"/>
                </a:lnTo>
                <a:lnTo>
                  <a:pt x="2819406" y="59436"/>
                </a:lnTo>
                <a:lnTo>
                  <a:pt x="25907" y="59436"/>
                </a:lnTo>
                <a:close/>
              </a:path>
              <a:path w="2845314" h="71628">
                <a:moveTo>
                  <a:pt x="2819406" y="59436"/>
                </a:moveTo>
                <a:lnTo>
                  <a:pt x="2819405" y="45719"/>
                </a:lnTo>
                <a:lnTo>
                  <a:pt x="25907" y="45719"/>
                </a:lnTo>
                <a:lnTo>
                  <a:pt x="25907" y="25907"/>
                </a:lnTo>
                <a:lnTo>
                  <a:pt x="12192" y="25908"/>
                </a:lnTo>
                <a:lnTo>
                  <a:pt x="0" y="59436"/>
                </a:lnTo>
                <a:lnTo>
                  <a:pt x="12192" y="45720"/>
                </a:lnTo>
                <a:lnTo>
                  <a:pt x="25907" y="59436"/>
                </a:lnTo>
                <a:lnTo>
                  <a:pt x="2819406" y="59436"/>
                </a:lnTo>
                <a:close/>
              </a:path>
              <a:path w="2845314" h="71628">
                <a:moveTo>
                  <a:pt x="25907" y="12192"/>
                </a:moveTo>
                <a:lnTo>
                  <a:pt x="2819406" y="12192"/>
                </a:lnTo>
                <a:lnTo>
                  <a:pt x="2831598" y="25908"/>
                </a:lnTo>
                <a:lnTo>
                  <a:pt x="2831598" y="45720"/>
                </a:lnTo>
                <a:lnTo>
                  <a:pt x="2845314" y="59436"/>
                </a:lnTo>
                <a:lnTo>
                  <a:pt x="2845314" y="12192"/>
                </a:lnTo>
                <a:lnTo>
                  <a:pt x="25907" y="12192"/>
                </a:lnTo>
                <a:close/>
              </a:path>
            </a:pathLst>
          </a:custGeom>
          <a:solidFill>
            <a:srgbClr val="0094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1400" y="4976621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2667000" y="0"/>
                </a:moveTo>
                <a:lnTo>
                  <a:pt x="0" y="0"/>
                </a:lnTo>
              </a:path>
            </a:pathLst>
          </a:custGeom>
          <a:ln w="48513">
            <a:solidFill>
              <a:srgbClr val="00CC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69207" y="4940807"/>
            <a:ext cx="2692908" cy="71628"/>
          </a:xfrm>
          <a:custGeom>
            <a:avLst/>
            <a:gdLst/>
            <a:ahLst/>
            <a:cxnLst/>
            <a:rect l="l" t="t" r="r" b="b"/>
            <a:pathLst>
              <a:path w="2692908" h="71628">
                <a:moveTo>
                  <a:pt x="1219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59436"/>
                </a:lnTo>
                <a:lnTo>
                  <a:pt x="12192" y="25908"/>
                </a:lnTo>
                <a:lnTo>
                  <a:pt x="2666999" y="25907"/>
                </a:lnTo>
                <a:lnTo>
                  <a:pt x="2667000" y="59436"/>
                </a:lnTo>
                <a:lnTo>
                  <a:pt x="0" y="65532"/>
                </a:lnTo>
                <a:lnTo>
                  <a:pt x="6096" y="71628"/>
                </a:lnTo>
                <a:lnTo>
                  <a:pt x="2686812" y="71628"/>
                </a:lnTo>
                <a:lnTo>
                  <a:pt x="2692908" y="65532"/>
                </a:lnTo>
                <a:lnTo>
                  <a:pt x="2692908" y="59436"/>
                </a:lnTo>
                <a:lnTo>
                  <a:pt x="2679192" y="45720"/>
                </a:lnTo>
                <a:lnTo>
                  <a:pt x="2679192" y="25908"/>
                </a:lnTo>
                <a:lnTo>
                  <a:pt x="2667000" y="12192"/>
                </a:lnTo>
                <a:lnTo>
                  <a:pt x="25908" y="12192"/>
                </a:lnTo>
                <a:lnTo>
                  <a:pt x="2692908" y="12192"/>
                </a:lnTo>
                <a:lnTo>
                  <a:pt x="2692908" y="6096"/>
                </a:lnTo>
                <a:lnTo>
                  <a:pt x="2686812" y="0"/>
                </a:lnTo>
                <a:lnTo>
                  <a:pt x="12192" y="0"/>
                </a:lnTo>
                <a:close/>
              </a:path>
              <a:path w="2692908" h="71628">
                <a:moveTo>
                  <a:pt x="25908" y="59436"/>
                </a:moveTo>
                <a:lnTo>
                  <a:pt x="12192" y="45720"/>
                </a:lnTo>
                <a:lnTo>
                  <a:pt x="0" y="59436"/>
                </a:lnTo>
                <a:lnTo>
                  <a:pt x="0" y="65532"/>
                </a:lnTo>
                <a:lnTo>
                  <a:pt x="2667000" y="59436"/>
                </a:lnTo>
                <a:lnTo>
                  <a:pt x="25908" y="59436"/>
                </a:lnTo>
                <a:close/>
              </a:path>
              <a:path w="2692908" h="71628">
                <a:moveTo>
                  <a:pt x="2667000" y="59436"/>
                </a:moveTo>
                <a:lnTo>
                  <a:pt x="2666999" y="45719"/>
                </a:lnTo>
                <a:lnTo>
                  <a:pt x="25907" y="45719"/>
                </a:lnTo>
                <a:lnTo>
                  <a:pt x="25907" y="25907"/>
                </a:lnTo>
                <a:lnTo>
                  <a:pt x="12192" y="25908"/>
                </a:lnTo>
                <a:lnTo>
                  <a:pt x="0" y="59436"/>
                </a:lnTo>
                <a:lnTo>
                  <a:pt x="12192" y="45720"/>
                </a:lnTo>
                <a:lnTo>
                  <a:pt x="25908" y="59436"/>
                </a:lnTo>
                <a:lnTo>
                  <a:pt x="2667000" y="59436"/>
                </a:lnTo>
                <a:close/>
              </a:path>
              <a:path w="2692908" h="71628">
                <a:moveTo>
                  <a:pt x="25908" y="12192"/>
                </a:moveTo>
                <a:lnTo>
                  <a:pt x="2667000" y="12192"/>
                </a:lnTo>
                <a:lnTo>
                  <a:pt x="2679192" y="25908"/>
                </a:lnTo>
                <a:lnTo>
                  <a:pt x="2679192" y="45720"/>
                </a:lnTo>
                <a:lnTo>
                  <a:pt x="2692908" y="59436"/>
                </a:lnTo>
                <a:lnTo>
                  <a:pt x="2692908" y="12192"/>
                </a:lnTo>
                <a:lnTo>
                  <a:pt x="25908" y="12192"/>
                </a:lnTo>
                <a:close/>
              </a:path>
            </a:pathLst>
          </a:custGeom>
          <a:solidFill>
            <a:srgbClr val="0094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00800" y="4976621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2743200" y="0"/>
                </a:moveTo>
                <a:lnTo>
                  <a:pt x="0" y="0"/>
                </a:lnTo>
              </a:path>
            </a:pathLst>
          </a:custGeom>
          <a:ln w="48513">
            <a:solidFill>
              <a:srgbClr val="00CC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88608" y="4940807"/>
            <a:ext cx="2769107" cy="71628"/>
          </a:xfrm>
          <a:custGeom>
            <a:avLst/>
            <a:gdLst/>
            <a:ahLst/>
            <a:cxnLst/>
            <a:rect l="l" t="t" r="r" b="b"/>
            <a:pathLst>
              <a:path w="2769107" h="71628">
                <a:moveTo>
                  <a:pt x="1219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59436"/>
                </a:lnTo>
                <a:lnTo>
                  <a:pt x="12192" y="25908"/>
                </a:lnTo>
                <a:lnTo>
                  <a:pt x="2743199" y="25907"/>
                </a:lnTo>
                <a:lnTo>
                  <a:pt x="2743200" y="59436"/>
                </a:lnTo>
                <a:lnTo>
                  <a:pt x="0" y="65532"/>
                </a:lnTo>
                <a:lnTo>
                  <a:pt x="6096" y="71628"/>
                </a:lnTo>
                <a:lnTo>
                  <a:pt x="2763012" y="71628"/>
                </a:lnTo>
                <a:lnTo>
                  <a:pt x="2769107" y="65532"/>
                </a:lnTo>
                <a:lnTo>
                  <a:pt x="2769107" y="59436"/>
                </a:lnTo>
                <a:lnTo>
                  <a:pt x="2755392" y="45720"/>
                </a:lnTo>
                <a:lnTo>
                  <a:pt x="2755392" y="25908"/>
                </a:lnTo>
                <a:lnTo>
                  <a:pt x="2743200" y="12192"/>
                </a:lnTo>
                <a:lnTo>
                  <a:pt x="25908" y="12192"/>
                </a:lnTo>
                <a:lnTo>
                  <a:pt x="2769107" y="12192"/>
                </a:lnTo>
                <a:lnTo>
                  <a:pt x="2769107" y="6096"/>
                </a:lnTo>
                <a:lnTo>
                  <a:pt x="2763012" y="0"/>
                </a:lnTo>
                <a:lnTo>
                  <a:pt x="12192" y="0"/>
                </a:lnTo>
                <a:close/>
              </a:path>
              <a:path w="2769107" h="71628">
                <a:moveTo>
                  <a:pt x="25908" y="59436"/>
                </a:moveTo>
                <a:lnTo>
                  <a:pt x="12192" y="45720"/>
                </a:lnTo>
                <a:lnTo>
                  <a:pt x="0" y="59436"/>
                </a:lnTo>
                <a:lnTo>
                  <a:pt x="0" y="65532"/>
                </a:lnTo>
                <a:lnTo>
                  <a:pt x="2743200" y="59436"/>
                </a:lnTo>
                <a:lnTo>
                  <a:pt x="25908" y="59436"/>
                </a:lnTo>
                <a:close/>
              </a:path>
              <a:path w="2769107" h="71628">
                <a:moveTo>
                  <a:pt x="2743200" y="59436"/>
                </a:moveTo>
                <a:lnTo>
                  <a:pt x="2743199" y="45719"/>
                </a:lnTo>
                <a:lnTo>
                  <a:pt x="25907" y="45719"/>
                </a:lnTo>
                <a:lnTo>
                  <a:pt x="25907" y="25907"/>
                </a:lnTo>
                <a:lnTo>
                  <a:pt x="12192" y="25908"/>
                </a:lnTo>
                <a:lnTo>
                  <a:pt x="0" y="59436"/>
                </a:lnTo>
                <a:lnTo>
                  <a:pt x="12192" y="45720"/>
                </a:lnTo>
                <a:lnTo>
                  <a:pt x="25908" y="59436"/>
                </a:lnTo>
                <a:lnTo>
                  <a:pt x="2743200" y="59436"/>
                </a:lnTo>
                <a:close/>
              </a:path>
              <a:path w="2769107" h="71628">
                <a:moveTo>
                  <a:pt x="25908" y="12192"/>
                </a:moveTo>
                <a:lnTo>
                  <a:pt x="2743200" y="12192"/>
                </a:lnTo>
                <a:lnTo>
                  <a:pt x="2755392" y="25908"/>
                </a:lnTo>
                <a:lnTo>
                  <a:pt x="2755392" y="45720"/>
                </a:lnTo>
                <a:lnTo>
                  <a:pt x="2769107" y="59436"/>
                </a:lnTo>
                <a:lnTo>
                  <a:pt x="2769107" y="12192"/>
                </a:lnTo>
                <a:lnTo>
                  <a:pt x="25908" y="12192"/>
                </a:lnTo>
                <a:close/>
              </a:path>
            </a:pathLst>
          </a:custGeom>
          <a:solidFill>
            <a:srgbClr val="0094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8333" y="1463254"/>
            <a:ext cx="6874963" cy="1793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2475"/>
              </a:lnSpc>
              <a:spcBef>
                <a:spcPts val="123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S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ar</a:t>
            </a:r>
            <a:r>
              <a:rPr sz="2400" b="1" spc="4" dirty="0" smtClean="0">
                <a:latin typeface="Times New Roman"/>
                <a:cs typeface="Times New Roman"/>
              </a:rPr>
              <a:t>ti</a:t>
            </a:r>
            <a:r>
              <a:rPr sz="2400" b="1" spc="0" dirty="0" smtClean="0">
                <a:latin typeface="Times New Roman"/>
                <a:cs typeface="Times New Roman"/>
              </a:rPr>
              <a:t>ng</a:t>
            </a:r>
            <a:r>
              <a:rPr sz="2400" b="1" spc="-25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f</a:t>
            </a:r>
            <a:r>
              <a:rPr sz="2400" b="1" spc="-4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om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a g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ven</a:t>
            </a:r>
            <a:r>
              <a:rPr sz="2400" b="1" spc="-14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ory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l</a:t>
            </a:r>
            <a:r>
              <a:rPr sz="2400" b="1" spc="0" dirty="0" smtClean="0">
                <a:latin typeface="Times New Roman"/>
                <a:cs typeface="Times New Roman"/>
              </a:rPr>
              <a:t>oca</a:t>
            </a:r>
            <a:r>
              <a:rPr sz="2400" b="1" spc="4" dirty="0" smtClean="0">
                <a:latin typeface="Times New Roman"/>
                <a:cs typeface="Times New Roman"/>
              </a:rPr>
              <a:t>ti</a:t>
            </a:r>
            <a:r>
              <a:rPr sz="2400" b="1" spc="0" dirty="0" smtClean="0">
                <a:latin typeface="Times New Roman"/>
                <a:cs typeface="Times New Roman"/>
              </a:rPr>
              <a:t>on,</a:t>
            </a:r>
            <a:r>
              <a:rPr sz="2400" b="1" spc="-25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he e</a:t>
            </a:r>
            <a:r>
              <a:rPr sz="2400" b="1" spc="4" dirty="0" smtClean="0">
                <a:latin typeface="Times New Roman"/>
                <a:cs typeface="Times New Roman"/>
              </a:rPr>
              <a:t>l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en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 marR="1286715" indent="0" algn="just">
              <a:lnSpc>
                <a:spcPct val="100041"/>
              </a:lnSpc>
            </a:pPr>
            <a:r>
              <a:rPr sz="2400" b="1" spc="-4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o</a:t>
            </a:r>
            <a:r>
              <a:rPr sz="2400" b="1" spc="-14" dirty="0" smtClean="0">
                <a:latin typeface="Times New Roman"/>
                <a:cs typeface="Times New Roman"/>
              </a:rPr>
              <a:t>w</a:t>
            </a:r>
            <a:r>
              <a:rPr sz="2400" b="1" spc="4" dirty="0" smtClean="0">
                <a:latin typeface="Times New Roman"/>
                <a:cs typeface="Times New Roman"/>
              </a:rPr>
              <a:t>-</a:t>
            </a:r>
            <a:r>
              <a:rPr sz="2400" b="1" spc="-14" dirty="0" smtClean="0">
                <a:latin typeface="Times New Roman"/>
                <a:cs typeface="Times New Roman"/>
              </a:rPr>
              <a:t>w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se</a:t>
            </a:r>
            <a:r>
              <a:rPr sz="2400" b="1" spc="14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n consecu</a:t>
            </a:r>
            <a:r>
              <a:rPr sz="2400" b="1" spc="4" dirty="0" smtClean="0">
                <a:latin typeface="Times New Roman"/>
                <a:cs typeface="Times New Roman"/>
              </a:rPr>
              <a:t>ti</a:t>
            </a:r>
            <a:r>
              <a:rPr sz="2400" b="1" spc="0" dirty="0" smtClean="0">
                <a:latin typeface="Times New Roman"/>
                <a:cs typeface="Times New Roman"/>
              </a:rPr>
              <a:t>ve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ory</a:t>
            </a:r>
            <a:r>
              <a:rPr sz="2400" b="1" spc="-25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l</a:t>
            </a:r>
            <a:r>
              <a:rPr sz="2400" b="1" spc="0" dirty="0" smtClean="0">
                <a:latin typeface="Times New Roman"/>
                <a:cs typeface="Times New Roman"/>
              </a:rPr>
              <a:t>oca</a:t>
            </a:r>
            <a:r>
              <a:rPr sz="2400" b="1" spc="4" dirty="0" smtClean="0">
                <a:latin typeface="Times New Roman"/>
                <a:cs typeface="Times New Roman"/>
              </a:rPr>
              <a:t>ti</a:t>
            </a:r>
            <a:r>
              <a:rPr sz="2400" b="1" spc="0" dirty="0" smtClean="0">
                <a:latin typeface="Times New Roman"/>
                <a:cs typeface="Times New Roman"/>
              </a:rPr>
              <a:t>ons. x: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s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ar</a:t>
            </a:r>
            <a:r>
              <a:rPr sz="2400" b="1" spc="4" dirty="0" smtClean="0">
                <a:latin typeface="Times New Roman"/>
                <a:cs typeface="Times New Roman"/>
              </a:rPr>
              <a:t>ti</a:t>
            </a:r>
            <a:r>
              <a:rPr sz="2400" b="1" spc="0" dirty="0" smtClean="0">
                <a:latin typeface="Times New Roman"/>
                <a:cs typeface="Times New Roman"/>
              </a:rPr>
              <a:t>ng</a:t>
            </a:r>
            <a:r>
              <a:rPr sz="2400" b="1" spc="-25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add</a:t>
            </a:r>
            <a:r>
              <a:rPr sz="2400" b="1" spc="-4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ess</a:t>
            </a:r>
            <a:r>
              <a:rPr sz="2400" b="1" spc="1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of 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he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array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n 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ory c: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nu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ber</a:t>
            </a:r>
            <a:r>
              <a:rPr sz="2400" b="1" spc="-3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of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co</a:t>
            </a:r>
            <a:r>
              <a:rPr sz="2400" b="1" spc="4" dirty="0" smtClean="0">
                <a:latin typeface="Times New Roman"/>
                <a:cs typeface="Times New Roman"/>
              </a:rPr>
              <a:t>l</a:t>
            </a:r>
            <a:r>
              <a:rPr sz="2400" b="1" spc="0" dirty="0" smtClean="0">
                <a:latin typeface="Times New Roman"/>
                <a:cs typeface="Times New Roman"/>
              </a:rPr>
              <a:t>u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ns</a:t>
            </a:r>
            <a:endParaRPr sz="2400">
              <a:latin typeface="Times New Roman"/>
              <a:cs typeface="Times New Roman"/>
            </a:endParaRPr>
          </a:p>
          <a:p>
            <a:pPr marL="12700" marR="707439" algn="just">
              <a:lnSpc>
                <a:spcPct val="95825"/>
              </a:lnSpc>
            </a:pPr>
            <a:r>
              <a:rPr sz="2400" b="1" spc="9" dirty="0" smtClean="0">
                <a:latin typeface="Times New Roman"/>
                <a:cs typeface="Times New Roman"/>
              </a:rPr>
              <a:t>k</a:t>
            </a:r>
            <a:r>
              <a:rPr sz="2400" b="1" spc="0" dirty="0" smtClean="0">
                <a:latin typeface="Times New Roman"/>
                <a:cs typeface="Times New Roman"/>
              </a:rPr>
              <a:t>: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nu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ber</a:t>
            </a:r>
            <a:r>
              <a:rPr sz="2400" b="1" spc="-3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of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by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es a</a:t>
            </a:r>
            <a:r>
              <a:rPr sz="2400" b="1" spc="4" dirty="0" smtClean="0">
                <a:latin typeface="Times New Roman"/>
                <a:cs typeface="Times New Roman"/>
              </a:rPr>
              <a:t>ll</a:t>
            </a:r>
            <a:r>
              <a:rPr sz="2400" b="1" spc="0" dirty="0" smtClean="0">
                <a:latin typeface="Times New Roman"/>
                <a:cs typeface="Times New Roman"/>
              </a:rPr>
              <a:t>oca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ed</a:t>
            </a:r>
            <a:r>
              <a:rPr sz="2400" b="1" spc="-25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per</a:t>
            </a:r>
            <a:r>
              <a:rPr sz="2400" b="1" spc="-4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array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r>
              <a:rPr sz="2400" b="1" spc="4" dirty="0" smtClean="0">
                <a:latin typeface="Times New Roman"/>
                <a:cs typeface="Times New Roman"/>
              </a:rPr>
              <a:t>l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76809" y="1463254"/>
            <a:ext cx="48839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-4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70585" y="1463254"/>
            <a:ext cx="87914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s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o</a:t>
            </a:r>
            <a:r>
              <a:rPr sz="2400" b="1" spc="-4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8333" y="3657813"/>
            <a:ext cx="81879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4" dirty="0" smtClean="0">
                <a:latin typeface="Times New Roman"/>
                <a:cs typeface="Times New Roman"/>
              </a:rPr>
              <a:t>[i][j</a:t>
            </a:r>
            <a:r>
              <a:rPr sz="2400" b="1" spc="0" dirty="0" smtClean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6444" y="3657813"/>
            <a:ext cx="518383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s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4" dirty="0" smtClean="0">
                <a:latin typeface="Times New Roman"/>
                <a:cs typeface="Times New Roman"/>
              </a:rPr>
              <a:t>ll</a:t>
            </a:r>
            <a:r>
              <a:rPr sz="2400" b="1" spc="0" dirty="0" smtClean="0">
                <a:latin typeface="Times New Roman"/>
                <a:cs typeface="Times New Roman"/>
              </a:rPr>
              <a:t>oca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ed</a:t>
            </a:r>
            <a:r>
              <a:rPr sz="2400" b="1" spc="-25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ory</a:t>
            </a:r>
            <a:r>
              <a:rPr sz="2400" b="1" spc="-25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l</a:t>
            </a:r>
            <a:r>
              <a:rPr sz="2400" b="1" spc="0" dirty="0" smtClean="0">
                <a:latin typeface="Times New Roman"/>
                <a:cs typeface="Times New Roman"/>
              </a:rPr>
              <a:t>oca</a:t>
            </a:r>
            <a:r>
              <a:rPr sz="2400" b="1" spc="4" dirty="0" smtClean="0">
                <a:latin typeface="Times New Roman"/>
                <a:cs typeface="Times New Roman"/>
              </a:rPr>
              <a:t>ti</a:t>
            </a:r>
            <a:r>
              <a:rPr sz="2400" b="1" spc="0" dirty="0" smtClean="0">
                <a:latin typeface="Times New Roman"/>
                <a:cs typeface="Times New Roman"/>
              </a:rPr>
              <a:t>on</a:t>
            </a:r>
            <a:r>
              <a:rPr sz="2400" b="1" spc="-25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at add</a:t>
            </a:r>
            <a:r>
              <a:rPr sz="2400" b="1" spc="-4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ess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7138" y="4023573"/>
            <a:ext cx="217606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x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+ </a:t>
            </a:r>
            <a:r>
              <a:rPr sz="2400" b="1" spc="4" dirty="0" smtClean="0">
                <a:latin typeface="Times New Roman"/>
                <a:cs typeface="Times New Roman"/>
              </a:rPr>
              <a:t>(</a:t>
            </a:r>
            <a:r>
              <a:rPr sz="2400" b="1" spc="0" dirty="0" smtClean="0">
                <a:latin typeface="Times New Roman"/>
                <a:cs typeface="Times New Roman"/>
              </a:rPr>
              <a:t>i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* c +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j</a:t>
            </a:r>
            <a:r>
              <a:rPr sz="2400" b="1" spc="0" dirty="0" smtClean="0">
                <a:latin typeface="Times New Roman"/>
                <a:cs typeface="Times New Roman"/>
              </a:rPr>
              <a:t>) * 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339" y="4649375"/>
            <a:ext cx="8459896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0"/>
              </a:lnSpc>
              <a:spcBef>
                <a:spcPts val="94"/>
              </a:spcBef>
            </a:pPr>
            <a:r>
              <a:rPr sz="1800" b="1" spc="0" dirty="0" smtClean="0">
                <a:latin typeface="Times New Roman"/>
                <a:cs typeface="Times New Roman"/>
              </a:rPr>
              <a:t>a[0][0]</a:t>
            </a:r>
            <a:r>
              <a:rPr sz="1800" b="1" spc="-1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a[0][1]</a:t>
            </a:r>
            <a:r>
              <a:rPr sz="1800" b="1" spc="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a[0][2]</a:t>
            </a:r>
            <a:r>
              <a:rPr sz="1800" b="1" spc="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a[0][3]</a:t>
            </a:r>
            <a:r>
              <a:rPr sz="1800" b="1" spc="-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a[1][0]</a:t>
            </a:r>
            <a:r>
              <a:rPr sz="1800" b="1" spc="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a[1][1]</a:t>
            </a:r>
            <a:r>
              <a:rPr sz="1800" b="1" spc="-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a[1][2]</a:t>
            </a:r>
            <a:r>
              <a:rPr sz="1800" b="1" spc="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a[1][3]</a:t>
            </a:r>
            <a:r>
              <a:rPr sz="1800" b="1" spc="-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a[2][0]</a:t>
            </a:r>
            <a:r>
              <a:rPr sz="1800" b="1" spc="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a[2][1]</a:t>
            </a:r>
            <a:r>
              <a:rPr sz="1800" b="1" spc="-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a[2][2]</a:t>
            </a:r>
            <a:r>
              <a:rPr sz="1800" b="1" spc="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a[2][3]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533" y="5120853"/>
            <a:ext cx="543102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u="heavy" spc="4" dirty="0" smtClean="0">
                <a:latin typeface="Times New Roman"/>
                <a:cs typeface="Times New Roman"/>
              </a:rPr>
              <a:t>H</a:t>
            </a:r>
            <a:r>
              <a:rPr sz="2400" b="1" u="heavy" spc="0" dirty="0" smtClean="0">
                <a:latin typeface="Times New Roman"/>
                <a:cs typeface="Times New Roman"/>
              </a:rPr>
              <a:t>ow</a:t>
            </a:r>
            <a:r>
              <a:rPr sz="2400" b="1" u="heavy" spc="-14" dirty="0" smtClean="0">
                <a:latin typeface="Times New Roman"/>
                <a:cs typeface="Times New Roman"/>
              </a:rPr>
              <a:t> </a:t>
            </a:r>
            <a:r>
              <a:rPr sz="2400" b="1" u="heavy" spc="4" dirty="0" smtClean="0">
                <a:latin typeface="Times New Roman"/>
                <a:cs typeface="Times New Roman"/>
              </a:rPr>
              <a:t>t</a:t>
            </a:r>
            <a:r>
              <a:rPr sz="2400" b="1" u="heavy" spc="0" dirty="0" smtClean="0">
                <a:latin typeface="Times New Roman"/>
                <a:cs typeface="Times New Roman"/>
              </a:rPr>
              <a:t>o </a:t>
            </a:r>
            <a:r>
              <a:rPr sz="2400" b="1" u="heavy" spc="-44" dirty="0" smtClean="0">
                <a:latin typeface="Times New Roman"/>
                <a:cs typeface="Times New Roman"/>
              </a:rPr>
              <a:t>r</a:t>
            </a:r>
            <a:r>
              <a:rPr sz="2400" b="1" u="heavy" spc="0" dirty="0" smtClean="0">
                <a:latin typeface="Times New Roman"/>
                <a:cs typeface="Times New Roman"/>
              </a:rPr>
              <a:t>ead </a:t>
            </a:r>
            <a:r>
              <a:rPr sz="2400" b="1" u="heavy" spc="4" dirty="0" smtClean="0">
                <a:latin typeface="Times New Roman"/>
                <a:cs typeface="Times New Roman"/>
              </a:rPr>
              <a:t>t</a:t>
            </a:r>
            <a:r>
              <a:rPr sz="2400" b="1" u="heavy" spc="0" dirty="0" smtClean="0">
                <a:latin typeface="Times New Roman"/>
                <a:cs typeface="Times New Roman"/>
              </a:rPr>
              <a:t>he</a:t>
            </a:r>
            <a:r>
              <a:rPr sz="2400" b="1" u="heavy" spc="-9" dirty="0" smtClean="0">
                <a:latin typeface="Times New Roman"/>
                <a:cs typeface="Times New Roman"/>
              </a:rPr>
              <a:t> </a:t>
            </a:r>
            <a:r>
              <a:rPr sz="2400" b="1" u="heavy" spc="0" dirty="0" smtClean="0">
                <a:latin typeface="Times New Roman"/>
                <a:cs typeface="Times New Roman"/>
              </a:rPr>
              <a:t>e</a:t>
            </a:r>
            <a:r>
              <a:rPr sz="2400" b="1" u="heavy" spc="4" dirty="0" smtClean="0">
                <a:latin typeface="Times New Roman"/>
                <a:cs typeface="Times New Roman"/>
              </a:rPr>
              <a:t>l</a:t>
            </a:r>
            <a:r>
              <a:rPr sz="2400" b="1" u="heavy" spc="0" dirty="0" smtClean="0">
                <a:latin typeface="Times New Roman"/>
                <a:cs typeface="Times New Roman"/>
              </a:rPr>
              <a:t>e</a:t>
            </a:r>
            <a:r>
              <a:rPr sz="2400" b="1" u="heavy" spc="4" dirty="0" smtClean="0">
                <a:latin typeface="Times New Roman"/>
                <a:cs typeface="Times New Roman"/>
              </a:rPr>
              <a:t>m</a:t>
            </a:r>
            <a:r>
              <a:rPr sz="2400" b="1" u="heavy" spc="0" dirty="0" smtClean="0">
                <a:latin typeface="Times New Roman"/>
                <a:cs typeface="Times New Roman"/>
              </a:rPr>
              <a:t>en</a:t>
            </a:r>
            <a:r>
              <a:rPr sz="2400" b="1" u="heavy" spc="4" dirty="0" smtClean="0">
                <a:latin typeface="Times New Roman"/>
                <a:cs typeface="Times New Roman"/>
              </a:rPr>
              <a:t>t</a:t>
            </a:r>
            <a:r>
              <a:rPr sz="2400" b="1" u="heavy" spc="0" dirty="0" smtClean="0">
                <a:latin typeface="Times New Roman"/>
                <a:cs typeface="Times New Roman"/>
              </a:rPr>
              <a:t>s</a:t>
            </a:r>
            <a:r>
              <a:rPr sz="2400" b="1" u="heavy" spc="-19" dirty="0" smtClean="0">
                <a:latin typeface="Times New Roman"/>
                <a:cs typeface="Times New Roman"/>
              </a:rPr>
              <a:t> </a:t>
            </a:r>
            <a:r>
              <a:rPr sz="2400" b="1" u="heavy" spc="0" dirty="0" smtClean="0">
                <a:latin typeface="Times New Roman"/>
                <a:cs typeface="Times New Roman"/>
              </a:rPr>
              <a:t>of</a:t>
            </a:r>
            <a:r>
              <a:rPr sz="2400" b="1" u="heavy" spc="4" dirty="0" smtClean="0">
                <a:latin typeface="Times New Roman"/>
                <a:cs typeface="Times New Roman"/>
              </a:rPr>
              <a:t> </a:t>
            </a:r>
            <a:r>
              <a:rPr sz="2400" b="1" u="heavy" spc="0" dirty="0" smtClean="0">
                <a:latin typeface="Times New Roman"/>
                <a:cs typeface="Times New Roman"/>
              </a:rPr>
              <a:t>a 2</a:t>
            </a:r>
            <a:r>
              <a:rPr sz="2400" b="1" u="heavy" spc="4" dirty="0" smtClean="0">
                <a:latin typeface="Times New Roman"/>
                <a:cs typeface="Times New Roman"/>
              </a:rPr>
              <a:t>-</a:t>
            </a:r>
            <a:r>
              <a:rPr sz="2400" b="1" u="heavy" spc="0" dirty="0" smtClean="0">
                <a:latin typeface="Times New Roman"/>
                <a:cs typeface="Times New Roman"/>
              </a:rPr>
              <a:t>D</a:t>
            </a:r>
            <a:r>
              <a:rPr sz="2400" b="1" u="heavy" spc="-4" dirty="0" smtClean="0">
                <a:latin typeface="Times New Roman"/>
                <a:cs typeface="Times New Roman"/>
              </a:rPr>
              <a:t> </a:t>
            </a:r>
            <a:r>
              <a:rPr sz="2400" b="1" u="heavy" spc="0" dirty="0" smtClean="0">
                <a:latin typeface="Times New Roman"/>
                <a:cs typeface="Times New Roman"/>
              </a:rPr>
              <a:t>array?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339" y="5507182"/>
            <a:ext cx="7933277" cy="1377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2080"/>
              </a:lnSpc>
              <a:spcBef>
                <a:spcPts val="104"/>
              </a:spcBef>
            </a:pPr>
            <a:r>
              <a:rPr sz="2000" b="1" spc="-4" dirty="0" smtClean="0">
                <a:latin typeface="Times New Roman"/>
                <a:cs typeface="Times New Roman"/>
              </a:rPr>
              <a:t>B</a:t>
            </a:r>
            <a:r>
              <a:rPr sz="2000" b="1" spc="0" dirty="0" smtClean="0">
                <a:latin typeface="Times New Roman"/>
                <a:cs typeface="Times New Roman"/>
              </a:rPr>
              <a:t>y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-39" dirty="0" smtClean="0"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d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ng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hem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ne</a:t>
            </a:r>
            <a:r>
              <a:rPr sz="2000" b="1" spc="-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ement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t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a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me</a:t>
            </a:r>
            <a:endParaRPr sz="2000">
              <a:latin typeface="Times New Roman"/>
              <a:cs typeface="Times New Roman"/>
            </a:endParaRPr>
          </a:p>
          <a:p>
            <a:pPr marL="1841499" marR="34289">
              <a:lnSpc>
                <a:spcPct val="95825"/>
              </a:lnSpc>
            </a:pPr>
            <a:r>
              <a:rPr sz="1800" b="1" spc="0" dirty="0" smtClean="0">
                <a:latin typeface="Times New Roman"/>
                <a:cs typeface="Times New Roman"/>
              </a:rPr>
              <a:t>for</a:t>
            </a:r>
            <a:r>
              <a:rPr sz="1800" b="1" spc="-50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(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latin typeface="Times New Roman"/>
                <a:cs typeface="Times New Roman"/>
              </a:rPr>
              <a:t>=</a:t>
            </a:r>
            <a:r>
              <a:rPr sz="1800" b="1" spc="0" dirty="0" smtClean="0">
                <a:latin typeface="Times New Roman"/>
                <a:cs typeface="Times New Roman"/>
              </a:rPr>
              <a:t>0;</a:t>
            </a:r>
            <a:r>
              <a:rPr sz="1800" b="1" spc="4" dirty="0" smtClean="0">
                <a:latin typeface="Times New Roman"/>
                <a:cs typeface="Times New Roman"/>
              </a:rPr>
              <a:t> i</a:t>
            </a:r>
            <a:r>
              <a:rPr sz="1800" b="1" spc="-4" dirty="0" smtClean="0">
                <a:latin typeface="Times New Roman"/>
                <a:cs typeface="Times New Roman"/>
              </a:rPr>
              <a:t>&lt;n</a:t>
            </a:r>
            <a:r>
              <a:rPr sz="1800" b="1" spc="-29" dirty="0" smtClean="0"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latin typeface="Times New Roman"/>
                <a:cs typeface="Times New Roman"/>
              </a:rPr>
              <a:t>o</a:t>
            </a:r>
            <a:r>
              <a:rPr sz="1800" b="1" spc="19" dirty="0" smtClean="0">
                <a:latin typeface="Times New Roman"/>
                <a:cs typeface="Times New Roman"/>
              </a:rPr>
              <a:t>w</a:t>
            </a:r>
            <a:r>
              <a:rPr sz="1800" b="1" spc="0" dirty="0" smtClean="0">
                <a:latin typeface="Times New Roman"/>
                <a:cs typeface="Times New Roman"/>
              </a:rPr>
              <a:t>;</a:t>
            </a:r>
            <a:r>
              <a:rPr sz="1800" b="1" spc="-14" dirty="0" smtClean="0">
                <a:latin typeface="Times New Roman"/>
                <a:cs typeface="Times New Roman"/>
              </a:rPr>
              <a:t> 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latin typeface="Times New Roman"/>
                <a:cs typeface="Times New Roman"/>
              </a:rPr>
              <a:t>++</a:t>
            </a:r>
            <a:r>
              <a:rPr sz="1800" b="1" spc="0" dirty="0" smtClean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841499" marR="34289">
              <a:lnSpc>
                <a:spcPct val="95825"/>
              </a:lnSpc>
              <a:spcBef>
                <a:spcPts val="90"/>
              </a:spcBef>
            </a:pPr>
            <a:r>
              <a:rPr sz="1800" b="1" spc="0" dirty="0" smtClean="0">
                <a:latin typeface="Times New Roman"/>
                <a:cs typeface="Times New Roman"/>
              </a:rPr>
              <a:t>for</a:t>
            </a:r>
            <a:r>
              <a:rPr sz="1800" b="1" spc="-50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(j</a:t>
            </a:r>
            <a:r>
              <a:rPr sz="1800" b="1" spc="-4" dirty="0" smtClean="0">
                <a:latin typeface="Times New Roman"/>
                <a:cs typeface="Times New Roman"/>
              </a:rPr>
              <a:t>=</a:t>
            </a:r>
            <a:r>
              <a:rPr sz="1800" b="1" spc="0" dirty="0" smtClean="0">
                <a:latin typeface="Times New Roman"/>
                <a:cs typeface="Times New Roman"/>
              </a:rPr>
              <a:t>0;</a:t>
            </a:r>
            <a:r>
              <a:rPr sz="1800" b="1" spc="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j</a:t>
            </a:r>
            <a:r>
              <a:rPr sz="1800" b="1" spc="-4" dirty="0" smtClean="0">
                <a:latin typeface="Times New Roman"/>
                <a:cs typeface="Times New Roman"/>
              </a:rPr>
              <a:t>&lt;n</a:t>
            </a:r>
            <a:r>
              <a:rPr sz="1800" b="1" spc="4" dirty="0" smtClean="0">
                <a:latin typeface="Times New Roman"/>
                <a:cs typeface="Times New Roman"/>
              </a:rPr>
              <a:t>c</a:t>
            </a:r>
            <a:r>
              <a:rPr sz="1800" b="1" spc="0" dirty="0" smtClean="0">
                <a:latin typeface="Times New Roman"/>
                <a:cs typeface="Times New Roman"/>
              </a:rPr>
              <a:t>o</a:t>
            </a:r>
            <a:r>
              <a:rPr sz="1800" b="1" spc="4" dirty="0" smtClean="0">
                <a:latin typeface="Times New Roman"/>
                <a:cs typeface="Times New Roman"/>
              </a:rPr>
              <a:t>l</a:t>
            </a:r>
            <a:r>
              <a:rPr sz="1800" b="1" spc="0" dirty="0" smtClean="0">
                <a:latin typeface="Times New Roman"/>
                <a:cs typeface="Times New Roman"/>
              </a:rPr>
              <a:t>;</a:t>
            </a:r>
            <a:r>
              <a:rPr sz="1800" b="1" spc="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j</a:t>
            </a:r>
            <a:r>
              <a:rPr sz="1800" b="1" spc="-4" dirty="0" smtClean="0">
                <a:latin typeface="Times New Roman"/>
                <a:cs typeface="Times New Roman"/>
              </a:rPr>
              <a:t>++</a:t>
            </a:r>
            <a:r>
              <a:rPr sz="1800" b="1" spc="0" dirty="0" smtClean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2726053" marR="2957622" algn="ctr">
              <a:lnSpc>
                <a:spcPct val="95825"/>
              </a:lnSpc>
              <a:spcBef>
                <a:spcPts val="90"/>
              </a:spcBef>
            </a:pPr>
            <a:r>
              <a:rPr sz="1800" b="1" spc="-4" dirty="0" smtClean="0">
                <a:latin typeface="Times New Roman"/>
                <a:cs typeface="Times New Roman"/>
              </a:rPr>
              <a:t>s</a:t>
            </a:r>
            <a:r>
              <a:rPr sz="1800" b="1" spc="4" dirty="0" smtClean="0">
                <a:latin typeface="Times New Roman"/>
                <a:cs typeface="Times New Roman"/>
              </a:rPr>
              <a:t>c</a:t>
            </a:r>
            <a:r>
              <a:rPr sz="1800" b="1" spc="0" dirty="0" smtClean="0">
                <a:latin typeface="Times New Roman"/>
                <a:cs typeface="Times New Roman"/>
              </a:rPr>
              <a:t>a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f</a:t>
            </a:r>
            <a:r>
              <a:rPr sz="1800" b="1" spc="-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(“</a:t>
            </a:r>
            <a:r>
              <a:rPr sz="1800" b="1" spc="-9" dirty="0" smtClean="0">
                <a:latin typeface="Times New Roman"/>
                <a:cs typeface="Times New Roman"/>
              </a:rPr>
              <a:t>%</a:t>
            </a:r>
            <a:r>
              <a:rPr sz="1800" b="1" spc="0" dirty="0" smtClean="0">
                <a:latin typeface="Times New Roman"/>
                <a:cs typeface="Times New Roman"/>
              </a:rPr>
              <a:t>f”,</a:t>
            </a:r>
            <a:r>
              <a:rPr sz="1800" b="1" spc="9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&amp;a[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latin typeface="Times New Roman"/>
                <a:cs typeface="Times New Roman"/>
              </a:rPr>
              <a:t>][j]);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0"/>
              </a:spcBef>
            </a:pP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-4" dirty="0" smtClean="0">
                <a:latin typeface="Times New Roman"/>
                <a:cs typeface="Times New Roman"/>
              </a:rPr>
              <a:t>h</a:t>
            </a:r>
            <a:r>
              <a:rPr sz="1800" b="1" spc="0" dirty="0" smtClean="0">
                <a:latin typeface="Times New Roman"/>
                <a:cs typeface="Times New Roman"/>
              </a:rPr>
              <a:t>e</a:t>
            </a:r>
            <a:r>
              <a:rPr sz="1800" b="1" spc="-1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am</a:t>
            </a:r>
            <a:r>
              <a:rPr sz="1800" b="1" spc="-4" dirty="0" smtClean="0">
                <a:latin typeface="Times New Roman"/>
                <a:cs typeface="Times New Roman"/>
              </a:rPr>
              <a:t>p</a:t>
            </a:r>
            <a:r>
              <a:rPr sz="1800" b="1" spc="4" dirty="0" smtClean="0">
                <a:latin typeface="Times New Roman"/>
                <a:cs typeface="Times New Roman"/>
              </a:rPr>
              <a:t>er</a:t>
            </a:r>
            <a:r>
              <a:rPr sz="1800" b="1" spc="-4" dirty="0" smtClean="0">
                <a:latin typeface="Times New Roman"/>
                <a:cs typeface="Times New Roman"/>
              </a:rPr>
              <a:t>s</a:t>
            </a:r>
            <a:r>
              <a:rPr sz="1800" b="1" spc="0" dirty="0" smtClean="0">
                <a:latin typeface="Times New Roman"/>
                <a:cs typeface="Times New Roman"/>
              </a:rPr>
              <a:t>a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d</a:t>
            </a:r>
            <a:r>
              <a:rPr sz="1800" b="1" spc="1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(&amp;)</a:t>
            </a:r>
            <a:r>
              <a:rPr sz="1800" b="1" spc="-4" dirty="0" smtClean="0">
                <a:latin typeface="Times New Roman"/>
                <a:cs typeface="Times New Roman"/>
              </a:rPr>
              <a:t> 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latin typeface="Times New Roman"/>
                <a:cs typeface="Times New Roman"/>
              </a:rPr>
              <a:t>s 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4" dirty="0" smtClean="0">
                <a:latin typeface="Times New Roman"/>
                <a:cs typeface="Times New Roman"/>
              </a:rPr>
              <a:t>ece</a:t>
            </a:r>
            <a:r>
              <a:rPr sz="1800" b="1" spc="-4" dirty="0" smtClean="0">
                <a:latin typeface="Times New Roman"/>
                <a:cs typeface="Times New Roman"/>
              </a:rPr>
              <a:t>ss</a:t>
            </a:r>
            <a:r>
              <a:rPr sz="1800" b="1" spc="0" dirty="0" smtClean="0">
                <a:latin typeface="Times New Roman"/>
                <a:cs typeface="Times New Roman"/>
              </a:rPr>
              <a:t>a</a:t>
            </a:r>
            <a:r>
              <a:rPr sz="1800" b="1" spc="4" dirty="0" smtClean="0">
                <a:latin typeface="Times New Roman"/>
                <a:cs typeface="Times New Roman"/>
              </a:rPr>
              <a:t>r</a:t>
            </a:r>
            <a:r>
              <a:rPr sz="1800" b="1" spc="-84" dirty="0" smtClean="0">
                <a:latin typeface="Times New Roman"/>
                <a:cs typeface="Times New Roman"/>
              </a:rPr>
              <a:t>y</a:t>
            </a:r>
            <a:r>
              <a:rPr sz="1800" b="1" spc="0" dirty="0" smtClean="0">
                <a:latin typeface="Times New Roman"/>
                <a:cs typeface="Times New Roman"/>
              </a:rPr>
              <a:t>.</a:t>
            </a:r>
            <a:r>
              <a:rPr sz="1800" b="1" spc="-59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-4" dirty="0" smtClean="0">
                <a:latin typeface="Times New Roman"/>
                <a:cs typeface="Times New Roman"/>
              </a:rPr>
              <a:t>h</a:t>
            </a:r>
            <a:r>
              <a:rPr sz="1800" b="1" spc="0" dirty="0" smtClean="0">
                <a:latin typeface="Times New Roman"/>
                <a:cs typeface="Times New Roman"/>
              </a:rPr>
              <a:t>e</a:t>
            </a:r>
            <a:r>
              <a:rPr sz="1800" b="1" spc="9" dirty="0" smtClean="0">
                <a:latin typeface="Times New Roman"/>
                <a:cs typeface="Times New Roman"/>
              </a:rPr>
              <a:t> </a:t>
            </a:r>
            <a:r>
              <a:rPr sz="1800" b="1" spc="4" dirty="0" smtClean="0">
                <a:latin typeface="Times New Roman"/>
                <a:cs typeface="Times New Roman"/>
              </a:rPr>
              <a:t>ele</a:t>
            </a:r>
            <a:r>
              <a:rPr sz="1800" b="1" spc="0" dirty="0" smtClean="0">
                <a:latin typeface="Times New Roman"/>
                <a:cs typeface="Times New Roman"/>
              </a:rPr>
              <a:t>m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ts</a:t>
            </a:r>
            <a:r>
              <a:rPr sz="1800" b="1" spc="-9" dirty="0" smtClean="0">
                <a:latin typeface="Times New Roman"/>
                <a:cs typeface="Times New Roman"/>
              </a:rPr>
              <a:t> </a:t>
            </a:r>
            <a:r>
              <a:rPr sz="1800" b="1" spc="4" dirty="0" smtClean="0">
                <a:latin typeface="Times New Roman"/>
                <a:cs typeface="Times New Roman"/>
              </a:rPr>
              <a:t>c</a:t>
            </a:r>
            <a:r>
              <a:rPr sz="1800" b="1" spc="0" dirty="0" smtClean="0">
                <a:latin typeface="Times New Roman"/>
                <a:cs typeface="Times New Roman"/>
              </a:rPr>
              <a:t>an</a:t>
            </a:r>
            <a:r>
              <a:rPr sz="1800" b="1" spc="-9" dirty="0" smtClean="0">
                <a:latin typeface="Times New Roman"/>
                <a:cs typeface="Times New Roman"/>
              </a:rPr>
              <a:t> </a:t>
            </a:r>
            <a:r>
              <a:rPr sz="1800" b="1" spc="-4" dirty="0" smtClean="0">
                <a:latin typeface="Times New Roman"/>
                <a:cs typeface="Times New Roman"/>
              </a:rPr>
              <a:t>b</a:t>
            </a:r>
            <a:r>
              <a:rPr sz="1800" b="1" spc="0" dirty="0" smtClean="0">
                <a:latin typeface="Times New Roman"/>
                <a:cs typeface="Times New Roman"/>
              </a:rPr>
              <a:t>e</a:t>
            </a:r>
            <a:r>
              <a:rPr sz="1800" b="1" spc="9" dirty="0" smtClean="0">
                <a:latin typeface="Times New Roman"/>
                <a:cs typeface="Times New Roman"/>
              </a:rPr>
              <a:t> 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-29" dirty="0" smtClean="0">
                <a:latin typeface="Times New Roman"/>
                <a:cs typeface="Times New Roman"/>
              </a:rPr>
              <a:t>r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0" dirty="0" smtClean="0">
                <a:latin typeface="Times New Roman"/>
                <a:cs typeface="Times New Roman"/>
              </a:rPr>
              <a:t>d</a:t>
            </a:r>
            <a:r>
              <a:rPr sz="1800" b="1" spc="-9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a</a:t>
            </a:r>
            <a:r>
              <a:rPr sz="1800" b="1" spc="4" dirty="0" smtClean="0">
                <a:latin typeface="Times New Roman"/>
                <a:cs typeface="Times New Roman"/>
              </a:rPr>
              <a:t>l</a:t>
            </a:r>
            <a:r>
              <a:rPr sz="1800" b="1" spc="0" dirty="0" smtClean="0">
                <a:latin typeface="Times New Roman"/>
                <a:cs typeface="Times New Roman"/>
              </a:rPr>
              <a:t>l 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latin typeface="Times New Roman"/>
                <a:cs typeface="Times New Roman"/>
              </a:rPr>
              <a:t>n</a:t>
            </a:r>
            <a:r>
              <a:rPr sz="1800" b="1" spc="-9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o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e</a:t>
            </a:r>
            <a:r>
              <a:rPr sz="1800" b="1" spc="9" dirty="0" smtClean="0">
                <a:latin typeface="Times New Roman"/>
                <a:cs typeface="Times New Roman"/>
              </a:rPr>
              <a:t> </a:t>
            </a:r>
            <a:r>
              <a:rPr sz="1800" b="1" spc="4" dirty="0" smtClean="0">
                <a:latin typeface="Times New Roman"/>
                <a:cs typeface="Times New Roman"/>
              </a:rPr>
              <a:t>li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e</a:t>
            </a:r>
            <a:r>
              <a:rPr sz="1800" b="1" spc="-1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or</a:t>
            </a:r>
            <a:r>
              <a:rPr sz="1800" b="1" spc="-25" dirty="0" smtClean="0">
                <a:latin typeface="Times New Roman"/>
                <a:cs typeface="Times New Roman"/>
              </a:rPr>
              <a:t> 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65536" y="6862202"/>
            <a:ext cx="2882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28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39" y="6904894"/>
            <a:ext cx="1464055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0"/>
              </a:lnSpc>
              <a:spcBef>
                <a:spcPts val="94"/>
              </a:spcBef>
            </a:pPr>
            <a:r>
              <a:rPr sz="1800" b="1" spc="-4" dirty="0" smtClean="0">
                <a:latin typeface="Times New Roman"/>
                <a:cs typeface="Times New Roman"/>
              </a:rPr>
              <a:t>d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latin typeface="Times New Roman"/>
                <a:cs typeface="Times New Roman"/>
              </a:rPr>
              <a:t>ff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-29" dirty="0" smtClean="0">
                <a:latin typeface="Times New Roman"/>
                <a:cs typeface="Times New Roman"/>
              </a:rPr>
              <a:t>r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-14" dirty="0" smtClean="0">
                <a:latin typeface="Times New Roman"/>
                <a:cs typeface="Times New Roman"/>
              </a:rPr>
              <a:t> </a:t>
            </a:r>
            <a:r>
              <a:rPr sz="1800" b="1" spc="4" dirty="0" smtClean="0">
                <a:latin typeface="Times New Roman"/>
                <a:cs typeface="Times New Roman"/>
              </a:rPr>
              <a:t>li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4" dirty="0" smtClean="0">
                <a:latin typeface="Times New Roman"/>
                <a:cs typeface="Times New Roman"/>
              </a:rPr>
              <a:t>e</a:t>
            </a:r>
            <a:r>
              <a:rPr sz="1800" b="1" spc="-4" dirty="0" smtClean="0">
                <a:latin typeface="Times New Roman"/>
                <a:cs typeface="Times New Roman"/>
              </a:rPr>
              <a:t>s</a:t>
            </a:r>
            <a:r>
              <a:rPr sz="1800" b="1" spc="0" dirty="0" smtClean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7442" y="5229349"/>
            <a:ext cx="7406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716016" y="5229349"/>
            <a:ext cx="761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379261" y="5229349"/>
            <a:ext cx="7589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861759" y="5229349"/>
            <a:ext cx="7498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073338" y="5229349"/>
            <a:ext cx="7345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400693" y="5229349"/>
            <a:ext cx="7680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629903" y="5229349"/>
            <a:ext cx="761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180676" y="5229349"/>
            <a:ext cx="7559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09975" y="1217450"/>
            <a:ext cx="4920125" cy="14761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6435" marR="39873">
              <a:lnSpc>
                <a:spcPts val="3610"/>
              </a:lnSpc>
              <a:spcBef>
                <a:spcPts val="180"/>
              </a:spcBef>
            </a:pPr>
            <a:r>
              <a:rPr sz="3600" spc="0" dirty="0" smtClean="0">
                <a:latin typeface="Times New Roman"/>
                <a:cs typeface="Times New Roman"/>
              </a:rPr>
              <a:t>Se</a:t>
            </a:r>
            <a:r>
              <a:rPr sz="3600" spc="4" dirty="0" smtClean="0">
                <a:latin typeface="Times New Roman"/>
                <a:cs typeface="Times New Roman"/>
              </a:rPr>
              <a:t>ss</a:t>
            </a:r>
            <a:r>
              <a:rPr sz="3600" spc="-4" dirty="0" smtClean="0">
                <a:latin typeface="Times New Roman"/>
                <a:cs typeface="Times New Roman"/>
              </a:rPr>
              <a:t>i</a:t>
            </a:r>
            <a:r>
              <a:rPr sz="3600" spc="0" dirty="0" smtClean="0">
                <a:latin typeface="Times New Roman"/>
                <a:cs typeface="Times New Roman"/>
              </a:rPr>
              <a:t>on</a:t>
            </a:r>
            <a:r>
              <a:rPr sz="3600" spc="-9" dirty="0" smtClean="0">
                <a:latin typeface="Times New Roman"/>
                <a:cs typeface="Times New Roman"/>
              </a:rPr>
              <a:t> </a:t>
            </a:r>
            <a:r>
              <a:rPr sz="3600" spc="4" dirty="0" smtClean="0">
                <a:latin typeface="Times New Roman"/>
                <a:cs typeface="Times New Roman"/>
              </a:rPr>
              <a:t>O</a:t>
            </a:r>
            <a:r>
              <a:rPr sz="3600" spc="0" dirty="0" smtClean="0">
                <a:latin typeface="Times New Roman"/>
                <a:cs typeface="Times New Roman"/>
              </a:rPr>
              <a:t>b</a:t>
            </a:r>
            <a:r>
              <a:rPr sz="3600" spc="-4" dirty="0" smtClean="0">
                <a:latin typeface="Times New Roman"/>
                <a:cs typeface="Times New Roman"/>
              </a:rPr>
              <a:t>j</a:t>
            </a:r>
            <a:r>
              <a:rPr sz="3600" spc="0" dirty="0" smtClean="0">
                <a:latin typeface="Times New Roman"/>
                <a:cs typeface="Times New Roman"/>
              </a:rPr>
              <a:t>ec</a:t>
            </a:r>
            <a:r>
              <a:rPr sz="3600" spc="-4" dirty="0" smtClean="0">
                <a:latin typeface="Times New Roman"/>
                <a:cs typeface="Times New Roman"/>
              </a:rPr>
              <a:t>ti</a:t>
            </a:r>
            <a:r>
              <a:rPr sz="3600" spc="0" dirty="0" smtClean="0">
                <a:latin typeface="Times New Roman"/>
                <a:cs typeface="Times New Roman"/>
              </a:rPr>
              <a:t>ves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19791"/>
              </a:lnSpc>
              <a:spcBef>
                <a:spcPts val="1393"/>
              </a:spcBef>
            </a:pP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rr</a:t>
            </a:r>
            <a:r>
              <a:rPr sz="2400" spc="0" dirty="0" smtClean="0">
                <a:latin typeface="Times New Roman"/>
                <a:cs typeface="Times New Roman"/>
              </a:rPr>
              <a:t>ay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dec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-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on</a:t>
            </a:r>
            <a:r>
              <a:rPr sz="2400" spc="-50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and 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an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pu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ti</a:t>
            </a:r>
            <a:r>
              <a:rPr sz="2400" spc="0" dirty="0" smtClean="0">
                <a:latin typeface="Times New Roman"/>
                <a:cs typeface="Times New Roman"/>
              </a:rPr>
              <a:t>on 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tri</a:t>
            </a:r>
            <a:r>
              <a:rPr sz="2400" spc="0" dirty="0" smtClean="0">
                <a:latin typeface="Times New Roman"/>
                <a:cs typeface="Times New Roman"/>
              </a:rPr>
              <a:t>x</a:t>
            </a:r>
            <a:r>
              <a:rPr sz="2400" spc="-2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ope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ti</a:t>
            </a:r>
            <a:r>
              <a:rPr sz="2400" spc="0" dirty="0" smtClean="0">
                <a:latin typeface="Times New Roman"/>
                <a:cs typeface="Times New Roman"/>
              </a:rPr>
              <a:t>on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us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ng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-4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o d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ens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onal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1924491"/>
            <a:ext cx="177799" cy="1208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74"/>
              </a:spcBef>
            </a:pPr>
            <a:r>
              <a:rPr sz="2400" spc="0" dirty="0" smtClean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sz="2400" spc="0" dirty="0" smtClean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9839" y="1924491"/>
            <a:ext cx="416301" cy="1208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53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74"/>
              </a:spcBef>
            </a:pPr>
            <a:r>
              <a:rPr sz="2400" spc="0" dirty="0" smtClean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12700" marR="6853">
              <a:lnSpc>
                <a:spcPct val="95825"/>
              </a:lnSpc>
              <a:spcBef>
                <a:spcPts val="696"/>
              </a:spcBef>
            </a:pPr>
            <a:r>
              <a:rPr sz="2400" spc="0" dirty="0" smtClean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843" y="1924491"/>
            <a:ext cx="682243" cy="1208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4" baseline="1207" dirty="0" smtClean="0">
                <a:latin typeface="Times New Roman"/>
                <a:cs typeface="Times New Roman"/>
              </a:rPr>
              <a:t>l</a:t>
            </a:r>
            <a:r>
              <a:rPr sz="3600" spc="0" baseline="1207" dirty="0" smtClean="0">
                <a:latin typeface="Times New Roman"/>
                <a:cs typeface="Times New Roman"/>
              </a:rPr>
              <a:t>ea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2700" marR="5846" indent="0">
              <a:lnSpc>
                <a:spcPct val="119791"/>
              </a:lnSpc>
              <a:spcBef>
                <a:spcPts val="510"/>
              </a:spcBef>
            </a:pP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ea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n 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ea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7119" y="1924491"/>
            <a:ext cx="748690" cy="1208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about</a:t>
            </a:r>
            <a:endParaRPr sz="2400">
              <a:latin typeface="Times New Roman"/>
              <a:cs typeface="Times New Roman"/>
            </a:endParaRPr>
          </a:p>
          <a:p>
            <a:pPr marL="12700" marR="5846" indent="0">
              <a:lnSpc>
                <a:spcPct val="119791"/>
              </a:lnSpc>
              <a:spcBef>
                <a:spcPts val="510"/>
              </a:spcBef>
            </a:pPr>
            <a:r>
              <a:rPr sz="2400" spc="0" dirty="0" smtClean="0">
                <a:latin typeface="Times New Roman"/>
                <a:cs typeface="Times New Roman"/>
              </a:rPr>
              <a:t>about about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38588" y="2363403"/>
            <a:ext cx="81757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a</a:t>
            </a:r>
            <a:r>
              <a:rPr sz="3600" spc="4" baseline="1207" dirty="0" smtClean="0">
                <a:latin typeface="Times New Roman"/>
                <a:cs typeface="Times New Roman"/>
              </a:rPr>
              <a:t>rr</a:t>
            </a:r>
            <a:r>
              <a:rPr sz="3600" spc="0" baseline="1207" dirty="0" smtClean="0">
                <a:latin typeface="Times New Roman"/>
                <a:cs typeface="Times New Roman"/>
              </a:rPr>
              <a:t>ays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9975" y="2802315"/>
            <a:ext cx="76758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r>
              <a:rPr sz="3600" spc="4" baseline="1207" dirty="0" smtClean="0">
                <a:latin typeface="Times New Roman"/>
                <a:cs typeface="Times New Roman"/>
              </a:rPr>
              <a:t>tri</a:t>
            </a:r>
            <a:r>
              <a:rPr sz="3600" spc="0" baseline="1207" dirty="0" smtClean="0">
                <a:latin typeface="Times New Roman"/>
                <a:cs typeface="Times New Roman"/>
              </a:rPr>
              <a:t>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9594" y="2802315"/>
            <a:ext cx="113944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hand</a:t>
            </a:r>
            <a:r>
              <a:rPr sz="3600" spc="4" baseline="1207" dirty="0" smtClean="0">
                <a:latin typeface="Times New Roman"/>
                <a:cs typeface="Times New Roman"/>
              </a:rPr>
              <a:t>li</a:t>
            </a:r>
            <a:r>
              <a:rPr sz="3600" spc="0" baseline="1207" dirty="0" smtClean="0">
                <a:latin typeface="Times New Roman"/>
                <a:cs typeface="Times New Roman"/>
              </a:rPr>
              <a:t>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1070" y="2802315"/>
            <a:ext cx="73253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us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7162" y="2802315"/>
            <a:ext cx="89407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a</a:t>
            </a:r>
            <a:r>
              <a:rPr sz="3600" spc="4" baseline="1207" dirty="0" smtClean="0">
                <a:latin typeface="Times New Roman"/>
                <a:cs typeface="Times New Roman"/>
              </a:rPr>
              <a:t>rr</a:t>
            </a:r>
            <a:r>
              <a:rPr sz="3600" spc="0" baseline="1207" dirty="0" smtClean="0">
                <a:latin typeface="Times New Roman"/>
                <a:cs typeface="Times New Roman"/>
              </a:rPr>
              <a:t>ays.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5536" y="6862202"/>
            <a:ext cx="1739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43502" y="722143"/>
            <a:ext cx="3762094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10"/>
              </a:lnSpc>
              <a:spcBef>
                <a:spcPts val="180"/>
              </a:spcBef>
            </a:pPr>
            <a:r>
              <a:rPr sz="3600" spc="0" dirty="0" smtClean="0">
                <a:latin typeface="Times New Roman"/>
                <a:cs typeface="Times New Roman"/>
              </a:rPr>
              <a:t>2-D </a:t>
            </a:r>
            <a:r>
              <a:rPr sz="3600" spc="4" dirty="0" smtClean="0">
                <a:latin typeface="Times New Roman"/>
                <a:cs typeface="Times New Roman"/>
              </a:rPr>
              <a:t>A</a:t>
            </a:r>
            <a:r>
              <a:rPr sz="3600" spc="0" dirty="0" smtClean="0">
                <a:latin typeface="Times New Roman"/>
                <a:cs typeface="Times New Roman"/>
              </a:rPr>
              <a:t>rray (con</a:t>
            </a:r>
            <a:r>
              <a:rPr sz="3600" spc="-4" dirty="0" smtClean="0">
                <a:latin typeface="Times New Roman"/>
                <a:cs typeface="Times New Roman"/>
              </a:rPr>
              <a:t>t</a:t>
            </a:r>
            <a:r>
              <a:rPr sz="3600" spc="0" dirty="0" smtClean="0">
                <a:latin typeface="Times New Roman"/>
                <a:cs typeface="Times New Roman"/>
              </a:rPr>
              <a:t>d...)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739" y="1387048"/>
            <a:ext cx="5217665" cy="1427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-4" dirty="0" smtClean="0">
                <a:latin typeface="Times New Roman"/>
                <a:cs typeface="Times New Roman"/>
              </a:rPr>
              <a:t>B</a:t>
            </a:r>
            <a:r>
              <a:rPr sz="2400" b="1" spc="0" dirty="0" smtClean="0">
                <a:latin typeface="Times New Roman"/>
                <a:cs typeface="Times New Roman"/>
              </a:rPr>
              <a:t>y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pr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n</a:t>
            </a:r>
            <a:r>
              <a:rPr sz="2400" b="1" spc="4" dirty="0" smtClean="0">
                <a:latin typeface="Times New Roman"/>
                <a:cs typeface="Times New Roman"/>
              </a:rPr>
              <a:t>ti</a:t>
            </a:r>
            <a:r>
              <a:rPr sz="2400" b="1" spc="0" dirty="0" smtClean="0">
                <a:latin typeface="Times New Roman"/>
                <a:cs typeface="Times New Roman"/>
              </a:rPr>
              <a:t>ng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hem one e</a:t>
            </a:r>
            <a:r>
              <a:rPr sz="2400" b="1" spc="4" dirty="0" smtClean="0">
                <a:latin typeface="Times New Roman"/>
                <a:cs typeface="Times New Roman"/>
              </a:rPr>
              <a:t>l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ent</a:t>
            </a:r>
            <a:r>
              <a:rPr sz="2400" b="1" spc="-2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at a </a:t>
            </a:r>
            <a:r>
              <a:rPr sz="2400" b="1" spc="4" dirty="0" smtClean="0">
                <a:latin typeface="Times New Roman"/>
                <a:cs typeface="Times New Roman"/>
              </a:rPr>
              <a:t>tim</a:t>
            </a:r>
            <a:r>
              <a:rPr sz="2400" b="1" spc="0" dirty="0" smtClean="0">
                <a:latin typeface="Times New Roman"/>
                <a:cs typeface="Times New Roman"/>
              </a:rPr>
              <a:t>e.</a:t>
            </a:r>
            <a:endParaRPr sz="2400">
              <a:latin typeface="Times New Roman"/>
              <a:cs typeface="Times New Roman"/>
            </a:endParaRPr>
          </a:p>
          <a:p>
            <a:pPr marL="1841499" marR="239627">
              <a:lnSpc>
                <a:spcPct val="100041"/>
              </a:lnSpc>
            </a:pPr>
            <a:r>
              <a:rPr sz="2400" b="1" spc="4" dirty="0" smtClean="0">
                <a:latin typeface="Times New Roman"/>
                <a:cs typeface="Times New Roman"/>
              </a:rPr>
              <a:t>f</a:t>
            </a:r>
            <a:r>
              <a:rPr sz="2400" b="1" spc="0" dirty="0" smtClean="0">
                <a:latin typeface="Times New Roman"/>
                <a:cs typeface="Times New Roman"/>
              </a:rPr>
              <a:t>or</a:t>
            </a:r>
            <a:r>
              <a:rPr sz="2400" b="1" spc="-5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(i</a:t>
            </a:r>
            <a:r>
              <a:rPr sz="2400" b="1" spc="0" dirty="0" smtClean="0">
                <a:latin typeface="Times New Roman"/>
                <a:cs typeface="Times New Roman"/>
              </a:rPr>
              <a:t>=0;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&lt;n</a:t>
            </a:r>
            <a:r>
              <a:rPr sz="2400" b="1" spc="-4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o</a:t>
            </a:r>
            <a:r>
              <a:rPr sz="2400" b="1" spc="-14" dirty="0" smtClean="0">
                <a:latin typeface="Times New Roman"/>
                <a:cs typeface="Times New Roman"/>
              </a:rPr>
              <a:t>w</a:t>
            </a:r>
            <a:r>
              <a:rPr sz="2400" b="1" spc="0" dirty="0" smtClean="0">
                <a:latin typeface="Times New Roman"/>
                <a:cs typeface="Times New Roman"/>
              </a:rPr>
              <a:t>; 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++) </a:t>
            </a:r>
            <a:r>
              <a:rPr sz="2400" b="1" spc="4" dirty="0" smtClean="0">
                <a:latin typeface="Times New Roman"/>
                <a:cs typeface="Times New Roman"/>
              </a:rPr>
              <a:t>f</a:t>
            </a:r>
            <a:r>
              <a:rPr sz="2400" b="1" spc="0" dirty="0" smtClean="0">
                <a:latin typeface="Times New Roman"/>
                <a:cs typeface="Times New Roman"/>
              </a:rPr>
              <a:t>or</a:t>
            </a:r>
            <a:r>
              <a:rPr sz="2400" b="1" spc="-5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(j</a:t>
            </a:r>
            <a:r>
              <a:rPr sz="2400" b="1" spc="0" dirty="0" smtClean="0">
                <a:latin typeface="Times New Roman"/>
                <a:cs typeface="Times New Roman"/>
              </a:rPr>
              <a:t>=0;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j</a:t>
            </a:r>
            <a:r>
              <a:rPr sz="2400" b="1" spc="0" dirty="0" smtClean="0">
                <a:latin typeface="Times New Roman"/>
                <a:cs typeface="Times New Roman"/>
              </a:rPr>
              <a:t>&lt;nco</a:t>
            </a:r>
            <a:r>
              <a:rPr sz="2400" b="1" spc="4" dirty="0" smtClean="0">
                <a:latin typeface="Times New Roman"/>
                <a:cs typeface="Times New Roman"/>
              </a:rPr>
              <a:t>l</a:t>
            </a:r>
            <a:r>
              <a:rPr sz="2400" b="1" spc="0" dirty="0" smtClean="0">
                <a:latin typeface="Times New Roman"/>
                <a:cs typeface="Times New Roman"/>
              </a:rPr>
              <a:t>;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j</a:t>
            </a:r>
            <a:r>
              <a:rPr sz="2400" b="1" spc="0" dirty="0" smtClean="0">
                <a:latin typeface="Times New Roman"/>
                <a:cs typeface="Times New Roman"/>
              </a:rPr>
              <a:t>++) pr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n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f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(</a:t>
            </a:r>
            <a:r>
              <a:rPr sz="2400" b="1" spc="0" dirty="0" smtClean="0">
                <a:latin typeface="Times New Roman"/>
                <a:cs typeface="Times New Roman"/>
              </a:rPr>
              <a:t>“</a:t>
            </a:r>
            <a:r>
              <a:rPr sz="2400" b="1" spc="4" dirty="0" smtClean="0">
                <a:latin typeface="Times New Roman"/>
                <a:cs typeface="Times New Roman"/>
              </a:rPr>
              <a:t>\</a:t>
            </a:r>
            <a:r>
              <a:rPr sz="2400" b="1" spc="0" dirty="0" smtClean="0">
                <a:latin typeface="Times New Roman"/>
                <a:cs typeface="Times New Roman"/>
              </a:rPr>
              <a:t>n</a:t>
            </a:r>
            <a:r>
              <a:rPr sz="2400" b="1" spc="-14" dirty="0" smtClean="0">
                <a:latin typeface="Times New Roman"/>
                <a:cs typeface="Times New Roman"/>
              </a:rPr>
              <a:t> </a:t>
            </a:r>
            <a:r>
              <a:rPr sz="2400" b="1" spc="-25" dirty="0" smtClean="0">
                <a:latin typeface="Times New Roman"/>
                <a:cs typeface="Times New Roman"/>
              </a:rPr>
              <a:t>%</a:t>
            </a:r>
            <a:r>
              <a:rPr sz="2400" b="1" spc="4" dirty="0" smtClean="0">
                <a:latin typeface="Times New Roman"/>
                <a:cs typeface="Times New Roman"/>
              </a:rPr>
              <a:t>f</a:t>
            </a:r>
            <a:r>
              <a:rPr sz="2400" b="1" spc="0" dirty="0" smtClean="0">
                <a:latin typeface="Times New Roman"/>
                <a:cs typeface="Times New Roman"/>
              </a:rPr>
              <a:t>”,</a:t>
            </a:r>
            <a:r>
              <a:rPr sz="2400" b="1" spc="25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4" dirty="0" smtClean="0">
                <a:latin typeface="Times New Roman"/>
                <a:cs typeface="Times New Roman"/>
              </a:rPr>
              <a:t>[i][j])</a:t>
            </a:r>
            <a:r>
              <a:rPr sz="2400" b="1" spc="0" dirty="0" smtClean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5139" y="2850087"/>
            <a:ext cx="1942891" cy="334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spc="0" dirty="0" smtClean="0">
                <a:latin typeface="Times New Roman"/>
                <a:cs typeface="Times New Roman"/>
              </a:rPr>
              <a:t>–</a:t>
            </a:r>
            <a:r>
              <a:rPr sz="2400" b="1" spc="-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he</a:t>
            </a:r>
            <a:r>
              <a:rPr sz="2400" b="1" spc="-9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r>
              <a:rPr sz="2400" b="1" spc="4" dirty="0" smtClean="0">
                <a:latin typeface="Times New Roman"/>
                <a:cs typeface="Times New Roman"/>
              </a:rPr>
              <a:t>l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en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99762" y="2850087"/>
            <a:ext cx="48839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-4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538" y="2850087"/>
            <a:ext cx="103764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pr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n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4429" y="2850087"/>
            <a:ext cx="52801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7829" y="2850087"/>
            <a:ext cx="51125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per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8369" y="2850087"/>
            <a:ext cx="62280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4" dirty="0" smtClean="0">
                <a:latin typeface="Times New Roman"/>
                <a:cs typeface="Times New Roman"/>
              </a:rPr>
              <a:t>li</a:t>
            </a:r>
            <a:r>
              <a:rPr sz="2400" b="1" spc="0" dirty="0" smtClean="0">
                <a:latin typeface="Times New Roman"/>
                <a:cs typeface="Times New Roman"/>
              </a:rPr>
              <a:t>ne.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3" y="3581613"/>
            <a:ext cx="285942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4" dirty="0" smtClean="0">
                <a:latin typeface="Times New Roman"/>
                <a:cs typeface="Times New Roman"/>
              </a:rPr>
              <a:t>f</a:t>
            </a:r>
            <a:r>
              <a:rPr sz="2400" b="1" spc="0" dirty="0" smtClean="0">
                <a:latin typeface="Times New Roman"/>
                <a:cs typeface="Times New Roman"/>
              </a:rPr>
              <a:t>or</a:t>
            </a:r>
            <a:r>
              <a:rPr sz="2400" b="1" spc="-5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(i</a:t>
            </a:r>
            <a:r>
              <a:rPr sz="2400" b="1" spc="0" dirty="0" smtClean="0">
                <a:latin typeface="Times New Roman"/>
                <a:cs typeface="Times New Roman"/>
              </a:rPr>
              <a:t>=0;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&lt;n</a:t>
            </a:r>
            <a:r>
              <a:rPr sz="2400" b="1" spc="-4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o</a:t>
            </a:r>
            <a:r>
              <a:rPr sz="2400" b="1" spc="-14" dirty="0" smtClean="0">
                <a:latin typeface="Times New Roman"/>
                <a:cs typeface="Times New Roman"/>
              </a:rPr>
              <a:t>w</a:t>
            </a:r>
            <a:r>
              <a:rPr sz="2400" b="1" spc="0" dirty="0" smtClean="0">
                <a:latin typeface="Times New Roman"/>
                <a:cs typeface="Times New Roman"/>
              </a:rPr>
              <a:t>; 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++)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3" y="3947373"/>
            <a:ext cx="2824377" cy="1793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9">
              <a:lnSpc>
                <a:spcPts val="2475"/>
              </a:lnSpc>
              <a:spcBef>
                <a:spcPts val="123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</a:pPr>
            <a:r>
              <a:rPr sz="2400" b="1" spc="0" dirty="0" smtClean="0">
                <a:latin typeface="Times New Roman"/>
                <a:cs typeface="Times New Roman"/>
              </a:rPr>
              <a:t>pr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n</a:t>
            </a:r>
            <a:r>
              <a:rPr sz="2400" b="1" spc="4" dirty="0" smtClean="0">
                <a:latin typeface="Times New Roman"/>
                <a:cs typeface="Times New Roman"/>
              </a:rPr>
              <a:t>t</a:t>
            </a:r>
            <a:r>
              <a:rPr sz="2400" b="1" spc="0" dirty="0" smtClean="0">
                <a:latin typeface="Times New Roman"/>
                <a:cs typeface="Times New Roman"/>
              </a:rPr>
              <a:t>f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(</a:t>
            </a:r>
            <a:r>
              <a:rPr sz="2400" b="1" spc="0" dirty="0" smtClean="0">
                <a:latin typeface="Times New Roman"/>
                <a:cs typeface="Times New Roman"/>
              </a:rPr>
              <a:t>“</a:t>
            </a:r>
            <a:r>
              <a:rPr sz="2400" b="1" spc="4" dirty="0" smtClean="0">
                <a:latin typeface="Times New Roman"/>
                <a:cs typeface="Times New Roman"/>
              </a:rPr>
              <a:t>\</a:t>
            </a:r>
            <a:r>
              <a:rPr sz="2400" b="1" spc="0" dirty="0" smtClean="0">
                <a:latin typeface="Times New Roman"/>
                <a:cs typeface="Times New Roman"/>
              </a:rPr>
              <a:t>n”</a:t>
            </a:r>
            <a:r>
              <a:rPr sz="2400" b="1" spc="4" dirty="0" smtClean="0">
                <a:latin typeface="Times New Roman"/>
                <a:cs typeface="Times New Roman"/>
              </a:rPr>
              <a:t>)</a:t>
            </a:r>
            <a:r>
              <a:rPr sz="2400" b="1" spc="0" dirty="0" smtClean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120"/>
              </a:spcBef>
            </a:pPr>
            <a:r>
              <a:rPr sz="2400" b="1" spc="4" dirty="0" smtClean="0">
                <a:latin typeface="Times New Roman"/>
                <a:cs typeface="Times New Roman"/>
              </a:rPr>
              <a:t>f</a:t>
            </a:r>
            <a:r>
              <a:rPr sz="2400" b="1" spc="0" dirty="0" smtClean="0">
                <a:latin typeface="Times New Roman"/>
                <a:cs typeface="Times New Roman"/>
              </a:rPr>
              <a:t>or</a:t>
            </a:r>
            <a:r>
              <a:rPr sz="2400" b="1" spc="-5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(j</a:t>
            </a:r>
            <a:r>
              <a:rPr sz="2400" b="1" spc="0" dirty="0" smtClean="0">
                <a:latin typeface="Times New Roman"/>
                <a:cs typeface="Times New Roman"/>
              </a:rPr>
              <a:t>=0;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j</a:t>
            </a:r>
            <a:r>
              <a:rPr sz="2400" b="1" spc="0" dirty="0" smtClean="0">
                <a:latin typeface="Times New Roman"/>
                <a:cs typeface="Times New Roman"/>
              </a:rPr>
              <a:t>&lt;nco</a:t>
            </a:r>
            <a:r>
              <a:rPr sz="2400" b="1" spc="4" dirty="0" smtClean="0">
                <a:latin typeface="Times New Roman"/>
                <a:cs typeface="Times New Roman"/>
              </a:rPr>
              <a:t>l</a:t>
            </a:r>
            <a:r>
              <a:rPr sz="2400" b="1" spc="0" dirty="0" smtClean="0">
                <a:latin typeface="Times New Roman"/>
                <a:cs typeface="Times New Roman"/>
              </a:rPr>
              <a:t>;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j</a:t>
            </a:r>
            <a:r>
              <a:rPr sz="2400" b="1" spc="0" dirty="0" smtClean="0">
                <a:latin typeface="Times New Roman"/>
                <a:cs typeface="Times New Roman"/>
              </a:rPr>
              <a:t>++)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20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pr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n</a:t>
            </a:r>
            <a:r>
              <a:rPr sz="2400" b="1" spc="4" dirty="0" smtClean="0">
                <a:latin typeface="Times New Roman"/>
                <a:cs typeface="Times New Roman"/>
              </a:rPr>
              <a:t>tf(</a:t>
            </a:r>
            <a:r>
              <a:rPr sz="2400" b="1" spc="0" dirty="0" smtClean="0">
                <a:latin typeface="Times New Roman"/>
                <a:cs typeface="Times New Roman"/>
              </a:rPr>
              <a:t>“</a:t>
            </a:r>
            <a:r>
              <a:rPr sz="2400" b="1" spc="-25" dirty="0" smtClean="0">
                <a:latin typeface="Times New Roman"/>
                <a:cs typeface="Times New Roman"/>
              </a:rPr>
              <a:t>%</a:t>
            </a:r>
            <a:r>
              <a:rPr sz="2400" b="1" spc="0" dirty="0" smtClean="0">
                <a:latin typeface="Times New Roman"/>
                <a:cs typeface="Times New Roman"/>
              </a:rPr>
              <a:t>f</a:t>
            </a:r>
            <a:r>
              <a:rPr sz="2400" b="1" spc="-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”, a</a:t>
            </a:r>
            <a:r>
              <a:rPr sz="2400" b="1" spc="4" dirty="0" smtClean="0">
                <a:latin typeface="Times New Roman"/>
                <a:cs typeface="Times New Roman"/>
              </a:rPr>
              <a:t>[i][j])</a:t>
            </a:r>
            <a:r>
              <a:rPr sz="2400" b="1" spc="0" dirty="0" smtClean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120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5536" y="6862202"/>
            <a:ext cx="2882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29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10330" y="645943"/>
            <a:ext cx="4303267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10"/>
              </a:lnSpc>
              <a:spcBef>
                <a:spcPts val="180"/>
              </a:spcBef>
            </a:pPr>
            <a:r>
              <a:rPr sz="3600" spc="0" dirty="0" smtClean="0">
                <a:latin typeface="Times New Roman"/>
                <a:cs typeface="Times New Roman"/>
              </a:rPr>
              <a:t>2-D array In</a:t>
            </a:r>
            <a:r>
              <a:rPr sz="3600" spc="-4" dirty="0" smtClean="0">
                <a:latin typeface="Times New Roman"/>
                <a:cs typeface="Times New Roman"/>
              </a:rPr>
              <a:t>iti</a:t>
            </a:r>
            <a:r>
              <a:rPr sz="3600" spc="0" dirty="0" smtClean="0">
                <a:latin typeface="Times New Roman"/>
                <a:cs typeface="Times New Roman"/>
              </a:rPr>
              <a:t>a</a:t>
            </a:r>
            <a:r>
              <a:rPr sz="3600" spc="-4" dirty="0" smtClean="0">
                <a:latin typeface="Times New Roman"/>
                <a:cs typeface="Times New Roman"/>
              </a:rPr>
              <a:t>li</a:t>
            </a:r>
            <a:r>
              <a:rPr sz="3600" spc="0" dirty="0" smtClean="0">
                <a:latin typeface="Times New Roman"/>
                <a:cs typeface="Times New Roman"/>
              </a:rPr>
              <a:t>za</a:t>
            </a:r>
            <a:r>
              <a:rPr sz="3600" spc="-4" dirty="0" smtClean="0">
                <a:latin typeface="Times New Roman"/>
                <a:cs typeface="Times New Roman"/>
              </a:rPr>
              <a:t>ti</a:t>
            </a:r>
            <a:r>
              <a:rPr sz="3600" spc="0" dirty="0" smtClean="0">
                <a:latin typeface="Times New Roman"/>
                <a:cs typeface="Times New Roman"/>
              </a:rPr>
              <a:t>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33" y="1228108"/>
            <a:ext cx="4197318" cy="2718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6">
              <a:lnSpc>
                <a:spcPts val="2055"/>
              </a:lnSpc>
              <a:spcBef>
                <a:spcPts val="102"/>
              </a:spcBef>
            </a:pP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x[3</a:t>
            </a:r>
            <a:r>
              <a:rPr sz="2000" spc="0" dirty="0" smtClean="0">
                <a:latin typeface="Times New Roman"/>
                <a:cs typeface="Times New Roman"/>
              </a:rPr>
              <a:t>]</a:t>
            </a:r>
            <a:r>
              <a:rPr sz="2000" spc="-3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[4</a:t>
            </a:r>
            <a:r>
              <a:rPr sz="2000" spc="0" dirty="0" smtClean="0">
                <a:latin typeface="Times New Roman"/>
                <a:cs typeface="Times New Roman"/>
              </a:rPr>
              <a:t>]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{</a:t>
            </a:r>
            <a:r>
              <a:rPr sz="2000" spc="4" dirty="0" smtClean="0">
                <a:latin typeface="Times New Roman"/>
                <a:cs typeface="Times New Roman"/>
              </a:rPr>
              <a:t>1,2,3,4,5</a:t>
            </a:r>
            <a:r>
              <a:rPr sz="2000" spc="-9" dirty="0" smtClean="0">
                <a:latin typeface="Times New Roman"/>
                <a:cs typeface="Times New Roman"/>
              </a:rPr>
              <a:t>,</a:t>
            </a:r>
            <a:r>
              <a:rPr sz="2000" spc="4" dirty="0" smtClean="0">
                <a:latin typeface="Times New Roman"/>
                <a:cs typeface="Times New Roman"/>
              </a:rPr>
              <a:t>6</a:t>
            </a:r>
            <a:r>
              <a:rPr sz="2000" spc="-9" dirty="0" smtClean="0">
                <a:latin typeface="Times New Roman"/>
                <a:cs typeface="Times New Roman"/>
              </a:rPr>
              <a:t>,</a:t>
            </a:r>
            <a:r>
              <a:rPr sz="2000" spc="4" dirty="0" smtClean="0">
                <a:latin typeface="Times New Roman"/>
                <a:cs typeface="Times New Roman"/>
              </a:rPr>
              <a:t>7</a:t>
            </a:r>
            <a:r>
              <a:rPr sz="2000" spc="-9" dirty="0" smtClean="0">
                <a:latin typeface="Times New Roman"/>
                <a:cs typeface="Times New Roman"/>
              </a:rPr>
              <a:t>,</a:t>
            </a:r>
            <a:r>
              <a:rPr sz="2000" spc="4" dirty="0" smtClean="0">
                <a:latin typeface="Times New Roman"/>
                <a:cs typeface="Times New Roman"/>
              </a:rPr>
              <a:t>8</a:t>
            </a:r>
            <a:r>
              <a:rPr sz="2000" spc="-9" dirty="0" smtClean="0">
                <a:latin typeface="Times New Roman"/>
                <a:cs typeface="Times New Roman"/>
              </a:rPr>
              <a:t>,</a:t>
            </a:r>
            <a:r>
              <a:rPr sz="2000" spc="4" dirty="0" smtClean="0">
                <a:latin typeface="Times New Roman"/>
                <a:cs typeface="Times New Roman"/>
              </a:rPr>
              <a:t>9</a:t>
            </a:r>
            <a:r>
              <a:rPr sz="2000" spc="-9" dirty="0" smtClean="0">
                <a:latin typeface="Times New Roman"/>
                <a:cs typeface="Times New Roman"/>
              </a:rPr>
              <a:t>,</a:t>
            </a:r>
            <a:r>
              <a:rPr sz="2000" spc="4" dirty="0" smtClean="0">
                <a:latin typeface="Times New Roman"/>
                <a:cs typeface="Times New Roman"/>
              </a:rPr>
              <a:t>1</a:t>
            </a:r>
            <a:r>
              <a:rPr sz="2000" spc="-4" dirty="0" smtClean="0">
                <a:latin typeface="Times New Roman"/>
                <a:cs typeface="Times New Roman"/>
              </a:rPr>
              <a:t>9</a:t>
            </a:r>
            <a:r>
              <a:rPr sz="2000" spc="4" dirty="0" smtClean="0">
                <a:latin typeface="Times New Roman"/>
                <a:cs typeface="Times New Roman"/>
              </a:rPr>
              <a:t>,</a:t>
            </a:r>
            <a:r>
              <a:rPr sz="2000" spc="-4" dirty="0" smtClean="0">
                <a:latin typeface="Times New Roman"/>
                <a:cs typeface="Times New Roman"/>
              </a:rPr>
              <a:t>-5</a:t>
            </a:r>
            <a:r>
              <a:rPr sz="2000" spc="4" dirty="0" smtClean="0">
                <a:latin typeface="Times New Roman"/>
                <a:cs typeface="Times New Roman"/>
              </a:rPr>
              <a:t>,</a:t>
            </a:r>
            <a:r>
              <a:rPr sz="2000" spc="-4" dirty="0" smtClean="0">
                <a:latin typeface="Times New Roman"/>
                <a:cs typeface="Times New Roman"/>
              </a:rPr>
              <a:t>5</a:t>
            </a:r>
            <a:r>
              <a:rPr sz="2000" spc="0" dirty="0" smtClean="0"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</a:pP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x[3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sz="2000" spc="-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[4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sz="20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0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1,2,3,4,5</a:t>
            </a:r>
            <a:r>
              <a:rPr sz="20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sz="20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x[3</a:t>
            </a:r>
            <a:r>
              <a:rPr sz="2000" spc="0" dirty="0" smtClean="0">
                <a:latin typeface="Times New Roman"/>
                <a:cs typeface="Times New Roman"/>
              </a:rPr>
              <a:t>]</a:t>
            </a:r>
            <a:r>
              <a:rPr sz="2000" spc="-3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[4</a:t>
            </a:r>
            <a:r>
              <a:rPr sz="2000" spc="0" dirty="0" smtClean="0">
                <a:latin typeface="Times New Roman"/>
                <a:cs typeface="Times New Roman"/>
              </a:rPr>
              <a:t>]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2030475" marR="38176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latin typeface="Times New Roman"/>
                <a:cs typeface="Times New Roman"/>
              </a:rPr>
              <a:t>{</a:t>
            </a:r>
            <a:r>
              <a:rPr sz="2000" spc="4" dirty="0" smtClean="0">
                <a:latin typeface="Times New Roman"/>
                <a:cs typeface="Times New Roman"/>
              </a:rPr>
              <a:t>1,2,3,4</a:t>
            </a:r>
            <a:r>
              <a:rPr sz="2000" spc="0" dirty="0" smtClean="0">
                <a:latin typeface="Times New Roman"/>
                <a:cs typeface="Times New Roman"/>
              </a:rPr>
              <a:t>},</a:t>
            </a:r>
            <a:endParaRPr sz="2000">
              <a:latin typeface="Times New Roman"/>
              <a:cs typeface="Times New Roman"/>
            </a:endParaRPr>
          </a:p>
          <a:p>
            <a:pPr marL="2030475" marR="38176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latin typeface="Times New Roman"/>
                <a:cs typeface="Times New Roman"/>
              </a:rPr>
              <a:t>{</a:t>
            </a:r>
            <a:r>
              <a:rPr sz="2000" spc="4" dirty="0" smtClean="0">
                <a:latin typeface="Times New Roman"/>
                <a:cs typeface="Times New Roman"/>
              </a:rPr>
              <a:t>5,6,7,8</a:t>
            </a:r>
            <a:r>
              <a:rPr sz="2000" spc="0" dirty="0" smtClean="0">
                <a:latin typeface="Times New Roman"/>
                <a:cs typeface="Times New Roman"/>
              </a:rPr>
              <a:t>},</a:t>
            </a:r>
            <a:endParaRPr sz="2000">
              <a:latin typeface="Times New Roman"/>
              <a:cs typeface="Times New Roman"/>
            </a:endParaRPr>
          </a:p>
          <a:p>
            <a:pPr marL="2094483" marR="38176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latin typeface="Times New Roman"/>
                <a:cs typeface="Times New Roman"/>
              </a:rPr>
              <a:t>{</a:t>
            </a:r>
            <a:r>
              <a:rPr sz="2000" spc="4" dirty="0" smtClean="0">
                <a:latin typeface="Times New Roman"/>
                <a:cs typeface="Times New Roman"/>
              </a:rPr>
              <a:t>9,10,</a:t>
            </a:r>
            <a:r>
              <a:rPr sz="2000" spc="-64" dirty="0" smtClean="0">
                <a:latin typeface="Times New Roman"/>
                <a:cs typeface="Times New Roman"/>
              </a:rPr>
              <a:t>1</a:t>
            </a:r>
            <a:r>
              <a:rPr sz="2000" spc="4" dirty="0" smtClean="0">
                <a:latin typeface="Times New Roman"/>
                <a:cs typeface="Times New Roman"/>
              </a:rPr>
              <a:t>1</a:t>
            </a:r>
            <a:r>
              <a:rPr sz="2000" spc="-9" dirty="0" smtClean="0">
                <a:latin typeface="Times New Roman"/>
                <a:cs typeface="Times New Roman"/>
              </a:rPr>
              <a:t>,</a:t>
            </a:r>
            <a:r>
              <a:rPr sz="2000" spc="4" dirty="0" smtClean="0">
                <a:latin typeface="Times New Roman"/>
                <a:cs typeface="Times New Roman"/>
              </a:rPr>
              <a:t>1</a:t>
            </a:r>
            <a:r>
              <a:rPr sz="2000" spc="-4" dirty="0" smtClean="0">
                <a:latin typeface="Times New Roman"/>
                <a:cs typeface="Times New Roman"/>
              </a:rPr>
              <a:t>2</a:t>
            </a:r>
            <a:r>
              <a:rPr sz="2000" spc="0" dirty="0" smtClean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806893" marR="2128540" algn="ctr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x[3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sz="2000" spc="-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[4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sz="20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0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2030481" marR="38176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1,2,3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},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7138" y="3971313"/>
            <a:ext cx="1319595" cy="889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1675" marR="38176">
              <a:lnSpc>
                <a:spcPts val="2055"/>
              </a:lnSpc>
              <a:spcBef>
                <a:spcPts val="102"/>
              </a:spcBef>
            </a:pP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5,6,7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},</a:t>
            </a:r>
            <a:endParaRPr sz="2000">
              <a:latin typeface="Times New Roman"/>
              <a:cs typeface="Times New Roman"/>
            </a:endParaRPr>
          </a:p>
          <a:p>
            <a:pPr marL="265683">
              <a:lnSpc>
                <a:spcPct val="95825"/>
              </a:lnSpc>
            </a:pP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9,10,</a:t>
            </a:r>
            <a:r>
              <a:rPr sz="2000" spc="-64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33" y="4885713"/>
            <a:ext cx="156495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5"/>
              </a:lnSpc>
              <a:spcBef>
                <a:spcPts val="102"/>
              </a:spcBef>
            </a:pP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x[3</a:t>
            </a:r>
            <a:r>
              <a:rPr sz="2000" spc="0" dirty="0" smtClean="0">
                <a:latin typeface="Times New Roman"/>
                <a:cs typeface="Times New Roman"/>
              </a:rPr>
              <a:t>]</a:t>
            </a:r>
            <a:r>
              <a:rPr sz="2000" spc="-3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[4</a:t>
            </a:r>
            <a:r>
              <a:rPr sz="2000" spc="0" dirty="0" smtClean="0">
                <a:latin typeface="Times New Roman"/>
                <a:cs typeface="Times New Roman"/>
              </a:rPr>
              <a:t>]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6108" y="5190513"/>
            <a:ext cx="126715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5"/>
              </a:lnSpc>
              <a:spcBef>
                <a:spcPts val="102"/>
              </a:spcBef>
            </a:pPr>
            <a:r>
              <a:rPr sz="2000" spc="0" dirty="0" smtClean="0">
                <a:latin typeface="Times New Roman"/>
                <a:cs typeface="Times New Roman"/>
              </a:rPr>
              <a:t>{</a:t>
            </a:r>
            <a:r>
              <a:rPr sz="2000" spc="4" dirty="0" smtClean="0">
                <a:latin typeface="Times New Roman"/>
                <a:cs typeface="Times New Roman"/>
              </a:rPr>
              <a:t>1,2,3,4,5</a:t>
            </a:r>
            <a:r>
              <a:rPr sz="2000" spc="0" dirty="0" smtClean="0">
                <a:latin typeface="Times New Roman"/>
                <a:cs typeface="Times New Roman"/>
              </a:rPr>
              <a:t>},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000" spc="0" dirty="0" smtClean="0">
                <a:latin typeface="Times New Roman"/>
                <a:cs typeface="Times New Roman"/>
              </a:rPr>
              <a:t>{</a:t>
            </a:r>
            <a:r>
              <a:rPr sz="2000" spc="4" dirty="0" smtClean="0">
                <a:latin typeface="Times New Roman"/>
                <a:cs typeface="Times New Roman"/>
              </a:rPr>
              <a:t>5,6,7,8,6</a:t>
            </a:r>
            <a:r>
              <a:rPr sz="2000" spc="0" dirty="0" smtClean="0">
                <a:latin typeface="Times New Roman"/>
                <a:cs typeface="Times New Roman"/>
              </a:rPr>
              <a:t>},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2948" y="5190513"/>
            <a:ext cx="112188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5"/>
              </a:lnSpc>
              <a:spcBef>
                <a:spcPts val="102"/>
              </a:spcBef>
            </a:pPr>
            <a:r>
              <a:rPr sz="2000" spc="-4" dirty="0" smtClean="0">
                <a:latin typeface="Times New Roman"/>
                <a:cs typeface="Times New Roman"/>
              </a:rPr>
              <a:t>/</a:t>
            </a:r>
            <a:r>
              <a:rPr sz="2000" spc="0" dirty="0" smtClean="0">
                <a:latin typeface="Times New Roman"/>
                <a:cs typeface="Times New Roman"/>
              </a:rPr>
              <a:t>* E</a:t>
            </a:r>
            <a:r>
              <a:rPr sz="2000" spc="4" dirty="0" smtClean="0">
                <a:latin typeface="Times New Roman"/>
                <a:cs typeface="Times New Roman"/>
              </a:rPr>
              <a:t>rro</a:t>
            </a:r>
            <a:r>
              <a:rPr sz="2000" spc="0" dirty="0" smtClean="0">
                <a:latin typeface="Times New Roman"/>
                <a:cs typeface="Times New Roman"/>
              </a:rPr>
              <a:t>r</a:t>
            </a:r>
            <a:r>
              <a:rPr sz="2000" spc="-24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*</a:t>
            </a:r>
            <a:r>
              <a:rPr sz="2000" spc="0" dirty="0" smtClean="0">
                <a:latin typeface="Times New Roman"/>
                <a:cs typeface="Times New Roman"/>
              </a:rPr>
              <a:t>/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0116" y="5800112"/>
            <a:ext cx="170059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5"/>
              </a:lnSpc>
              <a:spcBef>
                <a:spcPts val="102"/>
              </a:spcBef>
            </a:pPr>
            <a:r>
              <a:rPr sz="2000" spc="0" dirty="0" smtClean="0">
                <a:latin typeface="Times New Roman"/>
                <a:cs typeface="Times New Roman"/>
              </a:rPr>
              <a:t>{</a:t>
            </a:r>
            <a:r>
              <a:rPr sz="2000" spc="4" dirty="0" smtClean="0">
                <a:latin typeface="Times New Roman"/>
                <a:cs typeface="Times New Roman"/>
              </a:rPr>
              <a:t>9,10,</a:t>
            </a:r>
            <a:r>
              <a:rPr sz="2000" spc="-64" dirty="0" smtClean="0">
                <a:latin typeface="Times New Roman"/>
                <a:cs typeface="Times New Roman"/>
              </a:rPr>
              <a:t>1</a:t>
            </a:r>
            <a:r>
              <a:rPr sz="2000" spc="4" dirty="0" smtClean="0">
                <a:latin typeface="Times New Roman"/>
                <a:cs typeface="Times New Roman"/>
              </a:rPr>
              <a:t>1</a:t>
            </a:r>
            <a:r>
              <a:rPr sz="2000" spc="-9" dirty="0" smtClean="0">
                <a:latin typeface="Times New Roman"/>
                <a:cs typeface="Times New Roman"/>
              </a:rPr>
              <a:t>,</a:t>
            </a:r>
            <a:r>
              <a:rPr sz="2000" spc="4" dirty="0" smtClean="0">
                <a:latin typeface="Times New Roman"/>
                <a:cs typeface="Times New Roman"/>
              </a:rPr>
              <a:t>1</a:t>
            </a:r>
            <a:r>
              <a:rPr sz="2000" spc="-4" dirty="0" smtClean="0">
                <a:latin typeface="Times New Roman"/>
                <a:cs typeface="Times New Roman"/>
              </a:rPr>
              <a:t>2</a:t>
            </a:r>
            <a:r>
              <a:rPr sz="2000" spc="4" dirty="0" smtClean="0">
                <a:latin typeface="Times New Roman"/>
                <a:cs typeface="Times New Roman"/>
              </a:rPr>
              <a:t>,</a:t>
            </a:r>
            <a:r>
              <a:rPr sz="2000" spc="-4" dirty="0" smtClean="0">
                <a:latin typeface="Times New Roman"/>
                <a:cs typeface="Times New Roman"/>
              </a:rPr>
              <a:t>13</a:t>
            </a:r>
            <a:r>
              <a:rPr sz="2000" spc="0" dirty="0" smtClean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7132" y="6104912"/>
            <a:ext cx="25624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5"/>
              </a:lnSpc>
              <a:spcBef>
                <a:spcPts val="102"/>
              </a:spcBef>
            </a:pPr>
            <a:r>
              <a:rPr sz="2000" spc="0" dirty="0" smtClean="0"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5536" y="6862202"/>
            <a:ext cx="2882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1861" y="815548"/>
            <a:ext cx="207548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-4" dirty="0" smtClean="0">
                <a:latin typeface="Times New Roman"/>
                <a:cs typeface="Times New Roman"/>
              </a:rPr>
              <a:t>E</a:t>
            </a:r>
            <a:r>
              <a:rPr sz="2400" b="1" spc="0" dirty="0" smtClean="0">
                <a:latin typeface="Times New Roman"/>
                <a:cs typeface="Times New Roman"/>
              </a:rPr>
              <a:t>xa</a:t>
            </a:r>
            <a:r>
              <a:rPr sz="2400" b="1" spc="4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p</a:t>
            </a:r>
            <a:r>
              <a:rPr sz="2400" b="1" spc="4" dirty="0" smtClean="0">
                <a:latin typeface="Times New Roman"/>
                <a:cs typeface="Times New Roman"/>
              </a:rPr>
              <a:t>l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r>
              <a:rPr sz="2400" b="1" spc="-19" dirty="0" smtClean="0">
                <a:latin typeface="Times New Roman"/>
                <a:cs typeface="Times New Roman"/>
              </a:rPr>
              <a:t> </a:t>
            </a:r>
            <a:r>
              <a:rPr sz="2400" b="1" spc="4" dirty="0" smtClean="0">
                <a:latin typeface="Times New Roman"/>
                <a:cs typeface="Times New Roman"/>
              </a:rPr>
              <a:t>:</a:t>
            </a:r>
            <a:r>
              <a:rPr sz="2400" b="1" spc="-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ead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3644" y="815548"/>
            <a:ext cx="56215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0" dirty="0" smtClean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2096" y="815548"/>
            <a:ext cx="10540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5"/>
              </a:lnSpc>
              <a:spcBef>
                <a:spcPts val="123"/>
              </a:spcBef>
            </a:pPr>
            <a:r>
              <a:rPr sz="2400" b="1" spc="-4" dirty="0" smtClean="0">
                <a:latin typeface="Times New Roman"/>
                <a:cs typeface="Times New Roman"/>
              </a:rPr>
              <a:t>D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sp</a:t>
            </a:r>
            <a:r>
              <a:rPr sz="2400" b="1" spc="4" dirty="0" smtClean="0">
                <a:latin typeface="Times New Roman"/>
                <a:cs typeface="Times New Roman"/>
              </a:rPr>
              <a:t>l</a:t>
            </a:r>
            <a:r>
              <a:rPr sz="2400" b="1" spc="0" dirty="0" smtClean="0">
                <a:latin typeface="Times New Roman"/>
                <a:cs typeface="Times New Roman"/>
              </a:rPr>
              <a:t>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10401" y="836117"/>
            <a:ext cx="4035880" cy="26346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0"/>
              </a:lnSpc>
              <a:spcBef>
                <a:spcPts val="104"/>
              </a:spcBef>
            </a:pPr>
            <a:r>
              <a:rPr sz="20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00" b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xa</a:t>
            </a:r>
            <a:r>
              <a:rPr sz="20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mp</a:t>
            </a:r>
            <a:r>
              <a:rPr sz="20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00" b="1" spc="-3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:R</a:t>
            </a:r>
            <a:r>
              <a:rPr sz="20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00" b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d,</a:t>
            </a:r>
            <a:r>
              <a:rPr sz="2000" b="1" spc="-2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</a:t>
            </a:r>
            <a:r>
              <a:rPr sz="2000" b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cess</a:t>
            </a:r>
            <a:r>
              <a:rPr sz="2000" b="1" spc="-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nd</a:t>
            </a:r>
            <a:r>
              <a:rPr sz="20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sp</a:t>
            </a:r>
            <a:r>
              <a:rPr sz="20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000" b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719835" marR="38176">
              <a:lnSpc>
                <a:spcPct val="95825"/>
              </a:lnSpc>
              <a:spcBef>
                <a:spcPts val="1250"/>
              </a:spcBef>
            </a:pP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#</a:t>
            </a:r>
            <a:r>
              <a:rPr sz="1800" b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00" b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cl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ud</a:t>
            </a:r>
            <a:r>
              <a:rPr sz="1800" b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&lt;s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800" b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800" b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719835" marR="38176">
              <a:lnSpc>
                <a:spcPct val="95825"/>
              </a:lnSpc>
              <a:spcBef>
                <a:spcPts val="90"/>
              </a:spcBef>
            </a:pP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ma</a:t>
            </a:r>
            <a:r>
              <a:rPr sz="1800" b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()</a:t>
            </a:r>
            <a:endParaRPr sz="1800">
              <a:latin typeface="Times New Roman"/>
              <a:cs typeface="Times New Roman"/>
            </a:endParaRPr>
          </a:p>
          <a:p>
            <a:pPr marL="719835" marR="38176">
              <a:lnSpc>
                <a:spcPct val="95825"/>
              </a:lnSpc>
              <a:spcBef>
                <a:spcPts val="90"/>
              </a:spcBef>
            </a:pP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719835" marR="617313">
              <a:lnSpc>
                <a:spcPct val="100041"/>
              </a:lnSpc>
              <a:spcBef>
                <a:spcPts val="90"/>
              </a:spcBef>
            </a:pPr>
            <a:r>
              <a:rPr sz="1800" b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800" b="1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a[100][100], 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800" b="1" spc="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, m, 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; 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800" b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f(“</a:t>
            </a:r>
            <a:r>
              <a:rPr sz="1800" b="1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%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 </a:t>
            </a:r>
            <a:r>
              <a:rPr sz="1800" b="1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%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”,</a:t>
            </a:r>
            <a:r>
              <a:rPr sz="1800" b="1" spc="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&amp;m, &amp;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); for</a:t>
            </a:r>
            <a:r>
              <a:rPr sz="1800" b="1" spc="-5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p=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0;</a:t>
            </a:r>
            <a:r>
              <a:rPr sz="1800" b="1" spc="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p&lt;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m;</a:t>
            </a:r>
            <a:r>
              <a:rPr sz="1800" b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p++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719835" marR="38176">
              <a:lnSpc>
                <a:spcPct val="95825"/>
              </a:lnSpc>
            </a:pP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1800" b="1" spc="-5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q=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0;</a:t>
            </a:r>
            <a:r>
              <a:rPr sz="1800" b="1" spc="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q&lt;n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r>
              <a:rPr sz="1800" b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q++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719835" marR="38176">
              <a:lnSpc>
                <a:spcPct val="95825"/>
              </a:lnSpc>
              <a:spcBef>
                <a:spcPts val="90"/>
              </a:spcBef>
            </a:pP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800" b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f(“</a:t>
            </a:r>
            <a:r>
              <a:rPr sz="1800" b="1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%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”,</a:t>
            </a:r>
            <a:r>
              <a:rPr sz="1800" b="1" spc="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&amp;a[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][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]);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33" y="1377137"/>
            <a:ext cx="2585414" cy="1194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080"/>
              </a:lnSpc>
              <a:spcBef>
                <a:spcPts val="104"/>
              </a:spcBef>
            </a:pPr>
            <a:r>
              <a:rPr sz="2000" b="1" spc="4" dirty="0" smtClean="0">
                <a:latin typeface="Times New Roman"/>
                <a:cs typeface="Times New Roman"/>
              </a:rPr>
              <a:t>#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nc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ude&lt;s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-9" dirty="0" smtClean="0">
                <a:latin typeface="Times New Roman"/>
                <a:cs typeface="Times New Roman"/>
              </a:rPr>
              <a:t>d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-9" dirty="0" smtClean="0">
                <a:latin typeface="Times New Roman"/>
                <a:cs typeface="Times New Roman"/>
              </a:rPr>
              <a:t>.</a:t>
            </a:r>
            <a:r>
              <a:rPr sz="2000" b="1" spc="0" dirty="0" smtClean="0">
                <a:latin typeface="Times New Roman"/>
                <a:cs typeface="Times New Roman"/>
              </a:rPr>
              <a:t>h&gt;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</a:pPr>
            <a:r>
              <a:rPr sz="2000" b="1" spc="0" dirty="0" smtClean="0">
                <a:latin typeface="Times New Roman"/>
                <a:cs typeface="Times New Roman"/>
              </a:rPr>
              <a:t>m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4" dirty="0" smtClean="0">
                <a:latin typeface="Times New Roman"/>
                <a:cs typeface="Times New Roman"/>
              </a:rPr>
              <a:t>(</a:t>
            </a:r>
            <a:r>
              <a:rPr sz="2000" b="1" spc="0" dirty="0" smtClean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sz="2000" b="1" spc="0" dirty="0" smtClean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0"/>
              </a:spcBef>
            </a:pP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nt</a:t>
            </a:r>
            <a:r>
              <a:rPr sz="2000" b="1" spc="-25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a[100]</a:t>
            </a:r>
            <a:r>
              <a:rPr sz="2000" b="1" spc="-4" dirty="0" smtClean="0">
                <a:latin typeface="Times New Roman"/>
                <a:cs typeface="Times New Roman"/>
              </a:rPr>
              <a:t>[</a:t>
            </a:r>
            <a:r>
              <a:rPr sz="2000" b="1" spc="4" dirty="0" smtClean="0">
                <a:latin typeface="Times New Roman"/>
                <a:cs typeface="Times New Roman"/>
              </a:rPr>
              <a:t>1</a:t>
            </a:r>
            <a:r>
              <a:rPr sz="2000" b="1" spc="-4" dirty="0" smtClean="0">
                <a:latin typeface="Times New Roman"/>
                <a:cs typeface="Times New Roman"/>
              </a:rPr>
              <a:t>00</a:t>
            </a:r>
            <a:r>
              <a:rPr sz="2000" b="1" spc="4" dirty="0" smtClean="0">
                <a:latin typeface="Times New Roman"/>
                <a:cs typeface="Times New Roman"/>
              </a:rPr>
              <a:t>]</a:t>
            </a:r>
            <a:r>
              <a:rPr sz="2000" b="1" spc="0" dirty="0" smtClean="0">
                <a:latin typeface="Times New Roman"/>
                <a:cs typeface="Times New Roman"/>
              </a:rPr>
              <a:t>,</a:t>
            </a:r>
            <a:r>
              <a:rPr sz="2000" b="1" spc="-5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p,</a:t>
            </a:r>
            <a:r>
              <a:rPr sz="2000" b="1" spc="-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q,</a:t>
            </a:r>
            <a:r>
              <a:rPr sz="2000" b="1" spc="-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m,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9236" y="2291536"/>
            <a:ext cx="29005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0"/>
              </a:lnSpc>
              <a:spcBef>
                <a:spcPts val="104"/>
              </a:spcBef>
            </a:pPr>
            <a:r>
              <a:rPr sz="2000" b="1" spc="0" dirty="0" smtClean="0">
                <a:latin typeface="Times New Roman"/>
                <a:cs typeface="Times New Roman"/>
              </a:rPr>
              <a:t>n;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33" y="2596336"/>
            <a:ext cx="3018017" cy="1194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0"/>
              </a:lnSpc>
              <a:spcBef>
                <a:spcPts val="104"/>
              </a:spcBef>
            </a:pPr>
            <a:r>
              <a:rPr sz="2000" b="1" spc="0" dirty="0" smtClean="0">
                <a:latin typeface="Times New Roman"/>
                <a:cs typeface="Times New Roman"/>
              </a:rPr>
              <a:t>sc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4" dirty="0" smtClean="0">
                <a:latin typeface="Times New Roman"/>
                <a:cs typeface="Times New Roman"/>
              </a:rPr>
              <a:t>f(</a:t>
            </a:r>
            <a:r>
              <a:rPr sz="2000" b="1" spc="-4" dirty="0" smtClean="0">
                <a:latin typeface="Times New Roman"/>
                <a:cs typeface="Times New Roman"/>
              </a:rPr>
              <a:t>“</a:t>
            </a:r>
            <a:r>
              <a:rPr sz="2000" b="1" spc="-34" dirty="0" smtClean="0">
                <a:latin typeface="Times New Roman"/>
                <a:cs typeface="Times New Roman"/>
              </a:rPr>
              <a:t>%</a:t>
            </a:r>
            <a:r>
              <a:rPr sz="2000" b="1" spc="0" dirty="0" smtClean="0">
                <a:latin typeface="Times New Roman"/>
                <a:cs typeface="Times New Roman"/>
              </a:rPr>
              <a:t>d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-34" dirty="0" smtClean="0">
                <a:latin typeface="Times New Roman"/>
                <a:cs typeface="Times New Roman"/>
              </a:rPr>
              <a:t>%</a:t>
            </a:r>
            <a:r>
              <a:rPr sz="2000" b="1" spc="0" dirty="0" smtClean="0">
                <a:latin typeface="Times New Roman"/>
                <a:cs typeface="Times New Roman"/>
              </a:rPr>
              <a:t>d</a:t>
            </a:r>
            <a:r>
              <a:rPr sz="2000" b="1" spc="4" dirty="0" smtClean="0">
                <a:latin typeface="Times New Roman"/>
                <a:cs typeface="Times New Roman"/>
              </a:rPr>
              <a:t>”</a:t>
            </a:r>
            <a:r>
              <a:rPr sz="2000" b="1" spc="0" dirty="0" smtClean="0">
                <a:latin typeface="Times New Roman"/>
                <a:cs typeface="Times New Roman"/>
              </a:rPr>
              <a:t>,</a:t>
            </a:r>
            <a:r>
              <a:rPr sz="2000" b="1" spc="1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&amp;m, &amp;n</a:t>
            </a:r>
            <a:r>
              <a:rPr sz="2000" b="1" spc="4" dirty="0" smtClean="0">
                <a:latin typeface="Times New Roman"/>
                <a:cs typeface="Times New Roman"/>
              </a:rPr>
              <a:t>)</a:t>
            </a:r>
            <a:r>
              <a:rPr sz="2000" b="1" spc="0" dirty="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 marR="406352">
              <a:lnSpc>
                <a:spcPct val="100041"/>
              </a:lnSpc>
            </a:pPr>
            <a:r>
              <a:rPr sz="2000" b="1" spc="4" dirty="0" smtClean="0">
                <a:latin typeface="Times New Roman"/>
                <a:cs typeface="Times New Roman"/>
              </a:rPr>
              <a:t>fo</a:t>
            </a:r>
            <a:r>
              <a:rPr sz="2000" b="1" spc="0" dirty="0" smtClean="0">
                <a:latin typeface="Times New Roman"/>
                <a:cs typeface="Times New Roman"/>
              </a:rPr>
              <a:t>r</a:t>
            </a:r>
            <a:r>
              <a:rPr sz="2000" b="1" spc="-6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(</a:t>
            </a:r>
            <a:r>
              <a:rPr sz="2000" b="1" spc="0" dirty="0" smtClean="0">
                <a:latin typeface="Times New Roman"/>
                <a:cs typeface="Times New Roman"/>
              </a:rPr>
              <a:t>p=</a:t>
            </a:r>
            <a:r>
              <a:rPr sz="2000" b="1" spc="4" dirty="0" smtClean="0">
                <a:latin typeface="Times New Roman"/>
                <a:cs typeface="Times New Roman"/>
              </a:rPr>
              <a:t>0</a:t>
            </a:r>
            <a:r>
              <a:rPr sz="2000" b="1" spc="0" dirty="0" smtClean="0">
                <a:latin typeface="Times New Roman"/>
                <a:cs typeface="Times New Roman"/>
              </a:rPr>
              <a:t>;</a:t>
            </a:r>
            <a:r>
              <a:rPr sz="2000" b="1" spc="-25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p&lt;m;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p++) </a:t>
            </a:r>
            <a:r>
              <a:rPr sz="2000" b="1" spc="4" dirty="0" smtClean="0">
                <a:latin typeface="Times New Roman"/>
                <a:cs typeface="Times New Roman"/>
              </a:rPr>
              <a:t>fo</a:t>
            </a:r>
            <a:r>
              <a:rPr sz="2000" b="1" spc="0" dirty="0" smtClean="0">
                <a:latin typeface="Times New Roman"/>
                <a:cs typeface="Times New Roman"/>
              </a:rPr>
              <a:t>r</a:t>
            </a:r>
            <a:r>
              <a:rPr sz="2000" b="1" spc="-6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(</a:t>
            </a:r>
            <a:r>
              <a:rPr sz="2000" b="1" spc="0" dirty="0" smtClean="0">
                <a:latin typeface="Times New Roman"/>
                <a:cs typeface="Times New Roman"/>
              </a:rPr>
              <a:t>q=</a:t>
            </a:r>
            <a:r>
              <a:rPr sz="2000" b="1" spc="4" dirty="0" smtClean="0">
                <a:latin typeface="Times New Roman"/>
                <a:cs typeface="Times New Roman"/>
              </a:rPr>
              <a:t>0</a:t>
            </a:r>
            <a:r>
              <a:rPr sz="2000" b="1" spc="0" dirty="0" smtClean="0">
                <a:latin typeface="Times New Roman"/>
                <a:cs typeface="Times New Roman"/>
              </a:rPr>
              <a:t>;</a:t>
            </a:r>
            <a:r>
              <a:rPr sz="2000" b="1" spc="-25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q&lt;n;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q++) sc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4" dirty="0" smtClean="0">
                <a:latin typeface="Times New Roman"/>
                <a:cs typeface="Times New Roman"/>
              </a:rPr>
              <a:t>f(</a:t>
            </a:r>
            <a:r>
              <a:rPr sz="2000" b="1" spc="-4" dirty="0" smtClean="0">
                <a:latin typeface="Times New Roman"/>
                <a:cs typeface="Times New Roman"/>
              </a:rPr>
              <a:t>“</a:t>
            </a:r>
            <a:r>
              <a:rPr sz="2000" b="1" spc="-34" dirty="0" smtClean="0">
                <a:latin typeface="Times New Roman"/>
                <a:cs typeface="Times New Roman"/>
              </a:rPr>
              <a:t>%</a:t>
            </a:r>
            <a:r>
              <a:rPr sz="2000" b="1" spc="0" dirty="0" smtClean="0">
                <a:latin typeface="Times New Roman"/>
                <a:cs typeface="Times New Roman"/>
              </a:rPr>
              <a:t>d</a:t>
            </a:r>
            <a:r>
              <a:rPr sz="2000" b="1" spc="4" dirty="0" smtClean="0">
                <a:latin typeface="Times New Roman"/>
                <a:cs typeface="Times New Roman"/>
              </a:rPr>
              <a:t>”</a:t>
            </a:r>
            <a:r>
              <a:rPr sz="2000" b="1" spc="0" dirty="0" smtClean="0">
                <a:latin typeface="Times New Roman"/>
                <a:cs typeface="Times New Roman"/>
              </a:rPr>
              <a:t>,</a:t>
            </a:r>
            <a:r>
              <a:rPr sz="2000" b="1" spc="-2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&amp;</a:t>
            </a:r>
            <a:r>
              <a:rPr sz="2000" b="1" spc="4" dirty="0" smtClean="0">
                <a:latin typeface="Times New Roman"/>
                <a:cs typeface="Times New Roman"/>
              </a:rPr>
              <a:t>a[</a:t>
            </a:r>
            <a:r>
              <a:rPr sz="2000" b="1" spc="0" dirty="0" smtClean="0">
                <a:latin typeface="Times New Roman"/>
                <a:cs typeface="Times New Roman"/>
              </a:rPr>
              <a:t>p</a:t>
            </a:r>
            <a:r>
              <a:rPr sz="2000" b="1" spc="4" dirty="0" smtClean="0">
                <a:latin typeface="Times New Roman"/>
                <a:cs typeface="Times New Roman"/>
              </a:rPr>
              <a:t>][</a:t>
            </a:r>
            <a:r>
              <a:rPr sz="2000" b="1" spc="0" dirty="0" smtClean="0">
                <a:latin typeface="Times New Roman"/>
                <a:cs typeface="Times New Roman"/>
              </a:rPr>
              <a:t>q</a:t>
            </a:r>
            <a:r>
              <a:rPr sz="2000" b="1" spc="4" dirty="0" smtClean="0">
                <a:latin typeface="Times New Roman"/>
                <a:cs typeface="Times New Roman"/>
              </a:rPr>
              <a:t>]</a:t>
            </a:r>
            <a:r>
              <a:rPr sz="2000" b="1" spc="-4" dirty="0" smtClean="0">
                <a:latin typeface="Times New Roman"/>
                <a:cs typeface="Times New Roman"/>
              </a:rPr>
              <a:t>)</a:t>
            </a:r>
            <a:r>
              <a:rPr sz="2000" b="1" spc="0" dirty="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7537" y="3765455"/>
            <a:ext cx="2027096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0"/>
              </a:lnSpc>
              <a:spcBef>
                <a:spcPts val="94"/>
              </a:spcBef>
            </a:pP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1800" b="1" spc="-5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p=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0;</a:t>
            </a:r>
            <a:r>
              <a:rPr sz="1800" b="1" spc="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p&lt;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m;</a:t>
            </a:r>
            <a:r>
              <a:rPr sz="1800" b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p++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7537" y="4039775"/>
            <a:ext cx="1963089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0"/>
              </a:lnSpc>
              <a:spcBef>
                <a:spcPts val="94"/>
              </a:spcBef>
            </a:pP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1800" b="1" spc="-5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q=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0;</a:t>
            </a:r>
            <a:r>
              <a:rPr sz="1800" b="1" spc="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q&lt;n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r>
              <a:rPr sz="1800" b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q++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ct val="95825"/>
              </a:lnSpc>
            </a:pP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a[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][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a[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][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33" y="4120342"/>
            <a:ext cx="2541006" cy="2108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080"/>
              </a:lnSpc>
              <a:spcBef>
                <a:spcPts val="104"/>
              </a:spcBef>
            </a:pPr>
            <a:r>
              <a:rPr sz="2000" b="1" spc="4" dirty="0" smtClean="0">
                <a:latin typeface="Times New Roman"/>
                <a:cs typeface="Times New Roman"/>
              </a:rPr>
              <a:t>fo</a:t>
            </a:r>
            <a:r>
              <a:rPr sz="2000" b="1" spc="0" dirty="0" smtClean="0">
                <a:latin typeface="Times New Roman"/>
                <a:cs typeface="Times New Roman"/>
              </a:rPr>
              <a:t>r</a:t>
            </a:r>
            <a:r>
              <a:rPr sz="2000" b="1" spc="-6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(</a:t>
            </a:r>
            <a:r>
              <a:rPr sz="2000" b="1" spc="0" dirty="0" smtClean="0">
                <a:latin typeface="Times New Roman"/>
                <a:cs typeface="Times New Roman"/>
              </a:rPr>
              <a:t>p=</a:t>
            </a:r>
            <a:r>
              <a:rPr sz="2000" b="1" spc="4" dirty="0" smtClean="0">
                <a:latin typeface="Times New Roman"/>
                <a:cs typeface="Times New Roman"/>
              </a:rPr>
              <a:t>0</a:t>
            </a:r>
            <a:r>
              <a:rPr sz="2000" b="1" spc="0" dirty="0" smtClean="0">
                <a:latin typeface="Times New Roman"/>
                <a:cs typeface="Times New Roman"/>
              </a:rPr>
              <a:t>;</a:t>
            </a:r>
            <a:r>
              <a:rPr sz="2000" b="1" spc="-25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p&lt;m;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p++)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</a:pPr>
            <a:r>
              <a:rPr sz="2000" b="1" spc="0" dirty="0" smtClean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sz="2000" b="1" spc="0" dirty="0" smtClean="0">
                <a:latin typeface="Times New Roman"/>
                <a:cs typeface="Times New Roman"/>
              </a:rPr>
              <a:t>pr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f</a:t>
            </a:r>
            <a:r>
              <a:rPr sz="2000" b="1" spc="-3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(“</a:t>
            </a:r>
            <a:r>
              <a:rPr sz="2000" b="1" spc="-4" dirty="0" smtClean="0">
                <a:latin typeface="Times New Roman"/>
                <a:cs typeface="Times New Roman"/>
              </a:rPr>
              <a:t>\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4" dirty="0" smtClean="0">
                <a:latin typeface="Times New Roman"/>
                <a:cs typeface="Times New Roman"/>
              </a:rPr>
              <a:t>”)</a:t>
            </a:r>
            <a:r>
              <a:rPr sz="2000" b="1" spc="0" dirty="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sz="2000" b="1" spc="4" dirty="0" smtClean="0">
                <a:latin typeface="Times New Roman"/>
                <a:cs typeface="Times New Roman"/>
              </a:rPr>
              <a:t>fo</a:t>
            </a:r>
            <a:r>
              <a:rPr sz="2000" b="1" spc="0" dirty="0" smtClean="0">
                <a:latin typeface="Times New Roman"/>
                <a:cs typeface="Times New Roman"/>
              </a:rPr>
              <a:t>r</a:t>
            </a:r>
            <a:r>
              <a:rPr sz="2000" b="1" spc="-6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(</a:t>
            </a:r>
            <a:r>
              <a:rPr sz="2000" b="1" spc="0" dirty="0" smtClean="0">
                <a:latin typeface="Times New Roman"/>
                <a:cs typeface="Times New Roman"/>
              </a:rPr>
              <a:t>q=</a:t>
            </a:r>
            <a:r>
              <a:rPr sz="2000" b="1" spc="4" dirty="0" smtClean="0">
                <a:latin typeface="Times New Roman"/>
                <a:cs typeface="Times New Roman"/>
              </a:rPr>
              <a:t>0</a:t>
            </a:r>
            <a:r>
              <a:rPr sz="2000" b="1" spc="0" dirty="0" smtClean="0">
                <a:latin typeface="Times New Roman"/>
                <a:cs typeface="Times New Roman"/>
              </a:rPr>
              <a:t>;</a:t>
            </a:r>
            <a:r>
              <a:rPr sz="2000" b="1" spc="-25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q&lt;n;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q++)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0"/>
              </a:spcBef>
            </a:pPr>
            <a:r>
              <a:rPr sz="2000" b="1" spc="0" dirty="0" smtClean="0">
                <a:latin typeface="Times New Roman"/>
                <a:cs typeface="Times New Roman"/>
              </a:rPr>
              <a:t>pr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4" dirty="0" smtClean="0">
                <a:latin typeface="Times New Roman"/>
                <a:cs typeface="Times New Roman"/>
              </a:rPr>
              <a:t>tf(</a:t>
            </a:r>
            <a:r>
              <a:rPr sz="2000" b="1" spc="-4" dirty="0" smtClean="0">
                <a:latin typeface="Times New Roman"/>
                <a:cs typeface="Times New Roman"/>
              </a:rPr>
              <a:t>“</a:t>
            </a:r>
            <a:r>
              <a:rPr sz="2000" b="1" spc="-34" dirty="0" smtClean="0">
                <a:latin typeface="Times New Roman"/>
                <a:cs typeface="Times New Roman"/>
              </a:rPr>
              <a:t>%</a:t>
            </a:r>
            <a:r>
              <a:rPr sz="2000" b="1" spc="0" dirty="0" smtClean="0">
                <a:latin typeface="Times New Roman"/>
                <a:cs typeface="Times New Roman"/>
              </a:rPr>
              <a:t>d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”</a:t>
            </a:r>
            <a:r>
              <a:rPr sz="2000" b="1" spc="0" dirty="0" smtClean="0">
                <a:latin typeface="Times New Roman"/>
                <a:cs typeface="Times New Roman"/>
              </a:rPr>
              <a:t>,</a:t>
            </a:r>
            <a:r>
              <a:rPr sz="2000" b="1" spc="-4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a[</a:t>
            </a:r>
            <a:r>
              <a:rPr sz="2000" b="1" spc="0" dirty="0" smtClean="0">
                <a:latin typeface="Times New Roman"/>
                <a:cs typeface="Times New Roman"/>
              </a:rPr>
              <a:t>p</a:t>
            </a:r>
            <a:r>
              <a:rPr sz="2000" b="1" spc="4" dirty="0" smtClean="0">
                <a:latin typeface="Times New Roman"/>
                <a:cs typeface="Times New Roman"/>
              </a:rPr>
              <a:t>][</a:t>
            </a:r>
            <a:r>
              <a:rPr sz="2000" b="1" spc="0" dirty="0" smtClean="0">
                <a:latin typeface="Times New Roman"/>
                <a:cs typeface="Times New Roman"/>
              </a:rPr>
              <a:t>q</a:t>
            </a:r>
            <a:r>
              <a:rPr sz="2000" b="1" spc="-4" dirty="0" smtClean="0">
                <a:latin typeface="Times New Roman"/>
                <a:cs typeface="Times New Roman"/>
              </a:rPr>
              <a:t>]</a:t>
            </a:r>
            <a:r>
              <a:rPr sz="2000" b="1" spc="4" dirty="0" smtClean="0">
                <a:latin typeface="Times New Roman"/>
                <a:cs typeface="Times New Roman"/>
              </a:rPr>
              <a:t>)</a:t>
            </a:r>
            <a:r>
              <a:rPr sz="2000" b="1" spc="0" dirty="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sz="2000" b="1" spc="0" dirty="0" smtClean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sz="2000" b="1" spc="0" dirty="0" smtClean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7537" y="4862735"/>
            <a:ext cx="2286175" cy="1899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880"/>
              </a:lnSpc>
              <a:spcBef>
                <a:spcPts val="94"/>
              </a:spcBef>
            </a:pP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1800" b="1" spc="-5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p=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0;</a:t>
            </a:r>
            <a:r>
              <a:rPr sz="1800" b="1" spc="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p&lt;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m;</a:t>
            </a:r>
            <a:r>
              <a:rPr sz="1800" b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p++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ct val="95825"/>
              </a:lnSpc>
            </a:pP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ct val="95825"/>
              </a:lnSpc>
              <a:spcBef>
                <a:spcPts val="90"/>
              </a:spcBef>
            </a:pP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00" b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ri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tf</a:t>
            </a:r>
            <a:r>
              <a:rPr sz="1800" b="1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(“</a:t>
            </a:r>
            <a:r>
              <a:rPr sz="1800" b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\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”);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ct val="95825"/>
              </a:lnSpc>
              <a:spcBef>
                <a:spcPts val="90"/>
              </a:spcBef>
            </a:pP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1800" b="1" spc="-5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q=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0;</a:t>
            </a:r>
            <a:r>
              <a:rPr sz="1800" b="1" spc="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q&lt;n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r>
              <a:rPr sz="1800" b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q++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0"/>
              </a:spcBef>
            </a:pP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00" b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ri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tf(“</a:t>
            </a:r>
            <a:r>
              <a:rPr sz="1800" b="1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%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 ”, a[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][</a:t>
            </a:r>
            <a:r>
              <a:rPr sz="1800" b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]);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ct val="95825"/>
              </a:lnSpc>
              <a:spcBef>
                <a:spcPts val="90"/>
              </a:spcBef>
            </a:pP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ct val="95825"/>
              </a:lnSpc>
              <a:spcBef>
                <a:spcPts val="90"/>
              </a:spcBef>
            </a:pPr>
            <a:r>
              <a:rPr sz="1800" b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5536" y="6862202"/>
            <a:ext cx="2882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31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393" y="3657599"/>
            <a:ext cx="7744968" cy="23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393" y="3880104"/>
            <a:ext cx="7744968" cy="3083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97099" y="645943"/>
            <a:ext cx="5577331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10"/>
              </a:lnSpc>
              <a:spcBef>
                <a:spcPts val="180"/>
              </a:spcBef>
            </a:pPr>
            <a:r>
              <a:rPr sz="3600" spc="0" dirty="0" smtClean="0">
                <a:latin typeface="Times New Roman"/>
                <a:cs typeface="Times New Roman"/>
              </a:rPr>
              <a:t>Pa</a:t>
            </a:r>
            <a:r>
              <a:rPr sz="3600" spc="4" dirty="0" smtClean="0">
                <a:latin typeface="Times New Roman"/>
                <a:cs typeface="Times New Roman"/>
              </a:rPr>
              <a:t>ss</a:t>
            </a:r>
            <a:r>
              <a:rPr sz="3600" spc="-4" dirty="0" smtClean="0">
                <a:latin typeface="Times New Roman"/>
                <a:cs typeface="Times New Roman"/>
              </a:rPr>
              <a:t>i</a:t>
            </a:r>
            <a:r>
              <a:rPr sz="3600" spc="0" dirty="0" smtClean="0">
                <a:latin typeface="Times New Roman"/>
                <a:cs typeface="Times New Roman"/>
              </a:rPr>
              <a:t>ng</a:t>
            </a:r>
            <a:r>
              <a:rPr sz="3600" spc="-9" dirty="0" smtClean="0">
                <a:latin typeface="Times New Roman"/>
                <a:cs typeface="Times New Roman"/>
              </a:rPr>
              <a:t> </a:t>
            </a:r>
            <a:r>
              <a:rPr sz="3600" spc="0" dirty="0" smtClean="0">
                <a:latin typeface="Times New Roman"/>
                <a:cs typeface="Times New Roman"/>
              </a:rPr>
              <a:t>2-D array</a:t>
            </a:r>
            <a:r>
              <a:rPr sz="3600" spc="9" dirty="0" smtClean="0">
                <a:latin typeface="Times New Roman"/>
                <a:cs typeface="Times New Roman"/>
              </a:rPr>
              <a:t> </a:t>
            </a:r>
            <a:r>
              <a:rPr sz="3600" spc="-4" dirty="0" smtClean="0">
                <a:latin typeface="Times New Roman"/>
                <a:cs typeface="Times New Roman"/>
              </a:rPr>
              <a:t>t</a:t>
            </a:r>
            <a:r>
              <a:rPr sz="3600" spc="0" dirty="0" smtClean="0">
                <a:latin typeface="Times New Roman"/>
                <a:cs typeface="Times New Roman"/>
              </a:rPr>
              <a:t>o Func</a:t>
            </a:r>
            <a:r>
              <a:rPr sz="3600" spc="-4" dirty="0" smtClean="0">
                <a:latin typeface="Times New Roman"/>
                <a:cs typeface="Times New Roman"/>
              </a:rPr>
              <a:t>ti</a:t>
            </a:r>
            <a:r>
              <a:rPr sz="3600" spc="0" dirty="0" smtClean="0">
                <a:latin typeface="Times New Roman"/>
                <a:cs typeface="Times New Roman"/>
              </a:rPr>
              <a:t>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224737"/>
            <a:ext cx="7256766" cy="2112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681">
              <a:lnSpc>
                <a:spcPts val="2080"/>
              </a:lnSpc>
              <a:spcBef>
                <a:spcPts val="104"/>
              </a:spcBef>
            </a:pPr>
            <a:r>
              <a:rPr sz="2000" b="1" spc="0" dirty="0" smtClean="0">
                <a:latin typeface="Times New Roman"/>
                <a:cs typeface="Times New Roman"/>
              </a:rPr>
              <a:t>S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m</a:t>
            </a:r>
            <a:r>
              <a:rPr sz="2000" b="1" spc="-4" dirty="0" smtClean="0">
                <a:latin typeface="Times New Roman"/>
                <a:cs typeface="Times New Roman"/>
              </a:rPr>
              <a:t>il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r</a:t>
            </a:r>
            <a:r>
              <a:rPr sz="2000" b="1" spc="-6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o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h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t</a:t>
            </a:r>
            <a:r>
              <a:rPr sz="2000" b="1" spc="-24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fo</a:t>
            </a:r>
            <a:r>
              <a:rPr sz="2000" b="1" spc="0" dirty="0" smtClean="0">
                <a:latin typeface="Times New Roman"/>
                <a:cs typeface="Times New Roman"/>
              </a:rPr>
              <a:t>r</a:t>
            </a:r>
            <a:r>
              <a:rPr sz="2000" b="1" spc="-5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1-</a:t>
            </a:r>
            <a:r>
              <a:rPr sz="2000" b="1" spc="0" dirty="0" smtClean="0">
                <a:latin typeface="Times New Roman"/>
                <a:cs typeface="Times New Roman"/>
              </a:rPr>
              <a:t>D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rr</a:t>
            </a:r>
            <a:r>
              <a:rPr sz="2000" b="1" spc="4" dirty="0" smtClean="0">
                <a:latin typeface="Times New Roman"/>
                <a:cs typeface="Times New Roman"/>
              </a:rPr>
              <a:t>ay</a:t>
            </a:r>
            <a:r>
              <a:rPr sz="2000" b="1" spc="0" dirty="0" smtClean="0">
                <a:latin typeface="Times New Roman"/>
                <a:cs typeface="Times New Roman"/>
              </a:rPr>
              <a:t>s.</a:t>
            </a:r>
            <a:endParaRPr sz="2000">
              <a:latin typeface="Times New Roman"/>
              <a:cs typeface="Times New Roman"/>
            </a:endParaRPr>
          </a:p>
          <a:p>
            <a:pPr marL="12700" marR="38681">
              <a:lnSpc>
                <a:spcPct val="95825"/>
              </a:lnSpc>
            </a:pPr>
            <a:r>
              <a:rPr sz="2000" spc="4" dirty="0" smtClean="0">
                <a:latin typeface="Times New Roman"/>
                <a:cs typeface="Times New Roman"/>
              </a:rPr>
              <a:t>–</a:t>
            </a:r>
            <a:r>
              <a:rPr sz="2000" b="1" spc="-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he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rr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y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c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en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s</a:t>
            </a:r>
            <a:r>
              <a:rPr sz="2000" b="1" spc="-44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-39" dirty="0" smtClean="0"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-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t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c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p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ed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o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he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f</a:t>
            </a:r>
            <a:r>
              <a:rPr sz="2000" b="1" spc="0" dirty="0" smtClean="0">
                <a:latin typeface="Times New Roman"/>
                <a:cs typeface="Times New Roman"/>
              </a:rPr>
              <a:t>unc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n.</a:t>
            </a:r>
            <a:endParaRPr sz="2000">
              <a:latin typeface="Times New Roman"/>
              <a:cs typeface="Times New Roman"/>
            </a:endParaRPr>
          </a:p>
          <a:p>
            <a:pPr marL="12700" marR="38681">
              <a:lnSpc>
                <a:spcPct val="95825"/>
              </a:lnSpc>
              <a:spcBef>
                <a:spcPts val="100"/>
              </a:spcBef>
            </a:pPr>
            <a:r>
              <a:rPr sz="2000" spc="4" dirty="0" smtClean="0">
                <a:latin typeface="Times New Roman"/>
                <a:cs typeface="Times New Roman"/>
              </a:rPr>
              <a:t>–</a:t>
            </a:r>
            <a:r>
              <a:rPr sz="2000" b="1" spc="4" dirty="0" smtClean="0">
                <a:latin typeface="Times New Roman"/>
                <a:cs typeface="Times New Roman"/>
              </a:rPr>
              <a:t>Rat</a:t>
            </a:r>
            <a:r>
              <a:rPr sz="2000" b="1" spc="0" dirty="0" smtClean="0">
                <a:latin typeface="Times New Roman"/>
                <a:cs typeface="Times New Roman"/>
              </a:rPr>
              <a:t>he</a:t>
            </a:r>
            <a:r>
              <a:rPr sz="2000" b="1" spc="-179" dirty="0" smtClean="0"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latin typeface="Times New Roman"/>
                <a:cs typeface="Times New Roman"/>
              </a:rPr>
              <a:t>,</a:t>
            </a:r>
            <a:r>
              <a:rPr sz="2000" b="1" spc="-54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he</a:t>
            </a:r>
            <a:r>
              <a:rPr sz="2000" b="1" spc="-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dd</a:t>
            </a:r>
            <a:r>
              <a:rPr sz="2000" b="1" spc="-39" dirty="0" smtClean="0"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latin typeface="Times New Roman"/>
                <a:cs typeface="Times New Roman"/>
              </a:rPr>
              <a:t>ess</a:t>
            </a:r>
            <a:r>
              <a:rPr sz="2000" b="1" spc="-2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f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he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f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rst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ement</a:t>
            </a:r>
            <a:r>
              <a:rPr sz="2000" b="1" spc="-25" dirty="0" smtClean="0">
                <a:latin typeface="Times New Roman"/>
                <a:cs typeface="Times New Roman"/>
              </a:rPr>
              <a:t> 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s p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ssed.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0"/>
              </a:spcBef>
            </a:pPr>
            <a:r>
              <a:rPr sz="2000" spc="-4" dirty="0" smtClean="0">
                <a:latin typeface="Times New Roman"/>
                <a:cs typeface="Times New Roman"/>
              </a:rPr>
              <a:t>•</a:t>
            </a:r>
            <a:r>
              <a:rPr sz="2000" b="1" spc="0" dirty="0" smtClean="0">
                <a:latin typeface="Times New Roman"/>
                <a:cs typeface="Times New Roman"/>
              </a:rPr>
              <a:t>F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r</a:t>
            </a:r>
            <a:r>
              <a:rPr sz="2000" b="1" spc="-5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c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cu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4" dirty="0" smtClean="0">
                <a:latin typeface="Times New Roman"/>
                <a:cs typeface="Times New Roman"/>
              </a:rPr>
              <a:t>at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ng</a:t>
            </a:r>
            <a:r>
              <a:rPr sz="2000" b="1" spc="-3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he</a:t>
            </a:r>
            <a:r>
              <a:rPr sz="2000" b="1" spc="-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dd</a:t>
            </a:r>
            <a:r>
              <a:rPr sz="2000" b="1" spc="-39" dirty="0" smtClean="0"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latin typeface="Times New Roman"/>
                <a:cs typeface="Times New Roman"/>
              </a:rPr>
              <a:t>ess</a:t>
            </a:r>
            <a:r>
              <a:rPr sz="2000" b="1" spc="-2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f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-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ement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-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a </a:t>
            </a:r>
            <a:r>
              <a:rPr sz="2000" b="1" spc="4" dirty="0" smtClean="0">
                <a:latin typeface="Times New Roman"/>
                <a:cs typeface="Times New Roman"/>
              </a:rPr>
              <a:t>2-</a:t>
            </a:r>
            <a:r>
              <a:rPr sz="2000" b="1" spc="0" dirty="0" smtClean="0">
                <a:latin typeface="Times New Roman"/>
                <a:cs typeface="Times New Roman"/>
              </a:rPr>
              <a:t>D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rr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-100" dirty="0" smtClean="0">
                <a:latin typeface="Times New Roman"/>
                <a:cs typeface="Times New Roman"/>
              </a:rPr>
              <a:t>y</a:t>
            </a:r>
            <a:r>
              <a:rPr sz="2000" b="1" spc="0" dirty="0" smtClean="0">
                <a:latin typeface="Times New Roman"/>
                <a:cs typeface="Times New Roman"/>
              </a:rPr>
              <a:t>,</a:t>
            </a:r>
            <a:r>
              <a:rPr sz="2000" b="1" spc="-29" dirty="0" smtClean="0">
                <a:latin typeface="Times New Roman"/>
                <a:cs typeface="Times New Roman"/>
              </a:rPr>
              <a:t> </a:t>
            </a:r>
            <a:r>
              <a:rPr sz="2000" b="1" spc="-4" dirty="0" smtClean="0">
                <a:latin typeface="Times New Roman"/>
                <a:cs typeface="Times New Roman"/>
              </a:rPr>
              <a:t>w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1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need:</a:t>
            </a:r>
            <a:endParaRPr sz="2000">
              <a:latin typeface="Times New Roman"/>
              <a:cs typeface="Times New Roman"/>
            </a:endParaRPr>
          </a:p>
          <a:p>
            <a:pPr marL="927099" marR="38681">
              <a:lnSpc>
                <a:spcPct val="95825"/>
              </a:lnSpc>
              <a:spcBef>
                <a:spcPts val="100"/>
              </a:spcBef>
            </a:pPr>
            <a:r>
              <a:rPr sz="2000" spc="4" dirty="0" smtClean="0">
                <a:latin typeface="Times New Roman"/>
                <a:cs typeface="Times New Roman"/>
              </a:rPr>
              <a:t>–</a:t>
            </a:r>
            <a:r>
              <a:rPr sz="2000" b="1" spc="-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he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s</a:t>
            </a:r>
            <a:r>
              <a:rPr sz="2000" b="1" spc="4" dirty="0" smtClean="0">
                <a:latin typeface="Times New Roman"/>
                <a:cs typeface="Times New Roman"/>
              </a:rPr>
              <a:t>ta</a:t>
            </a:r>
            <a:r>
              <a:rPr sz="2000" b="1" spc="0" dirty="0" smtClean="0">
                <a:latin typeface="Times New Roman"/>
                <a:cs typeface="Times New Roman"/>
              </a:rPr>
              <a:t>r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ng</a:t>
            </a:r>
            <a:r>
              <a:rPr sz="2000" b="1" spc="-3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dd</a:t>
            </a:r>
            <a:r>
              <a:rPr sz="2000" b="1" spc="-39" dirty="0" smtClean="0"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latin typeface="Times New Roman"/>
                <a:cs typeface="Times New Roman"/>
              </a:rPr>
              <a:t>ess</a:t>
            </a:r>
            <a:r>
              <a:rPr sz="2000" b="1" spc="-2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f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he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rr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y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-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mem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r</a:t>
            </a:r>
            <a:r>
              <a:rPr sz="2000" b="1" spc="-100" dirty="0" smtClean="0">
                <a:latin typeface="Times New Roman"/>
                <a:cs typeface="Times New Roman"/>
              </a:rPr>
              <a:t>y</a:t>
            </a:r>
            <a:r>
              <a:rPr sz="2000" b="1" spc="0" dirty="0" smtClean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927099" marR="38681">
              <a:lnSpc>
                <a:spcPct val="95825"/>
              </a:lnSpc>
              <a:spcBef>
                <a:spcPts val="100"/>
              </a:spcBef>
            </a:pPr>
            <a:r>
              <a:rPr sz="2000" spc="4" dirty="0" smtClean="0">
                <a:latin typeface="Times New Roman"/>
                <a:cs typeface="Times New Roman"/>
              </a:rPr>
              <a:t>–</a:t>
            </a:r>
            <a:r>
              <a:rPr sz="2000" b="1" spc="4" dirty="0" smtClean="0">
                <a:latin typeface="Times New Roman"/>
                <a:cs typeface="Times New Roman"/>
              </a:rPr>
              <a:t>N</a:t>
            </a:r>
            <a:r>
              <a:rPr sz="2000" b="1" spc="0" dirty="0" smtClean="0">
                <a:latin typeface="Times New Roman"/>
                <a:cs typeface="Times New Roman"/>
              </a:rPr>
              <a:t>umber</a:t>
            </a:r>
            <a:r>
              <a:rPr sz="2000" b="1" spc="-6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f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b</a:t>
            </a:r>
            <a:r>
              <a:rPr sz="2000" b="1" spc="4" dirty="0" smtClean="0">
                <a:latin typeface="Times New Roman"/>
                <a:cs typeface="Times New Roman"/>
              </a:rPr>
              <a:t>yt</a:t>
            </a:r>
            <a:r>
              <a:rPr sz="2000" b="1" spc="0" dirty="0" smtClean="0">
                <a:latin typeface="Times New Roman"/>
                <a:cs typeface="Times New Roman"/>
              </a:rPr>
              <a:t>es</a:t>
            </a:r>
            <a:r>
              <a:rPr sz="2000" b="1" spc="-2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per</a:t>
            </a:r>
            <a:r>
              <a:rPr sz="2000" b="1" spc="-3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emen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927099" marR="38681">
              <a:lnSpc>
                <a:spcPct val="95825"/>
              </a:lnSpc>
              <a:spcBef>
                <a:spcPts val="100"/>
              </a:spcBef>
            </a:pPr>
            <a:r>
              <a:rPr sz="2000" spc="4" dirty="0" smtClean="0">
                <a:latin typeface="Times New Roman"/>
                <a:cs typeface="Times New Roman"/>
              </a:rPr>
              <a:t>–</a:t>
            </a:r>
            <a:r>
              <a:rPr sz="2000" b="1" spc="4" dirty="0" smtClean="0">
                <a:latin typeface="Times New Roman"/>
                <a:cs typeface="Times New Roman"/>
              </a:rPr>
              <a:t>N</a:t>
            </a:r>
            <a:r>
              <a:rPr sz="2000" b="1" spc="0" dirty="0" smtClean="0">
                <a:latin typeface="Times New Roman"/>
                <a:cs typeface="Times New Roman"/>
              </a:rPr>
              <a:t>umber</a:t>
            </a:r>
            <a:r>
              <a:rPr sz="2000" b="1" spc="-6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f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c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umns</a:t>
            </a:r>
            <a:r>
              <a:rPr sz="2000" b="1" spc="-29" dirty="0" smtClean="0">
                <a:latin typeface="Times New Roman"/>
                <a:cs typeface="Times New Roman"/>
              </a:rPr>
              <a:t> 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-4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he</a:t>
            </a:r>
            <a:r>
              <a:rPr sz="2000" b="1" spc="-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rr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-100" dirty="0" smtClean="0">
                <a:latin typeface="Times New Roman"/>
                <a:cs typeface="Times New Roman"/>
              </a:rPr>
              <a:t>y</a:t>
            </a:r>
            <a:r>
              <a:rPr sz="2000" b="1" spc="0" dirty="0" smtClean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358336"/>
            <a:ext cx="5157512" cy="283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0"/>
              </a:lnSpc>
              <a:spcBef>
                <a:spcPts val="104"/>
              </a:spcBef>
            </a:pPr>
            <a:r>
              <a:rPr sz="2000" spc="-4" dirty="0" smtClean="0">
                <a:latin typeface="Times New Roman"/>
                <a:cs typeface="Times New Roman"/>
              </a:rPr>
              <a:t>•</a:t>
            </a:r>
            <a:r>
              <a:rPr sz="2000" b="1" spc="-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he</a:t>
            </a:r>
            <a:r>
              <a:rPr sz="2000" b="1" spc="-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b</a:t>
            </a:r>
            <a:r>
              <a:rPr sz="2000" b="1" spc="4" dirty="0" smtClean="0">
                <a:latin typeface="Times New Roman"/>
                <a:cs typeface="Times New Roman"/>
              </a:rPr>
              <a:t>ov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-34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h</a:t>
            </a:r>
            <a:r>
              <a:rPr sz="2000" b="1" spc="-39" dirty="0" smtClean="0"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latin typeface="Times New Roman"/>
                <a:cs typeface="Times New Roman"/>
              </a:rPr>
              <a:t>ee</a:t>
            </a:r>
            <a:r>
              <a:rPr sz="2000" b="1" spc="-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p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eces</a:t>
            </a:r>
            <a:r>
              <a:rPr sz="2000" b="1" spc="-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f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4" dirty="0" smtClean="0">
                <a:latin typeface="Times New Roman"/>
                <a:cs typeface="Times New Roman"/>
              </a:rPr>
              <a:t>fo</a:t>
            </a:r>
            <a:r>
              <a:rPr sz="2000" b="1" spc="0" dirty="0" smtClean="0">
                <a:latin typeface="Times New Roman"/>
                <a:cs typeface="Times New Roman"/>
              </a:rPr>
              <a:t>rm</a:t>
            </a:r>
            <a:r>
              <a:rPr sz="2000" b="1" spc="4" dirty="0" smtClean="0">
                <a:latin typeface="Times New Roman"/>
                <a:cs typeface="Times New Roman"/>
              </a:rPr>
              <a:t>at</a:t>
            </a:r>
            <a:r>
              <a:rPr sz="2000" b="1" spc="-4" dirty="0" smtClean="0">
                <a:latin typeface="Times New Roman"/>
                <a:cs typeface="Times New Roman"/>
              </a:rPr>
              <a:t>io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-5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must</a:t>
            </a:r>
            <a:r>
              <a:rPr sz="2000" b="1" spc="-1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be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4152" y="3358336"/>
            <a:ext cx="250769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0"/>
              </a:lnSpc>
              <a:spcBef>
                <a:spcPts val="104"/>
              </a:spcBef>
            </a:pPr>
            <a:r>
              <a:rPr sz="2000" b="1" spc="0" dirty="0" smtClean="0">
                <a:latin typeface="Times New Roman"/>
                <a:cs typeface="Times New Roman"/>
              </a:rPr>
              <a:t>kn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-4" dirty="0" smtClean="0">
                <a:latin typeface="Times New Roman"/>
                <a:cs typeface="Times New Roman"/>
              </a:rPr>
              <a:t>w</a:t>
            </a:r>
            <a:r>
              <a:rPr sz="2000" b="1" spc="0" dirty="0" smtClean="0">
                <a:latin typeface="Times New Roman"/>
                <a:cs typeface="Times New Roman"/>
              </a:rPr>
              <a:t>n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o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he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f</a:t>
            </a:r>
            <a:r>
              <a:rPr sz="2000" b="1" spc="0" dirty="0" smtClean="0">
                <a:latin typeface="Times New Roman"/>
                <a:cs typeface="Times New Roman"/>
              </a:rPr>
              <a:t>unc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5536" y="6862202"/>
            <a:ext cx="2882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33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10102" y="1293650"/>
            <a:ext cx="4904790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10"/>
              </a:lnSpc>
              <a:spcBef>
                <a:spcPts val="180"/>
              </a:spcBef>
            </a:pPr>
            <a:r>
              <a:rPr sz="3600" spc="4" dirty="0" smtClean="0">
                <a:latin typeface="Times New Roman"/>
                <a:cs typeface="Times New Roman"/>
              </a:rPr>
              <a:t>A</a:t>
            </a:r>
            <a:r>
              <a:rPr sz="3600" spc="0" dirty="0" smtClean="0">
                <a:latin typeface="Times New Roman"/>
                <a:cs typeface="Times New Roman"/>
              </a:rPr>
              <a:t>n</a:t>
            </a:r>
            <a:r>
              <a:rPr sz="3600" spc="-9" dirty="0" smtClean="0">
                <a:latin typeface="Times New Roman"/>
                <a:cs typeface="Times New Roman"/>
              </a:rPr>
              <a:t> </a:t>
            </a:r>
            <a:r>
              <a:rPr sz="3600" spc="0" dirty="0" smtClean="0">
                <a:latin typeface="Times New Roman"/>
                <a:cs typeface="Times New Roman"/>
              </a:rPr>
              <a:t>In</a:t>
            </a:r>
            <a:r>
              <a:rPr sz="3600" spc="-4" dirty="0" smtClean="0">
                <a:latin typeface="Times New Roman"/>
                <a:cs typeface="Times New Roman"/>
              </a:rPr>
              <a:t>t</a:t>
            </a:r>
            <a:r>
              <a:rPr sz="3600" spc="0" dirty="0" smtClean="0">
                <a:latin typeface="Times New Roman"/>
                <a:cs typeface="Times New Roman"/>
              </a:rPr>
              <a:t>roduc</a:t>
            </a:r>
            <a:r>
              <a:rPr sz="3600" spc="-4" dirty="0" smtClean="0">
                <a:latin typeface="Times New Roman"/>
                <a:cs typeface="Times New Roman"/>
              </a:rPr>
              <a:t>ti</a:t>
            </a:r>
            <a:r>
              <a:rPr sz="3600" spc="0" dirty="0" smtClean="0">
                <a:latin typeface="Times New Roman"/>
                <a:cs typeface="Times New Roman"/>
              </a:rPr>
              <a:t>on</a:t>
            </a:r>
            <a:r>
              <a:rPr sz="3600" spc="9" dirty="0" smtClean="0">
                <a:latin typeface="Times New Roman"/>
                <a:cs typeface="Times New Roman"/>
              </a:rPr>
              <a:t> </a:t>
            </a:r>
            <a:r>
              <a:rPr sz="3600" spc="-4" dirty="0" smtClean="0">
                <a:latin typeface="Times New Roman"/>
                <a:cs typeface="Times New Roman"/>
              </a:rPr>
              <a:t>t</a:t>
            </a:r>
            <a:r>
              <a:rPr sz="3600" spc="0" dirty="0" smtClean="0">
                <a:latin typeface="Times New Roman"/>
                <a:cs typeface="Times New Roman"/>
              </a:rPr>
              <a:t>o S</a:t>
            </a:r>
            <a:r>
              <a:rPr sz="3600" spc="-4" dirty="0" smtClean="0">
                <a:latin typeface="Times New Roman"/>
                <a:cs typeface="Times New Roman"/>
              </a:rPr>
              <a:t>t</a:t>
            </a:r>
            <a:r>
              <a:rPr sz="3600" spc="0" dirty="0" smtClean="0">
                <a:latin typeface="Times New Roman"/>
                <a:cs typeface="Times New Roman"/>
              </a:rPr>
              <a:t>r</a:t>
            </a:r>
            <a:r>
              <a:rPr sz="3600" spc="-4" dirty="0" smtClean="0">
                <a:latin typeface="Times New Roman"/>
                <a:cs typeface="Times New Roman"/>
              </a:rPr>
              <a:t>i</a:t>
            </a:r>
            <a:r>
              <a:rPr sz="3600" spc="0" dirty="0" smtClean="0">
                <a:latin typeface="Times New Roman"/>
                <a:cs typeface="Times New Roman"/>
              </a:rPr>
              <a:t>ngs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6939" y="2345115"/>
            <a:ext cx="177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9839" y="2345115"/>
            <a:ext cx="7233612" cy="659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r>
              <a:rPr sz="3600" spc="4" baseline="1207" dirty="0" smtClean="0">
                <a:latin typeface="Times New Roman"/>
                <a:cs typeface="Times New Roman"/>
              </a:rPr>
              <a:t>tri</a:t>
            </a:r>
            <a:r>
              <a:rPr sz="3600" spc="0" baseline="1207" dirty="0" smtClean="0">
                <a:latin typeface="Times New Roman"/>
                <a:cs typeface="Times New Roman"/>
              </a:rPr>
              <a:t>ngs</a:t>
            </a:r>
            <a:r>
              <a:rPr sz="3600" spc="264" baseline="1207" dirty="0" smtClean="0">
                <a:latin typeface="Times New Roman"/>
                <a:cs typeface="Times New Roman"/>
              </a:rPr>
              <a:t> 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n</a:t>
            </a:r>
            <a:r>
              <a:rPr sz="3600" spc="264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C</a:t>
            </a:r>
            <a:r>
              <a:rPr sz="3600" spc="269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a</a:t>
            </a:r>
            <a:r>
              <a:rPr sz="3600" spc="-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e</a:t>
            </a:r>
            <a:r>
              <a:rPr sz="3600" spc="279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an</a:t>
            </a:r>
            <a:r>
              <a:rPr sz="3600" spc="264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a</a:t>
            </a:r>
            <a:r>
              <a:rPr sz="3600" spc="-4" baseline="1207" dirty="0" smtClean="0">
                <a:latin typeface="Times New Roman"/>
                <a:cs typeface="Times New Roman"/>
              </a:rPr>
              <a:t>r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-9" baseline="1207" dirty="0" smtClean="0">
                <a:latin typeface="Times New Roman"/>
                <a:cs typeface="Times New Roman"/>
              </a:rPr>
              <a:t>a</a:t>
            </a:r>
            <a:r>
              <a:rPr sz="3600" spc="0" baseline="1207" dirty="0" smtClean="0">
                <a:latin typeface="Times New Roman"/>
                <a:cs typeface="Times New Roman"/>
              </a:rPr>
              <a:t>y</a:t>
            </a:r>
            <a:r>
              <a:rPr sz="3600" spc="275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of</a:t>
            </a:r>
            <a:r>
              <a:rPr sz="3600" spc="269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cha</a:t>
            </a:r>
            <a:r>
              <a:rPr sz="3600" spc="-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e</a:t>
            </a:r>
            <a:r>
              <a:rPr sz="3600" spc="-9" baseline="1207" dirty="0" smtClean="0">
                <a:latin typeface="Times New Roman"/>
                <a:cs typeface="Times New Roman"/>
              </a:rPr>
              <a:t>c</a:t>
            </a:r>
            <a:r>
              <a:rPr sz="3600" spc="-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e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r>
              <a:rPr sz="3600" spc="264" baseline="1207" dirty="0" smtClean="0">
                <a:latin typeface="Times New Roman"/>
                <a:cs typeface="Times New Roman"/>
              </a:rPr>
              <a:t> 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-9" baseline="1207" dirty="0" smtClean="0">
                <a:latin typeface="Times New Roman"/>
                <a:cs typeface="Times New Roman"/>
              </a:rPr>
              <a:t>e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-19" baseline="1207" dirty="0" smtClean="0">
                <a:latin typeface="Times New Roman"/>
                <a:cs typeface="Times New Roman"/>
              </a:rPr>
              <a:t>m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na</a:t>
            </a:r>
            <a:r>
              <a:rPr sz="3600" spc="-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ed</a:t>
            </a:r>
            <a:r>
              <a:rPr sz="3600" spc="275" baseline="1207" dirty="0" smtClean="0">
                <a:latin typeface="Times New Roman"/>
                <a:cs typeface="Times New Roman"/>
              </a:rPr>
              <a:t> </a:t>
            </a:r>
            <a:r>
              <a:rPr sz="3600" spc="-4" baseline="1207" dirty="0" smtClean="0">
                <a:latin typeface="Times New Roman"/>
                <a:cs typeface="Times New Roman"/>
              </a:rPr>
              <a:t>wi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h</a:t>
            </a:r>
            <a:r>
              <a:rPr sz="3600" spc="275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cha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ac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-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,</a:t>
            </a:r>
            <a:r>
              <a:rPr sz="2400" spc="-50" dirty="0" smtClean="0">
                <a:latin typeface="Times New Roman"/>
                <a:cs typeface="Times New Roman"/>
              </a:rPr>
              <a:t> </a:t>
            </a:r>
            <a:r>
              <a:rPr sz="2400" spc="-9" dirty="0" smtClean="0">
                <a:latin typeface="Times New Roman"/>
                <a:cs typeface="Times New Roman"/>
              </a:rPr>
              <a:t>'</a:t>
            </a:r>
            <a:r>
              <a:rPr sz="2400" spc="4" dirty="0" smtClean="0">
                <a:latin typeface="Times New Roman"/>
                <a:cs typeface="Times New Roman"/>
              </a:rPr>
              <a:t>\</a:t>
            </a:r>
            <a:r>
              <a:rPr sz="2400" spc="0" dirty="0" smtClean="0">
                <a:latin typeface="Times New Roman"/>
                <a:cs typeface="Times New Roman"/>
              </a:rPr>
              <a:t>0</a:t>
            </a:r>
            <a:r>
              <a:rPr sz="2400" spc="-9" dirty="0" smtClean="0">
                <a:latin typeface="Times New Roman"/>
                <a:cs typeface="Times New Roman"/>
              </a:rPr>
              <a:t>'</a:t>
            </a:r>
            <a:r>
              <a:rPr sz="2400" spc="0" dirty="0" smtClean="0">
                <a:latin typeface="Times New Roman"/>
                <a:cs typeface="Times New Roman"/>
              </a:rPr>
              <a:t>,.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43616" y="2345115"/>
            <a:ext cx="54295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-9" baseline="1207" dirty="0" smtClean="0">
                <a:latin typeface="Times New Roman"/>
                <a:cs typeface="Times New Roman"/>
              </a:rPr>
              <a:t>n</a:t>
            </a:r>
            <a:r>
              <a:rPr sz="3600" spc="0" baseline="1207" dirty="0" smtClean="0">
                <a:latin typeface="Times New Roman"/>
                <a:cs typeface="Times New Roman"/>
              </a:rPr>
              <a:t>u</a:t>
            </a:r>
            <a:r>
              <a:rPr sz="3600" spc="-4" baseline="1207" dirty="0" smtClean="0">
                <a:latin typeface="Times New Roman"/>
                <a:cs typeface="Times New Roman"/>
              </a:rPr>
              <a:t>l</a:t>
            </a:r>
            <a:r>
              <a:rPr sz="3600" spc="0" baseline="1207" dirty="0" smtClean="0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6939" y="3076635"/>
            <a:ext cx="177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36039" y="3076635"/>
            <a:ext cx="61335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Th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62987" y="3076635"/>
            <a:ext cx="84805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-19" baseline="1207" dirty="0" smtClean="0">
                <a:latin typeface="Times New Roman"/>
                <a:cs typeface="Times New Roman"/>
              </a:rPr>
              <a:t>m</a:t>
            </a:r>
            <a:r>
              <a:rPr sz="3600" spc="0" baseline="1207" dirty="0" smtClean="0">
                <a:latin typeface="Times New Roman"/>
                <a:cs typeface="Times New Roman"/>
              </a:rPr>
              <a:t>eans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24630" y="3076635"/>
            <a:ext cx="52771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h</a:t>
            </a:r>
            <a:r>
              <a:rPr sz="3600" spc="-9" baseline="1207" dirty="0" smtClean="0">
                <a:latin typeface="Times New Roman"/>
                <a:cs typeface="Times New Roman"/>
              </a:rPr>
              <a:t>a</a:t>
            </a:r>
            <a:r>
              <a:rPr sz="3600" spc="0" baseline="1207" dirty="0" smtClean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66234" y="3076635"/>
            <a:ext cx="44267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-9" baseline="1207" dirty="0" smtClean="0">
                <a:latin typeface="Times New Roman"/>
                <a:cs typeface="Times New Roman"/>
              </a:rPr>
              <a:t>h</a:t>
            </a:r>
            <a:r>
              <a:rPr sz="3600" spc="0" baseline="1207" dirty="0" smtClean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20970" y="3076635"/>
            <a:ext cx="83311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4" baseline="1207" dirty="0" smtClean="0">
                <a:latin typeface="Times New Roman"/>
                <a:cs typeface="Times New Roman"/>
              </a:rPr>
              <a:t>l</a:t>
            </a:r>
            <a:r>
              <a:rPr sz="3600" spc="0" baseline="1207" dirty="0" smtClean="0">
                <a:latin typeface="Times New Roman"/>
                <a:cs typeface="Times New Roman"/>
              </a:rPr>
              <a:t>en</a:t>
            </a:r>
            <a:r>
              <a:rPr sz="3600" spc="-9" baseline="1207" dirty="0" smtClean="0">
                <a:latin typeface="Times New Roman"/>
                <a:cs typeface="Times New Roman"/>
              </a:rPr>
              <a:t>g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7373" y="3076635"/>
            <a:ext cx="32501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04761" y="3076635"/>
            <a:ext cx="20645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23277" y="3076635"/>
            <a:ext cx="76606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-4" baseline="1207" dirty="0" smtClean="0">
                <a:latin typeface="Times New Roman"/>
                <a:cs typeface="Times New Roman"/>
              </a:rPr>
              <a:t>r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02625" y="3076635"/>
            <a:ext cx="27503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89721" y="3076635"/>
            <a:ext cx="44267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-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45980" y="3076635"/>
            <a:ext cx="143906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nu</a:t>
            </a:r>
            <a:r>
              <a:rPr sz="3600" spc="-19" baseline="1207" dirty="0" smtClean="0">
                <a:latin typeface="Times New Roman"/>
                <a:cs typeface="Times New Roman"/>
              </a:rPr>
              <a:t>m</a:t>
            </a:r>
            <a:r>
              <a:rPr sz="3600" spc="0" baseline="1207" dirty="0" smtClean="0">
                <a:latin typeface="Times New Roman"/>
                <a:cs typeface="Times New Roman"/>
              </a:rPr>
              <a:t>ber </a:t>
            </a:r>
            <a:r>
              <a:rPr sz="3600" spc="254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9839" y="3405819"/>
            <a:ext cx="6988553" cy="665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cha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ac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e</a:t>
            </a:r>
            <a:r>
              <a:rPr sz="3600" spc="-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r>
              <a:rPr sz="3600" spc="-44" baseline="1207" dirty="0" smtClean="0">
                <a:latin typeface="Times New Roman"/>
                <a:cs typeface="Times New Roman"/>
              </a:rPr>
              <a:t> 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t</a:t>
            </a:r>
            <a:r>
              <a:rPr sz="3600" spc="-4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con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a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ns</a:t>
            </a:r>
            <a:r>
              <a:rPr sz="3600" spc="-34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p</a:t>
            </a:r>
            <a:r>
              <a:rPr sz="3600" spc="4" baseline="1207" dirty="0" smtClean="0">
                <a:latin typeface="Times New Roman"/>
                <a:cs typeface="Times New Roman"/>
              </a:rPr>
              <a:t>l</a:t>
            </a:r>
            <a:r>
              <a:rPr sz="3600" spc="0" baseline="1207" dirty="0" smtClean="0">
                <a:latin typeface="Times New Roman"/>
                <a:cs typeface="Times New Roman"/>
              </a:rPr>
              <a:t>us one</a:t>
            </a:r>
            <a:r>
              <a:rPr sz="3600" spc="-9" baseline="1207" dirty="0" smtClean="0">
                <a:latin typeface="Times New Roman"/>
                <a:cs typeface="Times New Roman"/>
              </a:rPr>
              <a:t> 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o s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o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e</a:t>
            </a:r>
            <a:r>
              <a:rPr sz="3600" spc="-19" baseline="1207" dirty="0" smtClean="0">
                <a:latin typeface="Times New Roman"/>
                <a:cs typeface="Times New Roman"/>
              </a:rPr>
              <a:t> 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he</a:t>
            </a:r>
            <a:r>
              <a:rPr sz="3600" spc="-9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nu</a:t>
            </a:r>
            <a:r>
              <a:rPr sz="3600" spc="4" baseline="1207" dirty="0" smtClean="0">
                <a:latin typeface="Times New Roman"/>
                <a:cs typeface="Times New Roman"/>
              </a:rPr>
              <a:t>l</a:t>
            </a:r>
            <a:r>
              <a:rPr sz="3600" spc="0" baseline="1207" dirty="0" smtClean="0">
                <a:latin typeface="Times New Roman"/>
                <a:cs typeface="Times New Roman"/>
              </a:rPr>
              <a:t>l</a:t>
            </a:r>
            <a:r>
              <a:rPr sz="3600" spc="-19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cha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ac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e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228"/>
              </a:spcBef>
            </a:pP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x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4" dirty="0" smtClean="0">
                <a:latin typeface="Times New Roman"/>
                <a:cs typeface="Times New Roman"/>
              </a:rPr>
              <a:t>p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es: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3" y="3791481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5"/>
              </a:lnSpc>
              <a:spcBef>
                <a:spcPts val="102"/>
              </a:spcBef>
            </a:pPr>
            <a:r>
              <a:rPr sz="2000" spc="0" dirty="0" smtClean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5909" y="4116093"/>
            <a:ext cx="50189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5"/>
              </a:lnSpc>
              <a:spcBef>
                <a:spcPts val="102"/>
              </a:spcBef>
            </a:pPr>
            <a:r>
              <a:rPr sz="2000" spc="0" dirty="0" smtClean="0">
                <a:latin typeface="Times New Roman"/>
                <a:cs typeface="Times New Roman"/>
              </a:rPr>
              <a:t>c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ar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333" y="4116093"/>
            <a:ext cx="200580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5"/>
              </a:lnSpc>
              <a:spcBef>
                <a:spcPts val="102"/>
              </a:spcBef>
            </a:pP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ng</a:t>
            </a:r>
            <a:r>
              <a:rPr sz="2000" spc="-4" dirty="0" smtClean="0">
                <a:latin typeface="Times New Roman"/>
                <a:cs typeface="Times New Roman"/>
              </a:rPr>
              <a:t>_</a:t>
            </a:r>
            <a:r>
              <a:rPr sz="2000" spc="0" dirty="0" smtClean="0">
                <a:latin typeface="Times New Roman"/>
                <a:cs typeface="Times New Roman"/>
              </a:rPr>
              <a:t>1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 "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4" dirty="0" smtClean="0">
                <a:latin typeface="Times New Roman"/>
                <a:cs typeface="Times New Roman"/>
              </a:rPr>
              <a:t>ll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";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5909" y="4451373"/>
            <a:ext cx="2933190" cy="10814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9">
              <a:lnSpc>
                <a:spcPts val="2055"/>
              </a:lnSpc>
              <a:spcBef>
                <a:spcPts val="102"/>
              </a:spcBef>
            </a:pPr>
            <a:r>
              <a:rPr sz="2000" spc="0" dirty="0" smtClean="0">
                <a:latin typeface="Times New Roman"/>
                <a:cs typeface="Times New Roman"/>
              </a:rPr>
              <a:t>c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ar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ng_2</a:t>
            </a:r>
            <a:r>
              <a:rPr sz="2000" spc="0" dirty="0" smtClean="0">
                <a:latin typeface="Times New Roman"/>
                <a:cs typeface="Times New Roman"/>
              </a:rPr>
              <a:t>[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]</a:t>
            </a:r>
            <a:r>
              <a:rPr sz="2000" spc="490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 "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4" dirty="0" smtClean="0">
                <a:latin typeface="Times New Roman"/>
                <a:cs typeface="Times New Roman"/>
              </a:rPr>
              <a:t>ll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";</a:t>
            </a:r>
            <a:endParaRPr sz="20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29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c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ar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ng_3</a:t>
            </a:r>
            <a:r>
              <a:rPr sz="2000" spc="-4" dirty="0" smtClean="0">
                <a:latin typeface="Times New Roman"/>
                <a:cs typeface="Times New Roman"/>
              </a:rPr>
              <a:t>[6</a:t>
            </a:r>
            <a:r>
              <a:rPr sz="2000" spc="0" dirty="0" smtClean="0">
                <a:latin typeface="Times New Roman"/>
                <a:cs typeface="Times New Roman"/>
              </a:rPr>
              <a:t>]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= "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4" dirty="0" smtClean="0">
                <a:latin typeface="Times New Roman"/>
                <a:cs typeface="Times New Roman"/>
              </a:rPr>
              <a:t>ll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";</a:t>
            </a:r>
            <a:endParaRPr sz="2000">
              <a:latin typeface="Times New Roman"/>
              <a:cs typeface="Times New Roman"/>
            </a:endParaRPr>
          </a:p>
          <a:p>
            <a:pPr marL="166623">
              <a:lnSpc>
                <a:spcPct val="95825"/>
              </a:lnSpc>
              <a:spcBef>
                <a:spcPts val="842"/>
              </a:spcBef>
            </a:pPr>
            <a:r>
              <a:rPr sz="2400" spc="-4" dirty="0" smtClean="0">
                <a:latin typeface="Times New Roman"/>
                <a:cs typeface="Times New Roman"/>
              </a:rPr>
              <a:t>O</a:t>
            </a:r>
            <a:r>
              <a:rPr sz="2400" spc="0" dirty="0" smtClean="0">
                <a:latin typeface="Times New Roman"/>
                <a:cs typeface="Times New Roman"/>
              </a:rPr>
              <a:t>ne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can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use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tri</a:t>
            </a:r>
            <a:r>
              <a:rPr sz="2400" spc="0" dirty="0" smtClean="0">
                <a:latin typeface="Times New Roman"/>
                <a:cs typeface="Times New Roman"/>
              </a:rPr>
              <a:t>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1132" y="5202614"/>
            <a:ext cx="477570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-4" baseline="1207" dirty="0" smtClean="0">
                <a:latin typeface="Times New Roman"/>
                <a:cs typeface="Times New Roman"/>
              </a:rPr>
              <a:t>f</a:t>
            </a:r>
            <a:r>
              <a:rPr sz="3600" spc="0" baseline="1207" dirty="0" smtClean="0">
                <a:latin typeface="Times New Roman"/>
                <a:cs typeface="Times New Roman"/>
              </a:rPr>
              <a:t>o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-19" baseline="1207" dirty="0" smtClean="0">
                <a:latin typeface="Times New Roman"/>
                <a:cs typeface="Times New Roman"/>
              </a:rPr>
              <a:t>m</a:t>
            </a:r>
            <a:r>
              <a:rPr sz="3600" spc="0" baseline="1207" dirty="0" smtClean="0">
                <a:latin typeface="Times New Roman"/>
                <a:cs typeface="Times New Roman"/>
              </a:rPr>
              <a:t>at spec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-4" baseline="1207" dirty="0" smtClean="0">
                <a:latin typeface="Times New Roman"/>
                <a:cs typeface="Times New Roman"/>
              </a:rPr>
              <a:t>f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e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,</a:t>
            </a:r>
            <a:r>
              <a:rPr sz="3600" spc="-25" baseline="1207" dirty="0" smtClean="0">
                <a:latin typeface="Times New Roman"/>
                <a:cs typeface="Times New Roman"/>
              </a:rPr>
              <a:t> </a:t>
            </a:r>
            <a:r>
              <a:rPr sz="3600" spc="4" baseline="1207" dirty="0" smtClean="0">
                <a:latin typeface="Times New Roman"/>
                <a:cs typeface="Times New Roman"/>
              </a:rPr>
              <a:t>%</a:t>
            </a:r>
            <a:r>
              <a:rPr sz="3600" spc="0" baseline="1207" dirty="0" smtClean="0">
                <a:latin typeface="Times New Roman"/>
                <a:cs typeface="Times New Roman"/>
              </a:rPr>
              <a:t>s, 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o</a:t>
            </a:r>
            <a:r>
              <a:rPr sz="3600" spc="-9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hand</a:t>
            </a:r>
            <a:r>
              <a:rPr sz="3600" spc="4" baseline="1207" dirty="0" smtClean="0">
                <a:latin typeface="Times New Roman"/>
                <a:cs typeface="Times New Roman"/>
              </a:rPr>
              <a:t>l</a:t>
            </a:r>
            <a:r>
              <a:rPr sz="3600" spc="0" baseline="1207" dirty="0" smtClean="0">
                <a:latin typeface="Times New Roman"/>
                <a:cs typeface="Times New Roman"/>
              </a:rPr>
              <a:t>e</a:t>
            </a:r>
            <a:r>
              <a:rPr sz="3600" spc="-19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r>
              <a:rPr sz="3600" spc="4" baseline="1207" dirty="0" smtClean="0">
                <a:latin typeface="Times New Roman"/>
                <a:cs typeface="Times New Roman"/>
              </a:rPr>
              <a:t>tri</a:t>
            </a:r>
            <a:r>
              <a:rPr sz="3600" spc="0" baseline="1207" dirty="0" smtClean="0">
                <a:latin typeface="Times New Roman"/>
                <a:cs typeface="Times New Roman"/>
              </a:rPr>
              <a:t>ngs.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5536" y="6862202"/>
            <a:ext cx="2882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38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86630" y="1275452"/>
            <a:ext cx="269531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25"/>
              </a:lnSpc>
              <a:spcBef>
                <a:spcPts val="161"/>
              </a:spcBef>
            </a:pPr>
            <a:r>
              <a:rPr sz="3200" spc="0" dirty="0" smtClean="0">
                <a:latin typeface="Times New Roman"/>
                <a:cs typeface="Times New Roman"/>
              </a:rPr>
              <a:t>R</a:t>
            </a:r>
            <a:r>
              <a:rPr sz="3200" spc="4" dirty="0" smtClean="0">
                <a:latin typeface="Times New Roman"/>
                <a:cs typeface="Times New Roman"/>
              </a:rPr>
              <a:t>ead</a:t>
            </a:r>
            <a:r>
              <a:rPr sz="3200" spc="-4" dirty="0" smtClean="0">
                <a:latin typeface="Times New Roman"/>
                <a:cs typeface="Times New Roman"/>
              </a:rPr>
              <a:t>i</a:t>
            </a:r>
            <a:r>
              <a:rPr sz="3200" spc="4" dirty="0" smtClean="0">
                <a:latin typeface="Times New Roman"/>
                <a:cs typeface="Times New Roman"/>
              </a:rPr>
              <a:t>n</a:t>
            </a:r>
            <a:r>
              <a:rPr sz="3200" spc="0" dirty="0" smtClean="0">
                <a:latin typeface="Times New Roman"/>
                <a:cs typeface="Times New Roman"/>
              </a:rPr>
              <a:t>g</a:t>
            </a:r>
            <a:r>
              <a:rPr sz="3200" spc="-39" dirty="0" smtClean="0">
                <a:latin typeface="Times New Roman"/>
                <a:cs typeface="Times New Roman"/>
              </a:rPr>
              <a:t> </a:t>
            </a:r>
            <a:r>
              <a:rPr sz="3200" spc="-4" dirty="0" smtClean="0">
                <a:latin typeface="Times New Roman"/>
                <a:cs typeface="Times New Roman"/>
              </a:rPr>
              <a:t>St</a:t>
            </a:r>
            <a:r>
              <a:rPr sz="3200" spc="0" dirty="0" smtClean="0">
                <a:latin typeface="Times New Roman"/>
                <a:cs typeface="Times New Roman"/>
              </a:rPr>
              <a:t>r</a:t>
            </a:r>
            <a:r>
              <a:rPr sz="3200" spc="-4" dirty="0" smtClean="0">
                <a:latin typeface="Times New Roman"/>
                <a:cs typeface="Times New Roman"/>
              </a:rPr>
              <a:t>i</a:t>
            </a:r>
            <a:r>
              <a:rPr sz="3200" spc="4" dirty="0" smtClean="0">
                <a:latin typeface="Times New Roman"/>
                <a:cs typeface="Times New Roman"/>
              </a:rPr>
              <a:t>ng</a:t>
            </a:r>
            <a:r>
              <a:rPr sz="3200" spc="0" dirty="0" smtClean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6939" y="2178999"/>
            <a:ext cx="177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9839" y="2178999"/>
            <a:ext cx="7921490" cy="1720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53" algn="just">
              <a:lnSpc>
                <a:spcPts val="2440"/>
              </a:lnSpc>
              <a:spcBef>
                <a:spcPts val="122"/>
              </a:spcBef>
            </a:pPr>
            <a:r>
              <a:rPr sz="3600" spc="-4" baseline="1207" dirty="0" smtClean="0">
                <a:latin typeface="Times New Roman"/>
                <a:cs typeface="Times New Roman"/>
              </a:rPr>
              <a:t>O</a:t>
            </a:r>
            <a:r>
              <a:rPr sz="3600" spc="0" baseline="1207" dirty="0" smtClean="0">
                <a:latin typeface="Times New Roman"/>
                <a:cs typeface="Times New Roman"/>
              </a:rPr>
              <a:t>ne</a:t>
            </a:r>
            <a:r>
              <a:rPr sz="3600" spc="14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poss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b</a:t>
            </a:r>
            <a:r>
              <a:rPr sz="3600" spc="-4" baseline="1207" dirty="0" smtClean="0">
                <a:latin typeface="Times New Roman"/>
                <a:cs typeface="Times New Roman"/>
              </a:rPr>
              <a:t>l</a:t>
            </a:r>
            <a:r>
              <a:rPr sz="3600" spc="0" baseline="1207" dirty="0" smtClean="0">
                <a:latin typeface="Times New Roman"/>
                <a:cs typeface="Times New Roman"/>
              </a:rPr>
              <a:t>e</a:t>
            </a:r>
            <a:r>
              <a:rPr sz="3600" spc="14" baseline="1207" dirty="0" smtClean="0">
                <a:latin typeface="Times New Roman"/>
                <a:cs typeface="Times New Roman"/>
              </a:rPr>
              <a:t> </a:t>
            </a:r>
            <a:r>
              <a:rPr sz="3600" spc="-4" baseline="1207" dirty="0" smtClean="0">
                <a:latin typeface="Times New Roman"/>
                <a:cs typeface="Times New Roman"/>
              </a:rPr>
              <a:t>w</a:t>
            </a:r>
            <a:r>
              <a:rPr sz="3600" spc="0" baseline="1207" dirty="0" smtClean="0">
                <a:latin typeface="Times New Roman"/>
                <a:cs typeface="Times New Roman"/>
              </a:rPr>
              <a:t>ay</a:t>
            </a:r>
            <a:r>
              <a:rPr sz="3600" spc="9" baseline="1207" dirty="0" smtClean="0">
                <a:latin typeface="Times New Roman"/>
                <a:cs typeface="Times New Roman"/>
              </a:rPr>
              <a:t> 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o</a:t>
            </a:r>
            <a:r>
              <a:rPr sz="3600" spc="9" baseline="1207" dirty="0" smtClean="0">
                <a:latin typeface="Times New Roman"/>
                <a:cs typeface="Times New Roman"/>
              </a:rPr>
              <a:t> </a:t>
            </a:r>
            <a:r>
              <a:rPr sz="3600" spc="-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e</a:t>
            </a:r>
            <a:r>
              <a:rPr sz="3600" spc="-9" baseline="1207" dirty="0" smtClean="0">
                <a:latin typeface="Times New Roman"/>
                <a:cs typeface="Times New Roman"/>
              </a:rPr>
              <a:t>a</a:t>
            </a:r>
            <a:r>
              <a:rPr sz="3600" spc="0" baseline="1207" dirty="0" smtClean="0">
                <a:latin typeface="Times New Roman"/>
                <a:cs typeface="Times New Roman"/>
              </a:rPr>
              <a:t>d</a:t>
            </a:r>
            <a:r>
              <a:rPr sz="3600" spc="9" baseline="1207" dirty="0" smtClean="0">
                <a:latin typeface="Times New Roman"/>
                <a:cs typeface="Times New Roman"/>
              </a:rPr>
              <a:t> 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n</a:t>
            </a:r>
            <a:r>
              <a:rPr sz="3600" spc="9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a</a:t>
            </a:r>
            <a:r>
              <a:rPr sz="3600" spc="14" baseline="1207" dirty="0" smtClean="0">
                <a:latin typeface="Times New Roman"/>
                <a:cs typeface="Times New Roman"/>
              </a:rPr>
              <a:t> </a:t>
            </a:r>
            <a:r>
              <a:rPr sz="3600" spc="-9" baseline="1207" dirty="0" smtClean="0">
                <a:latin typeface="Times New Roman"/>
                <a:cs typeface="Times New Roman"/>
              </a:rPr>
              <a:t>s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-4" baseline="1207" dirty="0" smtClean="0">
                <a:latin typeface="Times New Roman"/>
                <a:cs typeface="Times New Roman"/>
              </a:rPr>
              <a:t>r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ng 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r>
              <a:rPr sz="3600" spc="14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by</a:t>
            </a:r>
            <a:r>
              <a:rPr sz="3600" spc="9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us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ng</a:t>
            </a:r>
            <a:r>
              <a:rPr sz="3600" spc="9" baseline="1207" dirty="0" smtClean="0">
                <a:latin typeface="Times New Roman"/>
                <a:cs typeface="Times New Roman"/>
              </a:rPr>
              <a:t> </a:t>
            </a:r>
            <a:r>
              <a:rPr sz="3600" spc="-9" baseline="1207" dirty="0" smtClean="0">
                <a:latin typeface="Times New Roman"/>
                <a:cs typeface="Times New Roman"/>
              </a:rPr>
              <a:t>s</a:t>
            </a:r>
            <a:r>
              <a:rPr sz="3600" spc="0" baseline="1207" dirty="0" smtClean="0">
                <a:latin typeface="Times New Roman"/>
                <a:cs typeface="Times New Roman"/>
              </a:rPr>
              <a:t>can</a:t>
            </a:r>
            <a:r>
              <a:rPr sz="3600" spc="-4" baseline="1207" dirty="0" smtClean="0">
                <a:latin typeface="Times New Roman"/>
                <a:cs typeface="Times New Roman"/>
              </a:rPr>
              <a:t>f</a:t>
            </a:r>
            <a:r>
              <a:rPr sz="3600" spc="0" baseline="1207" dirty="0" smtClean="0">
                <a:latin typeface="Times New Roman"/>
                <a:cs typeface="Times New Roman"/>
              </a:rPr>
              <a:t>.</a:t>
            </a:r>
            <a:r>
              <a:rPr sz="3600" spc="9" baseline="1207" dirty="0" smtClean="0">
                <a:latin typeface="Times New Roman"/>
                <a:cs typeface="Times New Roman"/>
              </a:rPr>
              <a:t> </a:t>
            </a:r>
            <a:r>
              <a:rPr sz="3600" spc="-4" baseline="1207" dirty="0" smtClean="0">
                <a:latin typeface="Times New Roman"/>
                <a:cs typeface="Times New Roman"/>
              </a:rPr>
              <a:t>H</a:t>
            </a:r>
            <a:r>
              <a:rPr sz="3600" spc="0" baseline="1207" dirty="0" smtClean="0">
                <a:latin typeface="Times New Roman"/>
                <a:cs typeface="Times New Roman"/>
              </a:rPr>
              <a:t>o</a:t>
            </a:r>
            <a:r>
              <a:rPr sz="3600" spc="-4" baseline="1207" dirty="0" smtClean="0">
                <a:latin typeface="Times New Roman"/>
                <a:cs typeface="Times New Roman"/>
              </a:rPr>
              <a:t>w</a:t>
            </a:r>
            <a:r>
              <a:rPr sz="3600" spc="0" baseline="1207" dirty="0" smtClean="0">
                <a:latin typeface="Times New Roman"/>
                <a:cs typeface="Times New Roman"/>
              </a:rPr>
              <a:t>e</a:t>
            </a:r>
            <a:r>
              <a:rPr sz="3600" spc="9" baseline="1207" dirty="0" smtClean="0">
                <a:latin typeface="Times New Roman"/>
                <a:cs typeface="Times New Roman"/>
              </a:rPr>
              <a:t>v</a:t>
            </a:r>
            <a:r>
              <a:rPr sz="3600" spc="0" baseline="1207" dirty="0" smtClean="0">
                <a:latin typeface="Times New Roman"/>
                <a:cs typeface="Times New Roman"/>
              </a:rPr>
              <a:t>e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ts val="2590"/>
              </a:lnSpc>
              <a:spcBef>
                <a:spcPts val="7"/>
              </a:spcBef>
            </a:pP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</a:t>
            </a:r>
            <a:r>
              <a:rPr sz="2400" spc="20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p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-9" dirty="0" smtClean="0">
                <a:latin typeface="Times New Roman"/>
                <a:cs typeface="Times New Roman"/>
              </a:rPr>
              <a:t>b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em </a:t>
            </a:r>
            <a:r>
              <a:rPr sz="2400" spc="-4" dirty="0" smtClean="0">
                <a:latin typeface="Times New Roman"/>
                <a:cs typeface="Times New Roman"/>
              </a:rPr>
              <a:t>w</a:t>
            </a:r>
            <a:r>
              <a:rPr sz="2400" spc="4" dirty="0" smtClean="0">
                <a:latin typeface="Times New Roman"/>
                <a:cs typeface="Times New Roman"/>
              </a:rPr>
              <a:t>it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r>
              <a:rPr sz="2400" spc="20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-9" dirty="0" smtClean="0">
                <a:latin typeface="Times New Roman"/>
                <a:cs typeface="Times New Roman"/>
              </a:rPr>
              <a:t>h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s,</a:t>
            </a:r>
            <a:r>
              <a:rPr sz="2400" spc="20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20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r>
              <a:rPr sz="2400" spc="-9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t</a:t>
            </a:r>
            <a:r>
              <a:rPr sz="2400" spc="25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f</a:t>
            </a:r>
            <a:r>
              <a:rPr sz="2400" spc="2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you</a:t>
            </a:r>
            <a:r>
              <a:rPr sz="2400" spc="10" dirty="0" smtClean="0"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20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20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en</a:t>
            </a:r>
            <a:r>
              <a:rPr sz="2400" spc="-4" dirty="0" smtClean="0">
                <a:latin typeface="Times New Roman"/>
                <a:cs typeface="Times New Roman"/>
              </a:rPr>
              <a:t>t</a:t>
            </a:r>
            <a:r>
              <a:rPr sz="2400" spc="-9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3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20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4" dirty="0" smtClean="0">
                <a:latin typeface="Times New Roman"/>
                <a:cs typeface="Times New Roman"/>
              </a:rPr>
              <a:t>tr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ng</a:t>
            </a:r>
            <a:r>
              <a:rPr sz="2400" spc="29" dirty="0" smtClean="0"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ch con</a:t>
            </a:r>
            <a:r>
              <a:rPr sz="2400" spc="-4" dirty="0" smtClean="0">
                <a:latin typeface="Times New Roman"/>
                <a:cs typeface="Times New Roman"/>
              </a:rPr>
              <a:t>t</a:t>
            </a:r>
            <a:r>
              <a:rPr sz="2400" spc="-9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ns</a:t>
            </a:r>
            <a:r>
              <a:rPr sz="2400" spc="1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one or</a:t>
            </a:r>
            <a:r>
              <a:rPr sz="2400" spc="14" dirty="0" smtClean="0">
                <a:latin typeface="Times New Roman"/>
                <a:cs typeface="Times New Roman"/>
              </a:rPr>
              <a:t> 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1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spaces,</a:t>
            </a:r>
            <a:r>
              <a:rPr sz="2400" spc="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scanf</a:t>
            </a:r>
            <a:r>
              <a:rPr sz="2400" spc="4" dirty="0" smtClean="0"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ou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d</a:t>
            </a:r>
            <a:r>
              <a:rPr sz="2400" spc="9" dirty="0" smtClean="0"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f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-9" dirty="0" smtClean="0">
                <a:latin typeface="Times New Roman"/>
                <a:cs typeface="Times New Roman"/>
              </a:rPr>
              <a:t>n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sh</a:t>
            </a:r>
            <a:r>
              <a:rPr sz="2400" spc="9" dirty="0" smtClean="0"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ea</a:t>
            </a:r>
            <a:r>
              <a:rPr sz="2400" spc="-9" dirty="0" smtClean="0">
                <a:latin typeface="Times New Roman"/>
                <a:cs typeface="Times New Roman"/>
              </a:rPr>
              <a:t>d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ng</a:t>
            </a:r>
            <a:r>
              <a:rPr sz="2400" spc="9" dirty="0" smtClean="0"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hen</a:t>
            </a:r>
            <a:r>
              <a:rPr sz="2400" spc="9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t 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eaches</a:t>
            </a:r>
            <a:r>
              <a:rPr sz="2400" spc="-3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space,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or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f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u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p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essed.</a:t>
            </a:r>
            <a:endParaRPr sz="2400">
              <a:latin typeface="Times New Roman"/>
              <a:cs typeface="Times New Roman"/>
            </a:endParaRPr>
          </a:p>
          <a:p>
            <a:pPr marL="12700" marR="3871004" algn="just">
              <a:lnSpc>
                <a:spcPct val="95825"/>
              </a:lnSpc>
              <a:spcBef>
                <a:spcPts val="280"/>
              </a:spcBef>
            </a:pPr>
            <a:r>
              <a:rPr sz="2400" spc="-19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e cou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d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use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b="1" i="1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ge</a:t>
            </a:r>
            <a:r>
              <a:rPr sz="2400" b="1" i="1" spc="4" dirty="0" smtClean="0">
                <a:solidFill>
                  <a:srgbClr val="FF9900"/>
                </a:solidFill>
                <a:latin typeface="Times New Roman"/>
                <a:cs typeface="Times New Roman"/>
              </a:rPr>
              <a:t>t</a:t>
            </a:r>
            <a:r>
              <a:rPr sz="2400" b="1" i="1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s</a:t>
            </a:r>
            <a:r>
              <a:rPr sz="2400" b="1" i="1" spc="-9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f</a:t>
            </a:r>
            <a:r>
              <a:rPr sz="2400" spc="0" dirty="0" smtClean="0">
                <a:latin typeface="Times New Roman"/>
                <a:cs typeface="Times New Roman"/>
              </a:rPr>
              <a:t>unc</a:t>
            </a:r>
            <a:r>
              <a:rPr sz="2400" spc="4" dirty="0" smtClean="0">
                <a:latin typeface="Times New Roman"/>
                <a:cs typeface="Times New Roman"/>
              </a:rPr>
              <a:t>ti</a:t>
            </a:r>
            <a:r>
              <a:rPr sz="2400" spc="0" dirty="0" smtClean="0">
                <a:latin typeface="Times New Roman"/>
                <a:cs typeface="Times New Roman"/>
              </a:rPr>
              <a:t>on...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6939" y="3568886"/>
            <a:ext cx="177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0339" y="3969071"/>
            <a:ext cx="7736854" cy="3323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60"/>
              </a:lnSpc>
              <a:spcBef>
                <a:spcPts val="123"/>
              </a:spcBef>
            </a:pPr>
            <a:r>
              <a:rPr sz="3600" i="1" spc="0" baseline="1207" dirty="0" smtClean="0">
                <a:latin typeface="Times New Roman"/>
                <a:cs typeface="Times New Roman"/>
              </a:rPr>
              <a:t>ge</a:t>
            </a:r>
            <a:r>
              <a:rPr sz="3600" i="1" spc="4" baseline="1207" dirty="0" smtClean="0">
                <a:latin typeface="Times New Roman"/>
                <a:cs typeface="Times New Roman"/>
              </a:rPr>
              <a:t>t</a:t>
            </a:r>
            <a:r>
              <a:rPr sz="3600" i="1" spc="0" baseline="1207" dirty="0" smtClean="0">
                <a:latin typeface="Times New Roman"/>
                <a:cs typeface="Times New Roman"/>
              </a:rPr>
              <a:t>s</a:t>
            </a:r>
            <a:r>
              <a:rPr sz="3600" i="1" spc="84" baseline="1207" dirty="0" smtClean="0">
                <a:latin typeface="Times New Roman"/>
                <a:cs typeface="Times New Roman"/>
              </a:rPr>
              <a:t> 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a</a:t>
            </a:r>
            <a:r>
              <a:rPr sz="3600" spc="-9" baseline="1207" dirty="0" smtClean="0">
                <a:latin typeface="Times New Roman"/>
                <a:cs typeface="Times New Roman"/>
              </a:rPr>
              <a:t>k</a:t>
            </a:r>
            <a:r>
              <a:rPr sz="3600" spc="0" baseline="1207" dirty="0" smtClean="0">
                <a:latin typeface="Times New Roman"/>
                <a:cs typeface="Times New Roman"/>
              </a:rPr>
              <a:t>es</a:t>
            </a:r>
            <a:r>
              <a:rPr sz="3600" spc="100" baseline="1207" dirty="0" smtClean="0">
                <a:latin typeface="Times New Roman"/>
                <a:cs typeface="Times New Roman"/>
              </a:rPr>
              <a:t> </a:t>
            </a:r>
            <a:r>
              <a:rPr sz="3600" spc="4" baseline="1207" dirty="0" smtClean="0">
                <a:latin typeface="Times New Roman"/>
                <a:cs typeface="Times New Roman"/>
              </a:rPr>
              <a:t>j</a:t>
            </a:r>
            <a:r>
              <a:rPr sz="3600" spc="0" baseline="1207" dirty="0" smtClean="0">
                <a:latin typeface="Times New Roman"/>
                <a:cs typeface="Times New Roman"/>
              </a:rPr>
              <a:t>u</a:t>
            </a:r>
            <a:r>
              <a:rPr sz="3600" spc="-9" baseline="1207" dirty="0" smtClean="0">
                <a:latin typeface="Times New Roman"/>
                <a:cs typeface="Times New Roman"/>
              </a:rPr>
              <a:t>s</a:t>
            </a:r>
            <a:r>
              <a:rPr sz="3600" spc="0" baseline="1207" dirty="0" smtClean="0">
                <a:latin typeface="Times New Roman"/>
                <a:cs typeface="Times New Roman"/>
              </a:rPr>
              <a:t>t</a:t>
            </a:r>
            <a:r>
              <a:rPr sz="3600" spc="100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one</a:t>
            </a:r>
            <a:r>
              <a:rPr sz="3600" spc="84" baseline="1207" dirty="0" smtClean="0">
                <a:latin typeface="Times New Roman"/>
                <a:cs typeface="Times New Roman"/>
              </a:rPr>
              <a:t> </a:t>
            </a:r>
            <a:r>
              <a:rPr sz="3600" spc="-9" baseline="1207" dirty="0" smtClean="0">
                <a:latin typeface="Times New Roman"/>
                <a:cs typeface="Times New Roman"/>
              </a:rPr>
              <a:t>a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gu</a:t>
            </a:r>
            <a:r>
              <a:rPr sz="3600" spc="-19" baseline="1207" dirty="0" smtClean="0">
                <a:latin typeface="Times New Roman"/>
                <a:cs typeface="Times New Roman"/>
              </a:rPr>
              <a:t>m</a:t>
            </a:r>
            <a:r>
              <a:rPr sz="3600" spc="0" baseline="1207" dirty="0" smtClean="0">
                <a:latin typeface="Times New Roman"/>
                <a:cs typeface="Times New Roman"/>
              </a:rPr>
              <a:t>ent</a:t>
            </a:r>
            <a:r>
              <a:rPr sz="3600" spc="100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-</a:t>
            </a:r>
            <a:r>
              <a:rPr sz="3600" spc="100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a</a:t>
            </a:r>
            <a:r>
              <a:rPr sz="3600" spc="84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char</a:t>
            </a:r>
            <a:r>
              <a:rPr sz="3600" spc="100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p</a:t>
            </a:r>
            <a:r>
              <a:rPr sz="3600" spc="-9" baseline="1207" dirty="0" smtClean="0">
                <a:latin typeface="Times New Roman"/>
                <a:cs typeface="Times New Roman"/>
              </a:rPr>
              <a:t>o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-9" baseline="1207" dirty="0" smtClean="0">
                <a:latin typeface="Times New Roman"/>
                <a:cs typeface="Times New Roman"/>
              </a:rPr>
              <a:t>n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-9" baseline="1207" dirty="0" smtClean="0">
                <a:latin typeface="Times New Roman"/>
                <a:cs typeface="Times New Roman"/>
              </a:rPr>
              <a:t>e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,</a:t>
            </a:r>
            <a:r>
              <a:rPr sz="3600" spc="84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or</a:t>
            </a:r>
            <a:r>
              <a:rPr sz="3600" spc="100" baseline="1207" dirty="0" smtClean="0">
                <a:latin typeface="Times New Roman"/>
                <a:cs typeface="Times New Roman"/>
              </a:rPr>
              <a:t> 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-9" baseline="1207" dirty="0" smtClean="0">
                <a:latin typeface="Times New Roman"/>
                <a:cs typeface="Times New Roman"/>
              </a:rPr>
              <a:t>h</a:t>
            </a:r>
            <a:r>
              <a:rPr sz="3600" spc="0" baseline="1207" dirty="0" smtClean="0">
                <a:latin typeface="Times New Roman"/>
                <a:cs typeface="Times New Roman"/>
              </a:rPr>
              <a:t>e</a:t>
            </a:r>
            <a:r>
              <a:rPr sz="3600" spc="100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na</a:t>
            </a:r>
            <a:r>
              <a:rPr sz="3600" spc="-19" baseline="1207" dirty="0" smtClean="0">
                <a:latin typeface="Times New Roman"/>
                <a:cs typeface="Times New Roman"/>
              </a:rPr>
              <a:t>m</a:t>
            </a:r>
            <a:r>
              <a:rPr sz="3600" spc="0" baseline="1207" dirty="0" smtClean="0">
                <a:latin typeface="Times New Roman"/>
                <a:cs typeface="Times New Roman"/>
              </a:rPr>
              <a:t>e</a:t>
            </a:r>
            <a:r>
              <a:rPr sz="3600" spc="100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of</a:t>
            </a:r>
            <a:r>
              <a:rPr sz="3600" spc="89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9839" y="4300406"/>
            <a:ext cx="5925716" cy="659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char</a:t>
            </a:r>
            <a:r>
              <a:rPr sz="3600" spc="29" baseline="1207" dirty="0" smtClean="0">
                <a:latin typeface="Times New Roman"/>
                <a:cs typeface="Times New Roman"/>
              </a:rPr>
              <a:t> </a:t>
            </a:r>
            <a:r>
              <a:rPr sz="3600" spc="-9" baseline="1207" dirty="0" smtClean="0">
                <a:latin typeface="Times New Roman"/>
                <a:cs typeface="Times New Roman"/>
              </a:rPr>
              <a:t>a</a:t>
            </a:r>
            <a:r>
              <a:rPr sz="3600" spc="4" baseline="1207" dirty="0" smtClean="0">
                <a:latin typeface="Times New Roman"/>
                <a:cs typeface="Times New Roman"/>
              </a:rPr>
              <a:t>rr</a:t>
            </a:r>
            <a:r>
              <a:rPr sz="3600" spc="0" baseline="1207" dirty="0" smtClean="0">
                <a:latin typeface="Times New Roman"/>
                <a:cs typeface="Times New Roman"/>
              </a:rPr>
              <a:t>ay,</a:t>
            </a:r>
            <a:r>
              <a:rPr sz="3600" spc="25" baseline="1207" dirty="0" smtClean="0">
                <a:latin typeface="Times New Roman"/>
                <a:cs typeface="Times New Roman"/>
              </a:rPr>
              <a:t> </a:t>
            </a:r>
            <a:r>
              <a:rPr sz="3600" spc="-9" baseline="1207" dirty="0" smtClean="0">
                <a:latin typeface="Times New Roman"/>
                <a:cs typeface="Times New Roman"/>
              </a:rPr>
              <a:t>b</a:t>
            </a:r>
            <a:r>
              <a:rPr sz="3600" spc="0" baseline="1207" dirty="0" smtClean="0">
                <a:latin typeface="Times New Roman"/>
                <a:cs typeface="Times New Roman"/>
              </a:rPr>
              <a:t>ut</a:t>
            </a:r>
            <a:r>
              <a:rPr sz="3600" spc="29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don</a:t>
            </a:r>
            <a:r>
              <a:rPr sz="3600" spc="-9" baseline="1207" dirty="0" smtClean="0">
                <a:latin typeface="Times New Roman"/>
                <a:cs typeface="Times New Roman"/>
              </a:rPr>
              <a:t>'</a:t>
            </a:r>
            <a:r>
              <a:rPr sz="3600" spc="0" baseline="1207" dirty="0" smtClean="0">
                <a:latin typeface="Times New Roman"/>
                <a:cs typeface="Times New Roman"/>
              </a:rPr>
              <a:t>t</a:t>
            </a:r>
            <a:r>
              <a:rPr sz="3600" spc="29" baseline="1207" dirty="0" smtClean="0">
                <a:latin typeface="Times New Roman"/>
                <a:cs typeface="Times New Roman"/>
              </a:rPr>
              <a:t> </a:t>
            </a:r>
            <a:r>
              <a:rPr sz="3600" spc="-4" baseline="1207" dirty="0" smtClean="0">
                <a:latin typeface="Times New Roman"/>
                <a:cs typeface="Times New Roman"/>
              </a:rPr>
              <a:t>f</a:t>
            </a:r>
            <a:r>
              <a:rPr sz="3600" spc="0" baseline="1207" dirty="0" smtClean="0">
                <a:latin typeface="Times New Roman"/>
                <a:cs typeface="Times New Roman"/>
              </a:rPr>
              <a:t>o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9" baseline="1207" dirty="0" smtClean="0">
                <a:latin typeface="Times New Roman"/>
                <a:cs typeface="Times New Roman"/>
              </a:rPr>
              <a:t>g</a:t>
            </a:r>
            <a:r>
              <a:rPr sz="3600" spc="0" baseline="1207" dirty="0" smtClean="0">
                <a:latin typeface="Times New Roman"/>
                <a:cs typeface="Times New Roman"/>
              </a:rPr>
              <a:t>et</a:t>
            </a:r>
            <a:r>
              <a:rPr sz="3600" spc="14" baseline="1207" dirty="0" smtClean="0">
                <a:latin typeface="Times New Roman"/>
                <a:cs typeface="Times New Roman"/>
              </a:rPr>
              <a:t> 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o</a:t>
            </a:r>
            <a:r>
              <a:rPr sz="3600" spc="25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de</a:t>
            </a:r>
            <a:r>
              <a:rPr sz="3600" spc="-9" baseline="1207" dirty="0" smtClean="0">
                <a:latin typeface="Times New Roman"/>
                <a:cs typeface="Times New Roman"/>
              </a:rPr>
              <a:t>c</a:t>
            </a:r>
            <a:r>
              <a:rPr sz="3600" spc="4" baseline="1207" dirty="0" smtClean="0">
                <a:latin typeface="Times New Roman"/>
                <a:cs typeface="Times New Roman"/>
              </a:rPr>
              <a:t>l</a:t>
            </a:r>
            <a:r>
              <a:rPr sz="3600" spc="-9" baseline="1207" dirty="0" smtClean="0">
                <a:latin typeface="Times New Roman"/>
                <a:cs typeface="Times New Roman"/>
              </a:rPr>
              <a:t>a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e</a:t>
            </a:r>
            <a:r>
              <a:rPr sz="3600" spc="14" baseline="1207" dirty="0" smtClean="0">
                <a:latin typeface="Times New Roman"/>
                <a:cs typeface="Times New Roman"/>
              </a:rPr>
              <a:t> 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he</a:t>
            </a:r>
            <a:r>
              <a:rPr sz="3600" spc="25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a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-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ay</a:t>
            </a:r>
            <a:r>
              <a:rPr sz="3600" spc="25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/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7"/>
              </a:spcBef>
            </a:pPr>
            <a:r>
              <a:rPr sz="2400" spc="-4" dirty="0" smtClean="0">
                <a:latin typeface="Times New Roman"/>
                <a:cs typeface="Times New Roman"/>
              </a:rPr>
              <a:t>f</a:t>
            </a:r>
            <a:r>
              <a:rPr sz="2400" spc="4" dirty="0" smtClean="0">
                <a:latin typeface="Times New Roman"/>
                <a:cs typeface="Times New Roman"/>
              </a:rPr>
              <a:t>ir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94293" y="4300406"/>
            <a:ext cx="93309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-9" baseline="1207" dirty="0" smtClean="0">
                <a:latin typeface="Times New Roman"/>
                <a:cs typeface="Times New Roman"/>
              </a:rPr>
              <a:t>p</a:t>
            </a:r>
            <a:r>
              <a:rPr sz="3600" spc="0" baseline="1207" dirty="0" smtClean="0">
                <a:latin typeface="Times New Roman"/>
                <a:cs typeface="Times New Roman"/>
              </a:rPr>
              <a:t>o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-9" baseline="1207" dirty="0" smtClean="0">
                <a:latin typeface="Times New Roman"/>
                <a:cs typeface="Times New Roman"/>
              </a:rPr>
              <a:t>n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36124" y="4300406"/>
            <a:ext cx="105074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v</a:t>
            </a:r>
            <a:r>
              <a:rPr sz="3600" spc="-9" baseline="1207" dirty="0" smtClean="0">
                <a:latin typeface="Times New Roman"/>
                <a:cs typeface="Times New Roman"/>
              </a:rPr>
              <a:t>a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-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a</a:t>
            </a:r>
            <a:r>
              <a:rPr sz="3600" spc="-9" baseline="1207" dirty="0" smtClean="0">
                <a:latin typeface="Times New Roman"/>
                <a:cs typeface="Times New Roman"/>
              </a:rPr>
              <a:t>b</a:t>
            </a:r>
            <a:r>
              <a:rPr sz="3600" spc="4" baseline="1207" dirty="0" smtClean="0">
                <a:latin typeface="Times New Roman"/>
                <a:cs typeface="Times New Roman"/>
              </a:rPr>
              <a:t>l</a:t>
            </a:r>
            <a:r>
              <a:rPr sz="3600" spc="0" baseline="1207" dirty="0" smtClean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6939" y="5019563"/>
            <a:ext cx="21057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</a:pPr>
            <a:r>
              <a:rPr sz="2400" dirty="0" smtClean="0"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9839" y="5031926"/>
            <a:ext cx="90291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-9" baseline="1207" dirty="0" smtClean="0">
                <a:latin typeface="Times New Roman"/>
                <a:cs typeface="Times New Roman"/>
              </a:rPr>
              <a:t>W</a:t>
            </a:r>
            <a:r>
              <a:rPr sz="3600" spc="0" baseline="1207" dirty="0" smtClean="0">
                <a:latin typeface="Times New Roman"/>
                <a:cs typeface="Times New Roman"/>
              </a:rPr>
              <a:t>ha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-9" baseline="1207" dirty="0" smtClean="0">
                <a:latin typeface="Times New Roman"/>
                <a:cs typeface="Times New Roman"/>
              </a:rPr>
              <a:t>'</a:t>
            </a: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7871" y="5031926"/>
            <a:ext cx="77368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-19" baseline="1207" dirty="0" smtClean="0">
                <a:latin typeface="Times New Roman"/>
                <a:cs typeface="Times New Roman"/>
              </a:rPr>
              <a:t>m</a:t>
            </a:r>
            <a:r>
              <a:rPr sz="3600" spc="0" baseline="1207" dirty="0" smtClean="0">
                <a:latin typeface="Times New Roman"/>
                <a:cs typeface="Times New Roman"/>
              </a:rPr>
              <a:t>o</a:t>
            </a:r>
            <a:r>
              <a:rPr sz="3600" spc="1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e,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4838" y="5031926"/>
            <a:ext cx="91328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s </a:t>
            </a:r>
            <a:r>
              <a:rPr sz="3600" spc="239" baseline="1207" dirty="0" smtClean="0">
                <a:latin typeface="Times New Roman"/>
                <a:cs typeface="Times New Roman"/>
              </a:rPr>
              <a:t> 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-9" baseline="1207" dirty="0" smtClean="0">
                <a:latin typeface="Times New Roman"/>
                <a:cs typeface="Times New Roman"/>
              </a:rPr>
              <a:t>ha</a:t>
            </a:r>
            <a:r>
              <a:rPr sz="3600" spc="0" baseline="1207" dirty="0" smtClean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2014" y="5031926"/>
            <a:ext cx="23967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-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5582" y="5031926"/>
            <a:ext cx="172465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a</a:t>
            </a:r>
            <a:r>
              <a:rPr sz="3600" spc="-9" baseline="1207" dirty="0" smtClean="0">
                <a:latin typeface="Times New Roman"/>
                <a:cs typeface="Times New Roman"/>
              </a:rPr>
              <a:t>u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o</a:t>
            </a:r>
            <a:r>
              <a:rPr sz="3600" spc="-19" baseline="1207" dirty="0" smtClean="0">
                <a:latin typeface="Times New Roman"/>
                <a:cs typeface="Times New Roman"/>
              </a:rPr>
              <a:t>m</a:t>
            </a:r>
            <a:r>
              <a:rPr sz="3600" spc="0" baseline="1207" dirty="0" smtClean="0">
                <a:latin typeface="Times New Roman"/>
                <a:cs typeface="Times New Roman"/>
              </a:rPr>
              <a:t>a</a:t>
            </a:r>
            <a:r>
              <a:rPr sz="3600" spc="-4" baseline="1207" dirty="0" smtClean="0">
                <a:latin typeface="Times New Roman"/>
                <a:cs typeface="Times New Roman"/>
              </a:rPr>
              <a:t>ti</a:t>
            </a:r>
            <a:r>
              <a:rPr sz="3600" spc="-9" baseline="1207" dirty="0" smtClean="0">
                <a:latin typeface="Times New Roman"/>
                <a:cs typeface="Times New Roman"/>
              </a:rPr>
              <a:t>c</a:t>
            </a:r>
            <a:r>
              <a:rPr sz="3600" spc="0" baseline="1207" dirty="0" smtClean="0">
                <a:latin typeface="Times New Roman"/>
                <a:cs typeface="Times New Roman"/>
              </a:rPr>
              <a:t>a</a:t>
            </a:r>
            <a:r>
              <a:rPr sz="3600" spc="-4" baseline="1207" dirty="0" smtClean="0">
                <a:latin typeface="Times New Roman"/>
                <a:cs typeface="Times New Roman"/>
              </a:rPr>
              <a:t>l</a:t>
            </a:r>
            <a:r>
              <a:rPr sz="3600" spc="4" baseline="1207" dirty="0" smtClean="0">
                <a:latin typeface="Times New Roman"/>
                <a:cs typeface="Times New Roman"/>
              </a:rPr>
              <a:t>l</a:t>
            </a:r>
            <a:r>
              <a:rPr sz="3600" spc="0" baseline="1207" dirty="0" smtClean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3525" y="5031926"/>
            <a:ext cx="76423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-9" baseline="1207" dirty="0" smtClean="0">
                <a:latin typeface="Times New Roman"/>
                <a:cs typeface="Times New Roman"/>
              </a:rPr>
              <a:t>p</a:t>
            </a:r>
            <a:r>
              <a:rPr sz="3600" spc="4" baseline="1207" dirty="0" smtClean="0">
                <a:latin typeface="Times New Roman"/>
                <a:cs typeface="Times New Roman"/>
              </a:rPr>
              <a:t>ri</a:t>
            </a:r>
            <a:r>
              <a:rPr sz="3600" spc="-9" baseline="1207" dirty="0" smtClean="0">
                <a:latin typeface="Times New Roman"/>
                <a:cs typeface="Times New Roman"/>
              </a:rPr>
              <a:t>n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9825" y="5031926"/>
            <a:ext cx="46065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out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34372" y="5031926"/>
            <a:ext cx="20645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2889" y="5031926"/>
            <a:ext cx="103398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ne</a:t>
            </a:r>
            <a:r>
              <a:rPr sz="3600" spc="-4" baseline="1207" dirty="0" smtClean="0">
                <a:latin typeface="Times New Roman"/>
                <a:cs typeface="Times New Roman"/>
              </a:rPr>
              <a:t>wl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-9" baseline="1207" dirty="0" smtClean="0">
                <a:latin typeface="Times New Roman"/>
                <a:cs typeface="Times New Roman"/>
              </a:rPr>
              <a:t>n</a:t>
            </a:r>
            <a:r>
              <a:rPr sz="3600" spc="0" baseline="1207" dirty="0" smtClean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9839" y="5361110"/>
            <a:ext cx="521705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cha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ac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e</a:t>
            </a:r>
            <a:r>
              <a:rPr sz="3600" spc="-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,</a:t>
            </a:r>
            <a:r>
              <a:rPr sz="3600" spc="-50" baseline="1207" dirty="0" smtClean="0">
                <a:latin typeface="Times New Roman"/>
                <a:cs typeface="Times New Roman"/>
              </a:rPr>
              <a:t> </a:t>
            </a:r>
            <a:r>
              <a:rPr sz="3600" spc="-19" baseline="1207" dirty="0" smtClean="0">
                <a:latin typeface="Times New Roman"/>
                <a:cs typeface="Times New Roman"/>
              </a:rPr>
              <a:t>m</a:t>
            </a:r>
            <a:r>
              <a:rPr sz="3600" spc="0" baseline="1207" dirty="0" smtClean="0">
                <a:latin typeface="Times New Roman"/>
                <a:cs typeface="Times New Roman"/>
              </a:rPr>
              <a:t>ak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ng 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he</a:t>
            </a:r>
            <a:r>
              <a:rPr sz="3600" spc="-9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ou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put</a:t>
            </a:r>
            <a:r>
              <a:rPr sz="3600" spc="-19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a </a:t>
            </a:r>
            <a:r>
              <a:rPr sz="3600" spc="4" baseline="1207" dirty="0" smtClean="0">
                <a:latin typeface="Times New Roman"/>
                <a:cs typeface="Times New Roman"/>
              </a:rPr>
              <a:t>littl</a:t>
            </a:r>
            <a:r>
              <a:rPr sz="3600" spc="0" baseline="1207" dirty="0" smtClean="0">
                <a:latin typeface="Times New Roman"/>
                <a:cs typeface="Times New Roman"/>
              </a:rPr>
              <a:t>e</a:t>
            </a:r>
            <a:r>
              <a:rPr sz="3600" spc="-44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nea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5536" y="6862202"/>
            <a:ext cx="2882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39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00702" y="1446050"/>
            <a:ext cx="2923590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10"/>
              </a:lnSpc>
              <a:spcBef>
                <a:spcPts val="180"/>
              </a:spcBef>
            </a:pPr>
            <a:r>
              <a:rPr sz="3600" spc="0" dirty="0" smtClean="0">
                <a:latin typeface="Times New Roman"/>
                <a:cs typeface="Times New Roman"/>
              </a:rPr>
              <a:t>Wr</a:t>
            </a:r>
            <a:r>
              <a:rPr sz="3600" spc="-4" dirty="0" smtClean="0">
                <a:latin typeface="Times New Roman"/>
                <a:cs typeface="Times New Roman"/>
              </a:rPr>
              <a:t>iti</a:t>
            </a:r>
            <a:r>
              <a:rPr sz="3600" spc="0" dirty="0" smtClean="0">
                <a:latin typeface="Times New Roman"/>
                <a:cs typeface="Times New Roman"/>
              </a:rPr>
              <a:t>ng S</a:t>
            </a:r>
            <a:r>
              <a:rPr sz="3600" spc="-4" dirty="0" smtClean="0">
                <a:latin typeface="Times New Roman"/>
                <a:cs typeface="Times New Roman"/>
              </a:rPr>
              <a:t>t</a:t>
            </a:r>
            <a:r>
              <a:rPr sz="3600" spc="0" dirty="0" smtClean="0">
                <a:latin typeface="Times New Roman"/>
                <a:cs typeface="Times New Roman"/>
              </a:rPr>
              <a:t>r</a:t>
            </a:r>
            <a:r>
              <a:rPr sz="3600" spc="-4" dirty="0" smtClean="0">
                <a:latin typeface="Times New Roman"/>
                <a:cs typeface="Times New Roman"/>
              </a:rPr>
              <a:t>i</a:t>
            </a:r>
            <a:r>
              <a:rPr sz="3600" spc="0" dirty="0" smtClean="0">
                <a:latin typeface="Times New Roman"/>
                <a:cs typeface="Times New Roman"/>
              </a:rPr>
              <a:t>ngs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6939" y="2511231"/>
            <a:ext cx="177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9839" y="2511231"/>
            <a:ext cx="7792613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L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ke</a:t>
            </a:r>
            <a:r>
              <a:rPr sz="3600" spc="-19" baseline="1207" dirty="0" smtClean="0">
                <a:latin typeface="Times New Roman"/>
                <a:cs typeface="Times New Roman"/>
              </a:rPr>
              <a:t> </a:t>
            </a:r>
            <a:r>
              <a:rPr sz="3600" spc="-4" baseline="1207" dirty="0" smtClean="0">
                <a:latin typeface="Times New Roman"/>
                <a:cs typeface="Times New Roman"/>
              </a:rPr>
              <a:t>w</a:t>
            </a:r>
            <a:r>
              <a:rPr sz="3600" spc="4" baseline="1207" dirty="0" smtClean="0">
                <a:latin typeface="Times New Roman"/>
                <a:cs typeface="Times New Roman"/>
              </a:rPr>
              <a:t>it</a:t>
            </a:r>
            <a:r>
              <a:rPr sz="3600" spc="0" baseline="1207" dirty="0" smtClean="0">
                <a:latin typeface="Times New Roman"/>
                <a:cs typeface="Times New Roman"/>
              </a:rPr>
              <a:t>h</a:t>
            </a:r>
            <a:r>
              <a:rPr sz="3600" spc="-9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p</a:t>
            </a:r>
            <a:r>
              <a:rPr sz="3600" spc="4" baseline="1207" dirty="0" smtClean="0">
                <a:latin typeface="Times New Roman"/>
                <a:cs typeface="Times New Roman"/>
              </a:rPr>
              <a:t>ri</a:t>
            </a:r>
            <a:r>
              <a:rPr sz="3600" spc="0" baseline="1207" dirty="0" smtClean="0">
                <a:latin typeface="Times New Roman"/>
                <a:cs typeface="Times New Roman"/>
              </a:rPr>
              <a:t>n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f</a:t>
            </a:r>
            <a:r>
              <a:rPr sz="3600" spc="-19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and</a:t>
            </a:r>
            <a:r>
              <a:rPr sz="3600" spc="-9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scan</a:t>
            </a:r>
            <a:r>
              <a:rPr sz="3600" spc="-4" baseline="1207" dirty="0" smtClean="0">
                <a:latin typeface="Times New Roman"/>
                <a:cs typeface="Times New Roman"/>
              </a:rPr>
              <a:t>f</a:t>
            </a:r>
            <a:r>
              <a:rPr sz="3600" spc="0" baseline="1207" dirty="0" smtClean="0">
                <a:latin typeface="Times New Roman"/>
                <a:cs typeface="Times New Roman"/>
              </a:rPr>
              <a:t>, 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f</a:t>
            </a:r>
            <a:r>
              <a:rPr sz="3600" spc="-4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you </a:t>
            </a:r>
            <a:r>
              <a:rPr sz="3600" spc="-4" baseline="1207" dirty="0" smtClean="0">
                <a:latin typeface="Times New Roman"/>
                <a:cs typeface="Times New Roman"/>
              </a:rPr>
              <a:t>w</a:t>
            </a:r>
            <a:r>
              <a:rPr sz="3600" spc="0" baseline="1207" dirty="0" smtClean="0">
                <a:latin typeface="Times New Roman"/>
                <a:cs typeface="Times New Roman"/>
              </a:rPr>
              <a:t>ant</a:t>
            </a:r>
            <a:r>
              <a:rPr sz="3600" spc="-4" baseline="1207" dirty="0" smtClean="0">
                <a:latin typeface="Times New Roman"/>
                <a:cs typeface="Times New Roman"/>
              </a:rPr>
              <a:t> 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o use</a:t>
            </a:r>
            <a:r>
              <a:rPr sz="3600" spc="-9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ge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s(</a:t>
            </a:r>
            <a:r>
              <a:rPr sz="3600" spc="-4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) and</a:t>
            </a:r>
            <a:r>
              <a:rPr sz="3600" spc="-9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pu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s(</a:t>
            </a:r>
            <a:r>
              <a:rPr sz="3600" spc="-4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you</a:t>
            </a:r>
            <a:r>
              <a:rPr sz="2400" spc="-9" dirty="0" smtClean="0">
                <a:latin typeface="Times New Roman"/>
                <a:cs typeface="Times New Roman"/>
              </a:rPr>
              <a:t>'</a:t>
            </a:r>
            <a:r>
              <a:rPr sz="2400" spc="0" dirty="0" smtClean="0">
                <a:latin typeface="Times New Roman"/>
                <a:cs typeface="Times New Roman"/>
              </a:rPr>
              <a:t>d have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nc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ude</a:t>
            </a:r>
            <a:r>
              <a:rPr sz="2400" spc="-34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d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o.h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header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f</a:t>
            </a:r>
            <a:r>
              <a:rPr sz="2400" spc="4" dirty="0" smtClean="0">
                <a:latin typeface="Times New Roman"/>
                <a:cs typeface="Times New Roman"/>
              </a:rPr>
              <a:t>il</a:t>
            </a:r>
            <a:r>
              <a:rPr sz="2400" spc="0" dirty="0" smtClean="0">
                <a:latin typeface="Times New Roman"/>
                <a:cs typeface="Times New Roman"/>
              </a:rPr>
              <a:t>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6939" y="3315903"/>
            <a:ext cx="177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9839" y="3315903"/>
            <a:ext cx="767831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pu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s(</a:t>
            </a:r>
            <a:r>
              <a:rPr sz="3600" spc="-19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) 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r>
              <a:rPr sz="3600" spc="-9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-19" baseline="1207" dirty="0" smtClean="0">
                <a:latin typeface="Times New Roman"/>
                <a:cs typeface="Times New Roman"/>
              </a:rPr>
              <a:t>m</a:t>
            </a:r>
            <a:r>
              <a:rPr sz="3600" spc="4" baseline="1207" dirty="0" smtClean="0">
                <a:latin typeface="Times New Roman"/>
                <a:cs typeface="Times New Roman"/>
              </a:rPr>
              <a:t>il</a:t>
            </a:r>
            <a:r>
              <a:rPr sz="3600" spc="0" baseline="1207" dirty="0" smtClean="0">
                <a:latin typeface="Times New Roman"/>
                <a:cs typeface="Times New Roman"/>
              </a:rPr>
              <a:t>ar</a:t>
            </a:r>
            <a:r>
              <a:rPr sz="3600" spc="-19" baseline="1207" dirty="0" smtClean="0">
                <a:latin typeface="Times New Roman"/>
                <a:cs typeface="Times New Roman"/>
              </a:rPr>
              <a:t> 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o</a:t>
            </a:r>
            <a:r>
              <a:rPr sz="3600" spc="-9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ge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r>
              <a:rPr sz="3600" spc="-9" baseline="1207" dirty="0" smtClean="0">
                <a:latin typeface="Times New Roman"/>
                <a:cs typeface="Times New Roman"/>
              </a:rPr>
              <a:t> 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n</a:t>
            </a:r>
            <a:r>
              <a:rPr sz="3600" spc="-9" baseline="1207" dirty="0" smtClean="0">
                <a:latin typeface="Times New Roman"/>
                <a:cs typeface="Times New Roman"/>
              </a:rPr>
              <a:t> 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he</a:t>
            </a:r>
            <a:r>
              <a:rPr sz="3600" spc="-9" baseline="1207" dirty="0" smtClean="0">
                <a:latin typeface="Times New Roman"/>
                <a:cs typeface="Times New Roman"/>
              </a:rPr>
              <a:t> </a:t>
            </a:r>
            <a:r>
              <a:rPr sz="3600" spc="-4" baseline="1207" dirty="0" smtClean="0">
                <a:latin typeface="Times New Roman"/>
                <a:cs typeface="Times New Roman"/>
              </a:rPr>
              <a:t>w</a:t>
            </a:r>
            <a:r>
              <a:rPr sz="3600" spc="0" baseline="1207" dirty="0" smtClean="0">
                <a:latin typeface="Times New Roman"/>
                <a:cs typeface="Times New Roman"/>
              </a:rPr>
              <a:t>ay</a:t>
            </a:r>
            <a:r>
              <a:rPr sz="3600" spc="9" baseline="1207" dirty="0" smtClean="0">
                <a:latin typeface="Times New Roman"/>
                <a:cs typeface="Times New Roman"/>
              </a:rPr>
              <a:t> 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hat</a:t>
            </a:r>
            <a:r>
              <a:rPr sz="3600" spc="-19" baseline="1207" dirty="0" smtClean="0">
                <a:latin typeface="Times New Roman"/>
                <a:cs typeface="Times New Roman"/>
              </a:rPr>
              <a:t> 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t</a:t>
            </a:r>
            <a:r>
              <a:rPr sz="3600" spc="-19" baseline="1207" dirty="0" smtClean="0">
                <a:latin typeface="Times New Roman"/>
                <a:cs typeface="Times New Roman"/>
              </a:rPr>
              <a:t> 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akes</a:t>
            </a:r>
            <a:r>
              <a:rPr sz="3600" spc="-19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one a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gu</a:t>
            </a:r>
            <a:r>
              <a:rPr sz="3600" spc="-19" baseline="1207" dirty="0" smtClean="0">
                <a:latin typeface="Times New Roman"/>
                <a:cs typeface="Times New Roman"/>
              </a:rPr>
              <a:t>m</a:t>
            </a:r>
            <a:r>
              <a:rPr sz="3600" spc="0" baseline="1207" dirty="0" smtClean="0">
                <a:latin typeface="Times New Roman"/>
                <a:cs typeface="Times New Roman"/>
              </a:rPr>
              <a:t>ent</a:t>
            </a:r>
            <a:r>
              <a:rPr sz="3600" spc="-4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43844" y="3315903"/>
            <a:ext cx="20645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9839" y="3681662"/>
            <a:ext cx="452881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char</a:t>
            </a:r>
            <a:r>
              <a:rPr sz="3600" spc="-19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po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n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e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.</a:t>
            </a:r>
            <a:r>
              <a:rPr sz="3600" spc="-34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Th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s a</a:t>
            </a:r>
            <a:r>
              <a:rPr sz="3600" spc="4" baseline="1207" dirty="0" smtClean="0">
                <a:latin typeface="Times New Roman"/>
                <a:cs typeface="Times New Roman"/>
              </a:rPr>
              <a:t>l</a:t>
            </a:r>
            <a:r>
              <a:rPr sz="3600" spc="0" baseline="1207" dirty="0" smtClean="0">
                <a:latin typeface="Times New Roman"/>
                <a:cs typeface="Times New Roman"/>
              </a:rPr>
              <a:t>so</a:t>
            </a:r>
            <a:r>
              <a:rPr sz="3600" spc="-25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au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o</a:t>
            </a:r>
            <a:r>
              <a:rPr sz="3600" spc="-19" baseline="1207" dirty="0" smtClean="0">
                <a:latin typeface="Times New Roman"/>
                <a:cs typeface="Times New Roman"/>
              </a:rPr>
              <a:t>m</a:t>
            </a:r>
            <a:r>
              <a:rPr sz="3600" spc="0" baseline="1207" dirty="0" smtClean="0">
                <a:latin typeface="Times New Roman"/>
                <a:cs typeface="Times New Roman"/>
              </a:rPr>
              <a:t>a</a:t>
            </a:r>
            <a:r>
              <a:rPr sz="3600" spc="4" baseline="1207" dirty="0" smtClean="0">
                <a:latin typeface="Times New Roman"/>
                <a:cs typeface="Times New Roman"/>
              </a:rPr>
              <a:t>ti</a:t>
            </a:r>
            <a:r>
              <a:rPr sz="3600" spc="0" baseline="1207" dirty="0" smtClean="0">
                <a:latin typeface="Times New Roman"/>
                <a:cs typeface="Times New Roman"/>
              </a:rPr>
              <a:t>ca</a:t>
            </a:r>
            <a:r>
              <a:rPr sz="3600" spc="4" baseline="1207" dirty="0" smtClean="0">
                <a:latin typeface="Times New Roman"/>
                <a:cs typeface="Times New Roman"/>
              </a:rPr>
              <a:t>ll</a:t>
            </a:r>
            <a:r>
              <a:rPr sz="3600" spc="0" baseline="1207" dirty="0" smtClean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7641" y="3681662"/>
            <a:ext cx="63012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adds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3148" y="3681662"/>
            <a:ext cx="20645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3460" y="3681662"/>
            <a:ext cx="103703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ne</a:t>
            </a:r>
            <a:r>
              <a:rPr sz="3600" spc="-4" baseline="1207" dirty="0" smtClean="0">
                <a:latin typeface="Times New Roman"/>
                <a:cs typeface="Times New Roman"/>
              </a:rPr>
              <a:t>w</a:t>
            </a:r>
            <a:r>
              <a:rPr sz="3600" spc="4" baseline="1207" dirty="0" smtClean="0">
                <a:latin typeface="Times New Roman"/>
                <a:cs typeface="Times New Roman"/>
              </a:rPr>
              <a:t>li</a:t>
            </a:r>
            <a:r>
              <a:rPr sz="3600" spc="0" baseline="1207" dirty="0" smtClean="0">
                <a:latin typeface="Times New Roman"/>
                <a:cs typeface="Times New Roman"/>
              </a:rPr>
              <a:t>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2827" y="3681662"/>
            <a:ext cx="119064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cha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ac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9839" y="4047422"/>
            <a:ext cx="62981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a</a:t>
            </a:r>
            <a:r>
              <a:rPr sz="3600" spc="-4" baseline="1207" dirty="0" smtClean="0">
                <a:latin typeface="Times New Roman"/>
                <a:cs typeface="Times New Roman"/>
              </a:rPr>
              <a:t>f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2299" y="4047422"/>
            <a:ext cx="103885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p</a:t>
            </a:r>
            <a:r>
              <a:rPr sz="3600" spc="4" baseline="1207" dirty="0" smtClean="0">
                <a:latin typeface="Times New Roman"/>
                <a:cs typeface="Times New Roman"/>
              </a:rPr>
              <a:t>ri</a:t>
            </a:r>
            <a:r>
              <a:rPr sz="3600" spc="0" baseline="1207" dirty="0" smtClean="0">
                <a:latin typeface="Times New Roman"/>
                <a:cs typeface="Times New Roman"/>
              </a:rPr>
              <a:t>n</a:t>
            </a:r>
            <a:r>
              <a:rPr sz="3600" spc="4" baseline="1207" dirty="0" smtClean="0">
                <a:latin typeface="Times New Roman"/>
                <a:cs typeface="Times New Roman"/>
              </a:rPr>
              <a:t>ti</a:t>
            </a:r>
            <a:r>
              <a:rPr sz="3600" spc="0" baseline="1207" dirty="0" smtClean="0">
                <a:latin typeface="Times New Roman"/>
                <a:cs typeface="Times New Roman"/>
              </a:rPr>
              <a:t>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1666" y="4047422"/>
            <a:ext cx="46065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out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6486" y="4047422"/>
            <a:ext cx="44419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4542" y="4047422"/>
            <a:ext cx="84378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r>
              <a:rPr sz="3600" spc="4" baseline="1207" dirty="0" smtClean="0">
                <a:latin typeface="Times New Roman"/>
                <a:cs typeface="Times New Roman"/>
              </a:rPr>
              <a:t>tri</a:t>
            </a:r>
            <a:r>
              <a:rPr sz="3600" spc="0" baseline="1207" dirty="0" smtClean="0">
                <a:latin typeface="Times New Roman"/>
                <a:cs typeface="Times New Roman"/>
              </a:rPr>
              <a:t>ng.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5536" y="6862202"/>
            <a:ext cx="2882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40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99306" y="1217450"/>
            <a:ext cx="3925619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10"/>
              </a:lnSpc>
              <a:spcBef>
                <a:spcPts val="180"/>
              </a:spcBef>
            </a:pPr>
            <a:r>
              <a:rPr sz="3600" spc="0" dirty="0" smtClean="0">
                <a:latin typeface="Times New Roman"/>
                <a:cs typeface="Times New Roman"/>
              </a:rPr>
              <a:t>S</a:t>
            </a:r>
            <a:r>
              <a:rPr sz="3600" spc="-4" dirty="0" smtClean="0">
                <a:latin typeface="Times New Roman"/>
                <a:cs typeface="Times New Roman"/>
              </a:rPr>
              <a:t>t</a:t>
            </a:r>
            <a:r>
              <a:rPr sz="3600" spc="0" dirty="0" smtClean="0">
                <a:latin typeface="Times New Roman"/>
                <a:cs typeface="Times New Roman"/>
              </a:rPr>
              <a:t>r</a:t>
            </a:r>
            <a:r>
              <a:rPr sz="3600" spc="-4" dirty="0" smtClean="0">
                <a:latin typeface="Times New Roman"/>
                <a:cs typeface="Times New Roman"/>
              </a:rPr>
              <a:t>i</a:t>
            </a:r>
            <a:r>
              <a:rPr sz="3600" spc="0" dirty="0" smtClean="0">
                <a:latin typeface="Times New Roman"/>
                <a:cs typeface="Times New Roman"/>
              </a:rPr>
              <a:t>ng</a:t>
            </a:r>
            <a:r>
              <a:rPr sz="3600" spc="4" dirty="0" smtClean="0">
                <a:latin typeface="Times New Roman"/>
                <a:cs typeface="Times New Roman"/>
              </a:rPr>
              <a:t>s</a:t>
            </a:r>
            <a:r>
              <a:rPr sz="3600" spc="0" dirty="0" smtClean="0">
                <a:latin typeface="Times New Roman"/>
                <a:cs typeface="Times New Roman"/>
              </a:rPr>
              <a:t>:</a:t>
            </a:r>
            <a:r>
              <a:rPr sz="3600" spc="-14" dirty="0" smtClean="0">
                <a:latin typeface="Times New Roman"/>
                <a:cs typeface="Times New Roman"/>
              </a:rPr>
              <a:t> </a:t>
            </a:r>
            <a:r>
              <a:rPr sz="3600" spc="4" dirty="0" smtClean="0">
                <a:latin typeface="Times New Roman"/>
                <a:cs typeface="Times New Roman"/>
              </a:rPr>
              <a:t>A</a:t>
            </a:r>
            <a:r>
              <a:rPr sz="3600" spc="0" dirty="0" smtClean="0">
                <a:latin typeface="Times New Roman"/>
                <a:cs typeface="Times New Roman"/>
              </a:rPr>
              <a:t>n </a:t>
            </a:r>
            <a:r>
              <a:rPr sz="3600" spc="-4" dirty="0" smtClean="0">
                <a:latin typeface="Times New Roman"/>
                <a:cs typeface="Times New Roman"/>
              </a:rPr>
              <a:t>E</a:t>
            </a:r>
            <a:r>
              <a:rPr sz="3600" spc="0" dirty="0" smtClean="0">
                <a:latin typeface="Times New Roman"/>
                <a:cs typeface="Times New Roman"/>
              </a:rPr>
              <a:t>xa</a:t>
            </a:r>
            <a:r>
              <a:rPr sz="3600" spc="-4" dirty="0" smtClean="0">
                <a:latin typeface="Times New Roman"/>
                <a:cs typeface="Times New Roman"/>
              </a:rPr>
              <a:t>m</a:t>
            </a:r>
            <a:r>
              <a:rPr sz="3600" spc="0" dirty="0" smtClean="0">
                <a:latin typeface="Times New Roman"/>
                <a:cs typeface="Times New Roman"/>
              </a:rPr>
              <a:t>p</a:t>
            </a:r>
            <a:r>
              <a:rPr sz="3600" spc="-4" dirty="0" smtClean="0">
                <a:latin typeface="Times New Roman"/>
                <a:cs typeface="Times New Roman"/>
              </a:rPr>
              <a:t>l</a:t>
            </a:r>
            <a:r>
              <a:rPr sz="3600" spc="0" dirty="0" smtClean="0"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4113" y="2217165"/>
            <a:ext cx="252094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b="1" spc="0" baseline="3269" dirty="0" smtClean="0">
                <a:solidFill>
                  <a:srgbClr val="FF3200"/>
                </a:solidFill>
                <a:latin typeface="Courier New"/>
                <a:cs typeface="Courier New"/>
              </a:rPr>
              <a:t>#include</a:t>
            </a:r>
            <a:r>
              <a:rPr sz="2700" b="1" spc="-59" baseline="3269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2700" b="1" spc="0" baseline="3269" dirty="0" smtClean="0">
                <a:solidFill>
                  <a:srgbClr val="FF3200"/>
                </a:solidFill>
                <a:latin typeface="Courier New"/>
                <a:cs typeface="Courier New"/>
              </a:rPr>
              <a:t>&lt;stdio.h&gt;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4113" y="2518916"/>
            <a:ext cx="608329" cy="555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0"/>
              </a:lnSpc>
              <a:spcBef>
                <a:spcPts val="101"/>
              </a:spcBef>
            </a:pPr>
            <a:r>
              <a:rPr sz="2700" b="1" spc="0" baseline="4904" dirty="0" smtClean="0">
                <a:solidFill>
                  <a:srgbClr val="FF3200"/>
                </a:solidFill>
                <a:latin typeface="Courier New"/>
                <a:cs typeface="Courier New"/>
              </a:rPr>
              <a:t>void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ts val="2010"/>
              </a:lnSpc>
              <a:spcBef>
                <a:spcPts val="334"/>
              </a:spcBef>
            </a:pPr>
            <a:r>
              <a:rPr sz="2700" b="1" spc="0" baseline="3269" dirty="0" smtClean="0">
                <a:solidFill>
                  <a:srgbClr val="FF32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340" y="2518916"/>
            <a:ext cx="88264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b="1" spc="0" baseline="3269" dirty="0" smtClean="0">
                <a:solidFill>
                  <a:srgbClr val="FF3200"/>
                </a:solidFill>
                <a:latin typeface="Courier New"/>
                <a:cs typeface="Courier New"/>
              </a:rPr>
              <a:t>main()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0288" y="3122420"/>
            <a:ext cx="6618965" cy="857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844">
              <a:lnSpc>
                <a:spcPts val="2030"/>
              </a:lnSpc>
              <a:spcBef>
                <a:spcPts val="101"/>
              </a:spcBef>
            </a:pPr>
            <a:r>
              <a:rPr sz="2700" b="1" spc="0" baseline="4904" dirty="0" smtClean="0">
                <a:solidFill>
                  <a:srgbClr val="FF3200"/>
                </a:solidFill>
                <a:latin typeface="Courier New"/>
                <a:cs typeface="Courier New"/>
              </a:rPr>
              <a:t>char</a:t>
            </a:r>
            <a:r>
              <a:rPr sz="2700" b="1" spc="-34" baseline="4904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2700" b="1" spc="0" baseline="4904" dirty="0" smtClean="0">
                <a:solidFill>
                  <a:srgbClr val="FF3200"/>
                </a:solidFill>
                <a:latin typeface="Courier New"/>
                <a:cs typeface="Courier New"/>
              </a:rPr>
              <a:t>array1[50]</a:t>
            </a:r>
            <a:r>
              <a:rPr sz="2700" b="1" spc="-9" baseline="4904" dirty="0" smtClean="0">
                <a:solidFill>
                  <a:srgbClr val="FF3200"/>
                </a:solidFill>
                <a:latin typeface="Courier New"/>
                <a:cs typeface="Courier New"/>
              </a:rPr>
              <a:t>,</a:t>
            </a:r>
            <a:r>
              <a:rPr sz="2700" b="1" spc="0" baseline="4904" dirty="0" smtClean="0">
                <a:solidFill>
                  <a:srgbClr val="FF3200"/>
                </a:solidFill>
                <a:latin typeface="Courier New"/>
                <a:cs typeface="Courier New"/>
              </a:rPr>
              <a:t>ar</a:t>
            </a:r>
            <a:r>
              <a:rPr sz="2700" b="1" spc="-9" baseline="4904" dirty="0" smtClean="0">
                <a:solidFill>
                  <a:srgbClr val="FF3200"/>
                </a:solidFill>
                <a:latin typeface="Courier New"/>
                <a:cs typeface="Courier New"/>
              </a:rPr>
              <a:t>r</a:t>
            </a:r>
            <a:r>
              <a:rPr sz="2700" b="1" spc="0" baseline="4904" dirty="0" smtClean="0">
                <a:solidFill>
                  <a:srgbClr val="FF3200"/>
                </a:solidFill>
                <a:latin typeface="Courier New"/>
                <a:cs typeface="Courier New"/>
              </a:rPr>
              <a:t>a</a:t>
            </a:r>
            <a:r>
              <a:rPr sz="2700" b="1" spc="-9" baseline="4904" dirty="0" smtClean="0">
                <a:solidFill>
                  <a:srgbClr val="FF3200"/>
                </a:solidFill>
                <a:latin typeface="Courier New"/>
                <a:cs typeface="Courier New"/>
              </a:rPr>
              <a:t>y</a:t>
            </a:r>
            <a:r>
              <a:rPr sz="2700" b="1" spc="0" baseline="4904" dirty="0" smtClean="0">
                <a:solidFill>
                  <a:srgbClr val="FF3200"/>
                </a:solidFill>
                <a:latin typeface="Courier New"/>
                <a:cs typeface="Courier New"/>
              </a:rPr>
              <a:t>2</a:t>
            </a:r>
            <a:r>
              <a:rPr sz="2700" b="1" spc="-9" baseline="4904" dirty="0" smtClean="0">
                <a:solidFill>
                  <a:srgbClr val="FF3200"/>
                </a:solidFill>
                <a:latin typeface="Courier New"/>
                <a:cs typeface="Courier New"/>
              </a:rPr>
              <a:t>[</a:t>
            </a:r>
            <a:r>
              <a:rPr sz="2700" b="1" spc="0" baseline="4904" dirty="0" smtClean="0">
                <a:solidFill>
                  <a:srgbClr val="FF3200"/>
                </a:solidFill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233"/>
              </a:spcBef>
            </a:pP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printf("</a:t>
            </a:r>
            <a:r>
              <a:rPr sz="1800" b="1" spc="-9" dirty="0" smtClean="0">
                <a:solidFill>
                  <a:srgbClr val="FF3200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ow</a:t>
            </a:r>
            <a:r>
              <a:rPr sz="1800" b="1" spc="-59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enter</a:t>
            </a:r>
            <a:r>
              <a:rPr sz="1800" b="1" spc="-24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another</a:t>
            </a:r>
            <a:r>
              <a:rPr sz="1800" b="1" spc="-49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string</a:t>
            </a:r>
            <a:r>
              <a:rPr sz="1800" b="1" spc="-34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less</a:t>
            </a:r>
            <a:r>
              <a:rPr sz="1800" b="1" spc="-24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than</a:t>
            </a:r>
            <a:r>
              <a:rPr sz="1800" b="1" spc="-24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50");</a:t>
            </a:r>
            <a:endParaRPr sz="1800">
              <a:latin typeface="Courier New"/>
              <a:cs typeface="Courier New"/>
            </a:endParaRPr>
          </a:p>
          <a:p>
            <a:pPr marL="12706" marR="38844">
              <a:lnSpc>
                <a:spcPts val="2010"/>
              </a:lnSpc>
              <a:spcBef>
                <a:spcPts val="435"/>
              </a:spcBef>
            </a:pPr>
            <a:r>
              <a:rPr sz="2700" b="1" spc="0" baseline="3269" dirty="0" smtClean="0">
                <a:solidFill>
                  <a:srgbClr val="FF3200"/>
                </a:solidFill>
                <a:latin typeface="Courier New"/>
                <a:cs typeface="Courier New"/>
              </a:rPr>
              <a:t>printf("</a:t>
            </a:r>
            <a:r>
              <a:rPr sz="2700" b="1" spc="-59" baseline="3269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2700" b="1" spc="0" baseline="3269" dirty="0" smtClean="0">
                <a:solidFill>
                  <a:srgbClr val="FF3200"/>
                </a:solidFill>
                <a:latin typeface="Courier New"/>
                <a:cs typeface="Courier New"/>
              </a:rPr>
              <a:t>characters</a:t>
            </a:r>
            <a:r>
              <a:rPr sz="2700" b="1" spc="-49" baseline="3269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2700" b="1" spc="0" baseline="3269" dirty="0" smtClean="0">
                <a:solidFill>
                  <a:srgbClr val="FF3200"/>
                </a:solidFill>
                <a:latin typeface="Courier New"/>
                <a:cs typeface="Courier New"/>
              </a:rPr>
              <a:t>with</a:t>
            </a:r>
            <a:r>
              <a:rPr sz="2700" b="1" spc="-24" baseline="3269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2700" b="1" spc="0" baseline="3269" dirty="0" smtClean="0">
                <a:solidFill>
                  <a:srgbClr val="FF3200"/>
                </a:solidFill>
                <a:latin typeface="Courier New"/>
                <a:cs typeface="Courier New"/>
              </a:rPr>
              <a:t>spaces:</a:t>
            </a:r>
            <a:r>
              <a:rPr sz="2700" b="1" spc="-49" baseline="3269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2700" b="1" spc="0" baseline="3269" dirty="0" smtClean="0">
                <a:solidFill>
                  <a:srgbClr val="FF3200"/>
                </a:solidFill>
                <a:latin typeface="Courier New"/>
                <a:cs typeface="Courier New"/>
              </a:rPr>
              <a:t>\n");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0295" y="4027676"/>
            <a:ext cx="5650717" cy="20645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144">
              <a:lnSpc>
                <a:spcPts val="2030"/>
              </a:lnSpc>
              <a:spcBef>
                <a:spcPts val="101"/>
              </a:spcBef>
            </a:pPr>
            <a:r>
              <a:rPr sz="2700" b="1" spc="0" baseline="4904" dirty="0" smtClean="0">
                <a:solidFill>
                  <a:srgbClr val="FF3200"/>
                </a:solidFill>
                <a:latin typeface="Courier New"/>
                <a:cs typeface="Courier New"/>
              </a:rPr>
              <a:t>gets(arr</a:t>
            </a:r>
            <a:r>
              <a:rPr sz="2700" b="1" spc="-9" baseline="4904" dirty="0" smtClean="0">
                <a:solidFill>
                  <a:srgbClr val="FF3200"/>
                </a:solidFill>
                <a:latin typeface="Courier New"/>
                <a:cs typeface="Courier New"/>
              </a:rPr>
              <a:t>a</a:t>
            </a:r>
            <a:r>
              <a:rPr sz="2700" b="1" spc="0" baseline="4904" dirty="0" smtClean="0">
                <a:solidFill>
                  <a:srgbClr val="FF3200"/>
                </a:solidFill>
                <a:latin typeface="Courier New"/>
                <a:cs typeface="Courier New"/>
              </a:rPr>
              <a:t>y</a:t>
            </a:r>
            <a:r>
              <a:rPr sz="2700" b="1" spc="-9" baseline="4904" dirty="0" smtClean="0">
                <a:solidFill>
                  <a:srgbClr val="FF3200"/>
                </a:solidFill>
                <a:latin typeface="Courier New"/>
                <a:cs typeface="Courier New"/>
              </a:rPr>
              <a:t>1</a:t>
            </a:r>
            <a:r>
              <a:rPr sz="2700" b="1" spc="0" baseline="4904" dirty="0" smtClean="0">
                <a:solidFill>
                  <a:srgbClr val="FF32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 marR="26144">
              <a:lnSpc>
                <a:spcPct val="94401"/>
              </a:lnSpc>
              <a:spcBef>
                <a:spcPts val="233"/>
              </a:spcBef>
            </a:pP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printf("</a:t>
            </a:r>
            <a:r>
              <a:rPr sz="1800" b="1" spc="-9" dirty="0" smtClean="0">
                <a:solidFill>
                  <a:srgbClr val="FF3200"/>
                </a:solidFill>
                <a:latin typeface="Courier New"/>
                <a:cs typeface="Courier New"/>
              </a:rPr>
              <a:t>\</a:t>
            </a: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n</a:t>
            </a:r>
            <a:r>
              <a:rPr sz="1800" b="1" spc="-9" dirty="0" smtClean="0">
                <a:solidFill>
                  <a:srgbClr val="FF3200"/>
                </a:solidFill>
                <a:latin typeface="Courier New"/>
                <a:cs typeface="Courier New"/>
              </a:rPr>
              <a:t>Y</a:t>
            </a: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ou</a:t>
            </a:r>
            <a:r>
              <a:rPr sz="1800" b="1" spc="-59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entered:</a:t>
            </a:r>
            <a:r>
              <a:rPr sz="1800" b="1" spc="-49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");</a:t>
            </a:r>
            <a:endParaRPr sz="1800">
              <a:latin typeface="Courier New"/>
              <a:cs typeface="Courier New"/>
            </a:endParaRPr>
          </a:p>
          <a:p>
            <a:pPr marL="12700" marR="26144">
              <a:lnSpc>
                <a:spcPct val="94401"/>
              </a:lnSpc>
              <a:spcBef>
                <a:spcPts val="335"/>
              </a:spcBef>
            </a:pP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puts(arr</a:t>
            </a:r>
            <a:r>
              <a:rPr sz="1800" b="1" spc="-9" dirty="0" smtClean="0">
                <a:solidFill>
                  <a:srgbClr val="FF32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y</a:t>
            </a:r>
            <a:r>
              <a:rPr sz="1800" b="1" spc="-9" dirty="0" smtClean="0">
                <a:solidFill>
                  <a:srgbClr val="FF3200"/>
                </a:solidFill>
                <a:latin typeface="Courier New"/>
                <a:cs typeface="Courier New"/>
              </a:rPr>
              <a:t>1</a:t>
            </a: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  <a:spcBef>
                <a:spcPts val="335"/>
              </a:spcBef>
            </a:pP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printf("</a:t>
            </a:r>
            <a:r>
              <a:rPr sz="1800" b="1" spc="-9" dirty="0" smtClean="0">
                <a:solidFill>
                  <a:srgbClr val="FF3200"/>
                </a:solidFill>
                <a:latin typeface="Courier New"/>
                <a:cs typeface="Courier New"/>
              </a:rPr>
              <a:t>\</a:t>
            </a: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n</a:t>
            </a:r>
            <a:r>
              <a:rPr sz="1800" b="1" spc="-9" dirty="0" smtClean="0">
                <a:solidFill>
                  <a:srgbClr val="FF320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ry</a:t>
            </a:r>
            <a:r>
              <a:rPr sz="1800" b="1" spc="-59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entering</a:t>
            </a:r>
            <a:r>
              <a:rPr sz="1800" b="1" spc="-49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a string</a:t>
            </a:r>
            <a:r>
              <a:rPr sz="1800" b="1" spc="-34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less</a:t>
            </a:r>
            <a:r>
              <a:rPr sz="1800" b="1" spc="-24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than 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  <a:spcBef>
                <a:spcPts val="336"/>
              </a:spcBef>
            </a:pP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printf("</a:t>
            </a:r>
            <a:r>
              <a:rPr sz="1800" b="1" spc="-59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characters,</a:t>
            </a:r>
            <a:r>
              <a:rPr sz="1800" b="1" spc="-59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with</a:t>
            </a:r>
            <a:r>
              <a:rPr sz="1800" b="1" spc="-24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spaces:</a:t>
            </a:r>
            <a:r>
              <a:rPr sz="1800" b="1" spc="-34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\n"); 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  <a:spcBef>
                <a:spcPts val="336"/>
              </a:spcBef>
            </a:pP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scanf("%</a:t>
            </a:r>
            <a:r>
              <a:rPr sz="1800" b="1" spc="-9" dirty="0" smtClean="0">
                <a:solidFill>
                  <a:srgbClr val="FF320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",</a:t>
            </a:r>
            <a:r>
              <a:rPr sz="1800" b="1" spc="-59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array2);</a:t>
            </a:r>
            <a:endParaRPr sz="1800">
              <a:latin typeface="Courier New"/>
              <a:cs typeface="Courier New"/>
            </a:endParaRPr>
          </a:p>
          <a:p>
            <a:pPr marL="12700" marR="26144">
              <a:lnSpc>
                <a:spcPts val="2010"/>
              </a:lnSpc>
              <a:spcBef>
                <a:spcPts val="436"/>
              </a:spcBef>
            </a:pPr>
            <a:r>
              <a:rPr sz="2700" b="1" spc="0" baseline="3269" dirty="0" smtClean="0">
                <a:solidFill>
                  <a:srgbClr val="FF3200"/>
                </a:solidFill>
                <a:latin typeface="Courier New"/>
                <a:cs typeface="Courier New"/>
              </a:rPr>
              <a:t>printf("</a:t>
            </a:r>
            <a:r>
              <a:rPr sz="2700" b="1" spc="-9" baseline="3269" dirty="0" smtClean="0">
                <a:solidFill>
                  <a:srgbClr val="FF3200"/>
                </a:solidFill>
                <a:latin typeface="Courier New"/>
                <a:cs typeface="Courier New"/>
              </a:rPr>
              <a:t>\</a:t>
            </a:r>
            <a:r>
              <a:rPr sz="2700" b="1" spc="0" baseline="3269" dirty="0" smtClean="0">
                <a:solidFill>
                  <a:srgbClr val="FF3200"/>
                </a:solidFill>
                <a:latin typeface="Courier New"/>
                <a:cs typeface="Courier New"/>
              </a:rPr>
              <a:t>n</a:t>
            </a:r>
            <a:r>
              <a:rPr sz="2700" b="1" spc="-9" baseline="3269" dirty="0" smtClean="0">
                <a:solidFill>
                  <a:srgbClr val="FF3200"/>
                </a:solidFill>
                <a:latin typeface="Courier New"/>
                <a:cs typeface="Courier New"/>
              </a:rPr>
              <a:t>Y</a:t>
            </a:r>
            <a:r>
              <a:rPr sz="2700" b="1" spc="0" baseline="3269" dirty="0" smtClean="0">
                <a:solidFill>
                  <a:srgbClr val="FF3200"/>
                </a:solidFill>
                <a:latin typeface="Courier New"/>
                <a:cs typeface="Courier New"/>
              </a:rPr>
              <a:t>ou</a:t>
            </a:r>
            <a:r>
              <a:rPr sz="2700" b="1" spc="-59" baseline="3269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2700" b="1" spc="0" baseline="3269" dirty="0" smtClean="0">
                <a:solidFill>
                  <a:srgbClr val="FF3200"/>
                </a:solidFill>
                <a:latin typeface="Courier New"/>
                <a:cs typeface="Courier New"/>
              </a:rPr>
              <a:t>entered:</a:t>
            </a:r>
            <a:r>
              <a:rPr sz="2700" b="1" spc="-49" baseline="3269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2700" b="1" spc="0" baseline="3269" dirty="0" smtClean="0">
                <a:solidFill>
                  <a:srgbClr val="FF3200"/>
                </a:solidFill>
                <a:latin typeface="Courier New"/>
                <a:cs typeface="Courier New"/>
              </a:rPr>
              <a:t>%s\n",</a:t>
            </a:r>
            <a:r>
              <a:rPr sz="2700" b="1" spc="-24" baseline="3269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2700" b="1" spc="0" baseline="3269" dirty="0" smtClean="0">
                <a:solidFill>
                  <a:srgbClr val="FF3200"/>
                </a:solidFill>
                <a:latin typeface="Courier New"/>
                <a:cs typeface="Courier New"/>
              </a:rPr>
              <a:t>array2);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3580" y="4932932"/>
            <a:ext cx="7454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b="1" spc="0" baseline="3269" dirty="0" smtClean="0">
                <a:solidFill>
                  <a:srgbClr val="FF3200"/>
                </a:solidFill>
                <a:latin typeface="Courier New"/>
                <a:cs typeface="Courier New"/>
              </a:rPr>
              <a:t>50");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9755" y="6139939"/>
            <a:ext cx="19684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b="1" spc="0" baseline="3269" dirty="0" smtClean="0">
                <a:solidFill>
                  <a:srgbClr val="FF32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5536" y="6862202"/>
            <a:ext cx="2882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41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80990" y="1217450"/>
            <a:ext cx="1364081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10"/>
              </a:lnSpc>
              <a:spcBef>
                <a:spcPts val="180"/>
              </a:spcBef>
            </a:pPr>
            <a:r>
              <a:rPr sz="3600" spc="4" dirty="0" smtClean="0">
                <a:latin typeface="Times New Roman"/>
                <a:cs typeface="Times New Roman"/>
              </a:rPr>
              <a:t>O</a:t>
            </a:r>
            <a:r>
              <a:rPr sz="3600" spc="0" dirty="0" smtClean="0">
                <a:latin typeface="Times New Roman"/>
                <a:cs typeface="Times New Roman"/>
              </a:rPr>
              <a:t>u</a:t>
            </a:r>
            <a:r>
              <a:rPr sz="3600" spc="-4" dirty="0" smtClean="0">
                <a:latin typeface="Times New Roman"/>
                <a:cs typeface="Times New Roman"/>
              </a:rPr>
              <a:t>t</a:t>
            </a:r>
            <a:r>
              <a:rPr sz="3600" spc="0" dirty="0" smtClean="0">
                <a:latin typeface="Times New Roman"/>
                <a:cs typeface="Times New Roman"/>
              </a:rPr>
              <a:t>put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4139" y="2403027"/>
            <a:ext cx="4620257" cy="659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-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N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ow</a:t>
            </a:r>
            <a:r>
              <a:rPr sz="3600" spc="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en</a:t>
            </a:r>
            <a:r>
              <a:rPr sz="3600" spc="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er</a:t>
            </a:r>
            <a:r>
              <a:rPr sz="3600" spc="-19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ano</a:t>
            </a:r>
            <a:r>
              <a:rPr sz="3600" spc="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her</a:t>
            </a:r>
            <a:r>
              <a:rPr sz="3600" spc="-19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s</a:t>
            </a:r>
            <a:r>
              <a:rPr sz="3600" spc="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tri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ng</a:t>
            </a:r>
            <a:r>
              <a:rPr sz="3600" spc="-25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3600" spc="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l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ess</a:t>
            </a:r>
            <a:r>
              <a:rPr sz="3600" spc="-9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3600" spc="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han</a:t>
            </a:r>
            <a:r>
              <a:rPr sz="3600" spc="-25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50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7"/>
              </a:spcBef>
            </a:pPr>
            <a:r>
              <a:rPr sz="2400" spc="0" dirty="0" smtClean="0">
                <a:solidFill>
                  <a:srgbClr val="007F00"/>
                </a:solidFill>
                <a:latin typeface="Times New Roman"/>
                <a:cs typeface="Times New Roman"/>
              </a:rPr>
              <a:t>he</a:t>
            </a:r>
            <a:r>
              <a:rPr sz="2400" spc="4" dirty="0" smtClean="0">
                <a:solidFill>
                  <a:srgbClr val="007F00"/>
                </a:solidFill>
                <a:latin typeface="Times New Roman"/>
                <a:cs typeface="Times New Roman"/>
              </a:rPr>
              <a:t>ll</a:t>
            </a:r>
            <a:r>
              <a:rPr sz="2400" spc="0" dirty="0" smtClean="0">
                <a:solidFill>
                  <a:srgbClr val="007F00"/>
                </a:solidFill>
                <a:latin typeface="Times New Roman"/>
                <a:cs typeface="Times New Roman"/>
              </a:rPr>
              <a:t>o</a:t>
            </a:r>
            <a:r>
              <a:rPr sz="2400" spc="-34" dirty="0" smtClean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solidFill>
                  <a:srgbClr val="007F00"/>
                </a:solidFill>
                <a:latin typeface="Times New Roman"/>
                <a:cs typeface="Times New Roman"/>
              </a:rPr>
              <a:t>w</a:t>
            </a:r>
            <a:r>
              <a:rPr sz="2400" spc="0" dirty="0" smtClean="0">
                <a:solidFill>
                  <a:srgbClr val="007F00"/>
                </a:solidFill>
                <a:latin typeface="Times New Roman"/>
                <a:cs typeface="Times New Roman"/>
              </a:rPr>
              <a:t>o</a:t>
            </a:r>
            <a:r>
              <a:rPr sz="2400" spc="4" dirty="0" smtClean="0">
                <a:solidFill>
                  <a:srgbClr val="007F00"/>
                </a:solidFill>
                <a:latin typeface="Times New Roman"/>
                <a:cs typeface="Times New Roman"/>
              </a:rPr>
              <a:t>rl</a:t>
            </a:r>
            <a:r>
              <a:rPr sz="2400" spc="0" dirty="0" smtClean="0">
                <a:solidFill>
                  <a:srgbClr val="007F00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9477" y="2403027"/>
            <a:ext cx="288076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cha</a:t>
            </a:r>
            <a:r>
              <a:rPr sz="3600" spc="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ac</a:t>
            </a:r>
            <a:r>
              <a:rPr sz="3600" spc="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e</a:t>
            </a:r>
            <a:r>
              <a:rPr sz="3600" spc="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s</a:t>
            </a:r>
            <a:r>
              <a:rPr sz="3600" spc="-3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3600" spc="-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w</a:t>
            </a:r>
            <a:r>
              <a:rPr sz="3600" spc="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it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h</a:t>
            </a:r>
            <a:r>
              <a:rPr sz="3600" spc="-9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spaces: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4139" y="3390579"/>
            <a:ext cx="309168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-24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Y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ou en</a:t>
            </a:r>
            <a:r>
              <a:rPr sz="3600" spc="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e</a:t>
            </a:r>
            <a:r>
              <a:rPr sz="3600" spc="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ed:</a:t>
            </a:r>
            <a:r>
              <a:rPr sz="3600" spc="-29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he</a:t>
            </a:r>
            <a:r>
              <a:rPr sz="3600" spc="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ll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o</a:t>
            </a:r>
            <a:r>
              <a:rPr sz="3600" spc="-3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3600" spc="-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w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o</a:t>
            </a:r>
            <a:r>
              <a:rPr sz="3600" spc="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rl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4139" y="4048946"/>
            <a:ext cx="2555239" cy="659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-8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T</a:t>
            </a:r>
            <a:r>
              <a:rPr sz="3600" spc="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y</a:t>
            </a:r>
            <a:r>
              <a:rPr sz="3600" spc="-25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en</a:t>
            </a:r>
            <a:r>
              <a:rPr sz="3600" spc="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e</a:t>
            </a:r>
            <a:r>
              <a:rPr sz="3600" spc="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ri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ng</a:t>
            </a:r>
            <a:r>
              <a:rPr sz="3600" spc="-25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a</a:t>
            </a:r>
            <a:r>
              <a:rPr sz="3600" spc="-9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s</a:t>
            </a:r>
            <a:r>
              <a:rPr sz="3600" spc="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tri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ng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7"/>
              </a:spcBef>
            </a:pPr>
            <a:r>
              <a:rPr sz="2400" spc="0" dirty="0" smtClean="0">
                <a:solidFill>
                  <a:srgbClr val="007F00"/>
                </a:solidFill>
                <a:latin typeface="Times New Roman"/>
                <a:cs typeface="Times New Roman"/>
              </a:rPr>
              <a:t>he</a:t>
            </a:r>
            <a:r>
              <a:rPr sz="2400" spc="4" dirty="0" smtClean="0">
                <a:solidFill>
                  <a:srgbClr val="007F00"/>
                </a:solidFill>
                <a:latin typeface="Times New Roman"/>
                <a:cs typeface="Times New Roman"/>
              </a:rPr>
              <a:t>ll</a:t>
            </a:r>
            <a:r>
              <a:rPr sz="2400" spc="0" dirty="0" smtClean="0">
                <a:solidFill>
                  <a:srgbClr val="007F00"/>
                </a:solidFill>
                <a:latin typeface="Times New Roman"/>
                <a:cs typeface="Times New Roman"/>
              </a:rPr>
              <a:t>o</a:t>
            </a:r>
            <a:r>
              <a:rPr sz="2400" spc="-34" dirty="0" smtClean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solidFill>
                  <a:srgbClr val="007F00"/>
                </a:solidFill>
                <a:latin typeface="Times New Roman"/>
                <a:cs typeface="Times New Roman"/>
              </a:rPr>
              <a:t>w</a:t>
            </a:r>
            <a:r>
              <a:rPr sz="2400" spc="0" dirty="0" smtClean="0">
                <a:solidFill>
                  <a:srgbClr val="007F00"/>
                </a:solidFill>
                <a:latin typeface="Times New Roman"/>
                <a:cs typeface="Times New Roman"/>
              </a:rPr>
              <a:t>o</a:t>
            </a:r>
            <a:r>
              <a:rPr sz="2400" spc="4" dirty="0" smtClean="0">
                <a:solidFill>
                  <a:srgbClr val="007F00"/>
                </a:solidFill>
                <a:latin typeface="Times New Roman"/>
                <a:cs typeface="Times New Roman"/>
              </a:rPr>
              <a:t>rl</a:t>
            </a:r>
            <a:r>
              <a:rPr sz="2400" spc="0" dirty="0" smtClean="0">
                <a:solidFill>
                  <a:srgbClr val="007F00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1410" y="4048946"/>
            <a:ext cx="52953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l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ess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4810" y="4048946"/>
            <a:ext cx="5968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han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5265" y="4048946"/>
            <a:ext cx="37591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50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6265" y="4048946"/>
            <a:ext cx="138633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cha</a:t>
            </a:r>
            <a:r>
              <a:rPr sz="3600" spc="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ac</a:t>
            </a:r>
            <a:r>
              <a:rPr sz="3600" spc="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e</a:t>
            </a:r>
            <a:r>
              <a:rPr sz="3600" spc="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s,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3105" y="4048946"/>
            <a:ext cx="61366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-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w</a:t>
            </a:r>
            <a:r>
              <a:rPr sz="3600" spc="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it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0324" y="4048946"/>
            <a:ext cx="95290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spaces: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5036498"/>
            <a:ext cx="162498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-24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Y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ou en</a:t>
            </a:r>
            <a:r>
              <a:rPr sz="3600" spc="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e</a:t>
            </a:r>
            <a:r>
              <a:rPr sz="3600" spc="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ed: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0246" y="5036498"/>
            <a:ext cx="68224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he</a:t>
            </a:r>
            <a:r>
              <a:rPr sz="3600" spc="4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ll</a:t>
            </a:r>
            <a:r>
              <a:rPr sz="3600" spc="0" baseline="1207" dirty="0" smtClean="0">
                <a:solidFill>
                  <a:srgbClr val="007F00"/>
                </a:solidFill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5536" y="6862202"/>
            <a:ext cx="2882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42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71009" y="2569463"/>
            <a:ext cx="164591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71009" y="2971800"/>
            <a:ext cx="164591" cy="169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1009" y="3374135"/>
            <a:ext cx="164591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71009" y="4105655"/>
            <a:ext cx="164591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1009" y="4507992"/>
            <a:ext cx="164591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1009" y="5239511"/>
            <a:ext cx="164591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99563" y="1421520"/>
            <a:ext cx="5923468" cy="438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75"/>
              </a:lnSpc>
              <a:spcBef>
                <a:spcPts val="163"/>
              </a:spcBef>
            </a:pPr>
            <a:r>
              <a:rPr sz="3200" spc="-4" dirty="0" smtClean="0">
                <a:latin typeface="Times New Roman"/>
                <a:cs typeface="Times New Roman"/>
              </a:rPr>
              <a:t>St</a:t>
            </a:r>
            <a:r>
              <a:rPr sz="3200" spc="0" dirty="0" smtClean="0">
                <a:latin typeface="Times New Roman"/>
                <a:cs typeface="Times New Roman"/>
              </a:rPr>
              <a:t>r</a:t>
            </a:r>
            <a:r>
              <a:rPr sz="3200" spc="-4" dirty="0" smtClean="0">
                <a:latin typeface="Times New Roman"/>
                <a:cs typeface="Times New Roman"/>
              </a:rPr>
              <a:t>i</a:t>
            </a:r>
            <a:r>
              <a:rPr sz="3200" spc="4" dirty="0" smtClean="0">
                <a:latin typeface="Times New Roman"/>
                <a:cs typeface="Times New Roman"/>
              </a:rPr>
              <a:t>n</a:t>
            </a:r>
            <a:r>
              <a:rPr sz="3200" spc="0" dirty="0" smtClean="0">
                <a:latin typeface="Times New Roman"/>
                <a:cs typeface="Times New Roman"/>
              </a:rPr>
              <a:t>g</a:t>
            </a:r>
            <a:r>
              <a:rPr sz="3200" spc="-25" dirty="0" smtClean="0">
                <a:latin typeface="Times New Roman"/>
                <a:cs typeface="Times New Roman"/>
              </a:rPr>
              <a:t> </a:t>
            </a:r>
            <a:r>
              <a:rPr sz="3200" spc="-4" dirty="0" smtClean="0">
                <a:latin typeface="Times New Roman"/>
                <a:cs typeface="Times New Roman"/>
              </a:rPr>
              <a:t>F</a:t>
            </a:r>
            <a:r>
              <a:rPr sz="3200" spc="4" dirty="0" smtClean="0">
                <a:latin typeface="Times New Roman"/>
                <a:cs typeface="Times New Roman"/>
              </a:rPr>
              <a:t>unc</a:t>
            </a:r>
            <a:r>
              <a:rPr sz="3200" spc="-4" dirty="0" smtClean="0">
                <a:latin typeface="Times New Roman"/>
                <a:cs typeface="Times New Roman"/>
              </a:rPr>
              <a:t>ti</a:t>
            </a:r>
            <a:r>
              <a:rPr sz="3200" spc="4" dirty="0" smtClean="0">
                <a:latin typeface="Times New Roman"/>
                <a:cs typeface="Times New Roman"/>
              </a:rPr>
              <a:t>on</a:t>
            </a:r>
            <a:r>
              <a:rPr sz="3200" spc="0" dirty="0" smtClean="0">
                <a:latin typeface="Times New Roman"/>
                <a:cs typeface="Times New Roman"/>
              </a:rPr>
              <a:t>s</a:t>
            </a:r>
            <a:r>
              <a:rPr sz="3200" spc="-39" dirty="0" smtClean="0">
                <a:latin typeface="Times New Roman"/>
                <a:cs typeface="Times New Roman"/>
              </a:rPr>
              <a:t> </a:t>
            </a:r>
            <a:r>
              <a:rPr sz="3200" spc="4" dirty="0" smtClean="0">
                <a:latin typeface="Times New Roman"/>
                <a:cs typeface="Times New Roman"/>
              </a:rPr>
              <a:t>de</a:t>
            </a:r>
            <a:r>
              <a:rPr sz="3200" spc="0" dirty="0" smtClean="0">
                <a:latin typeface="Times New Roman"/>
                <a:cs typeface="Times New Roman"/>
              </a:rPr>
              <a:t>f</a:t>
            </a:r>
            <a:r>
              <a:rPr sz="3200" spc="-4" dirty="0" smtClean="0">
                <a:latin typeface="Times New Roman"/>
                <a:cs typeface="Times New Roman"/>
              </a:rPr>
              <a:t>i</a:t>
            </a:r>
            <a:r>
              <a:rPr sz="3200" spc="4" dirty="0" smtClean="0">
                <a:latin typeface="Times New Roman"/>
                <a:cs typeface="Times New Roman"/>
              </a:rPr>
              <a:t>ne</a:t>
            </a:r>
            <a:r>
              <a:rPr sz="3200" spc="0" dirty="0" smtClean="0">
                <a:latin typeface="Times New Roman"/>
                <a:cs typeface="Times New Roman"/>
              </a:rPr>
              <a:t>d</a:t>
            </a:r>
            <a:r>
              <a:rPr sz="3200" spc="-25" dirty="0" smtClean="0">
                <a:latin typeface="Times New Roman"/>
                <a:cs typeface="Times New Roman"/>
              </a:rPr>
              <a:t> </a:t>
            </a:r>
            <a:r>
              <a:rPr sz="3200" spc="-4" dirty="0" smtClean="0">
                <a:latin typeface="Times New Roman"/>
                <a:cs typeface="Times New Roman"/>
              </a:rPr>
              <a:t>i</a:t>
            </a:r>
            <a:r>
              <a:rPr sz="3200" spc="0" dirty="0" smtClean="0">
                <a:latin typeface="Times New Roman"/>
                <a:cs typeface="Times New Roman"/>
              </a:rPr>
              <a:t>n </a:t>
            </a:r>
            <a:r>
              <a:rPr sz="3200" b="1" i="1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s</a:t>
            </a:r>
            <a:r>
              <a:rPr sz="3200" b="1" i="1" spc="-4" dirty="0" smtClean="0">
                <a:solidFill>
                  <a:srgbClr val="FF9900"/>
                </a:solidFill>
                <a:latin typeface="Times New Roman"/>
                <a:cs typeface="Times New Roman"/>
              </a:rPr>
              <a:t>t</a:t>
            </a:r>
            <a:r>
              <a:rPr sz="3200" b="1" i="1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r</a:t>
            </a:r>
            <a:r>
              <a:rPr sz="3200" b="1" i="1" spc="-4" dirty="0" smtClean="0">
                <a:solidFill>
                  <a:srgbClr val="FF9900"/>
                </a:solidFill>
                <a:latin typeface="Times New Roman"/>
                <a:cs typeface="Times New Roman"/>
              </a:rPr>
              <a:t>in</a:t>
            </a:r>
            <a:r>
              <a:rPr sz="3200" b="1" i="1" spc="4" dirty="0" smtClean="0">
                <a:solidFill>
                  <a:srgbClr val="FF9900"/>
                </a:solidFill>
                <a:latin typeface="Times New Roman"/>
                <a:cs typeface="Times New Roman"/>
              </a:rPr>
              <a:t>g.</a:t>
            </a:r>
            <a:r>
              <a:rPr sz="3200" b="1" i="1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6163" y="2495364"/>
            <a:ext cx="7138154" cy="1466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460"/>
              </a:lnSpc>
              <a:spcBef>
                <a:spcPts val="123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r>
              <a:rPr sz="3600" spc="4" baseline="1207" dirty="0" smtClean="0">
                <a:latin typeface="Times New Roman"/>
                <a:cs typeface="Times New Roman"/>
              </a:rPr>
              <a:t>trl</a:t>
            </a:r>
            <a:r>
              <a:rPr sz="3600" spc="0" baseline="1207" dirty="0" smtClean="0">
                <a:latin typeface="Times New Roman"/>
                <a:cs typeface="Times New Roman"/>
              </a:rPr>
              <a:t>en</a:t>
            </a:r>
            <a:r>
              <a:rPr sz="3600" spc="4" baseline="1207" dirty="0" smtClean="0">
                <a:latin typeface="Times New Roman"/>
                <a:cs typeface="Times New Roman"/>
              </a:rPr>
              <a:t>(</a:t>
            </a: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-4" baseline="1207" dirty="0" smtClean="0">
                <a:latin typeface="Times New Roman"/>
                <a:cs typeface="Times New Roman"/>
              </a:rPr>
              <a:t>r</a:t>
            </a:r>
            <a:r>
              <a:rPr sz="3600" spc="4" baseline="1207" dirty="0" smtClean="0">
                <a:latin typeface="Times New Roman"/>
                <a:cs typeface="Times New Roman"/>
              </a:rPr>
              <a:t>)-</a:t>
            </a:r>
            <a:r>
              <a:rPr sz="3600" spc="-4" baseline="1207" dirty="0" smtClean="0">
                <a:latin typeface="Times New Roman"/>
                <a:cs typeface="Times New Roman"/>
              </a:rPr>
              <a:t>-</a:t>
            </a:r>
            <a:r>
              <a:rPr sz="3600" spc="4" baseline="1207" dirty="0" smtClean="0">
                <a:latin typeface="Times New Roman"/>
                <a:cs typeface="Times New Roman"/>
              </a:rPr>
              <a:t>-</a:t>
            </a:r>
            <a:r>
              <a:rPr sz="3600" spc="-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e</a:t>
            </a:r>
            <a:r>
              <a:rPr sz="3600" spc="-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u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ns</a:t>
            </a:r>
            <a:r>
              <a:rPr sz="3600" spc="-44" baseline="1207" dirty="0" smtClean="0">
                <a:latin typeface="Times New Roman"/>
                <a:cs typeface="Times New Roman"/>
              </a:rPr>
              <a:t> </a:t>
            </a:r>
            <a:r>
              <a:rPr sz="3600" spc="4" baseline="1207" dirty="0" smtClean="0">
                <a:latin typeface="Times New Roman"/>
                <a:cs typeface="Times New Roman"/>
              </a:rPr>
              <a:t>l</a:t>
            </a:r>
            <a:r>
              <a:rPr sz="3600" spc="0" baseline="1207" dirty="0" smtClean="0">
                <a:latin typeface="Times New Roman"/>
                <a:cs typeface="Times New Roman"/>
              </a:rPr>
              <a:t>eng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h</a:t>
            </a:r>
            <a:r>
              <a:rPr sz="3600" spc="-25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of 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he</a:t>
            </a:r>
            <a:r>
              <a:rPr sz="3600" spc="-19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r>
              <a:rPr sz="3600" spc="4" baseline="1207" dirty="0" smtClean="0">
                <a:latin typeface="Times New Roman"/>
                <a:cs typeface="Times New Roman"/>
              </a:rPr>
              <a:t>tri</a:t>
            </a:r>
            <a:r>
              <a:rPr sz="3600" spc="0" baseline="1207" dirty="0" smtClean="0">
                <a:latin typeface="Times New Roman"/>
                <a:cs typeface="Times New Roman"/>
              </a:rPr>
              <a:t>ng</a:t>
            </a:r>
            <a:r>
              <a:rPr sz="3600" spc="-9" baseline="1207" dirty="0" smtClean="0">
                <a:latin typeface="Times New Roman"/>
                <a:cs typeface="Times New Roman"/>
              </a:rPr>
              <a:t> </a:t>
            </a:r>
            <a:r>
              <a:rPr sz="3600" i="1" spc="0" baseline="1207" dirty="0" smtClean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600" i="1" spc="4" baseline="1207" dirty="0" smtClean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600" i="1" spc="0" baseline="1207" dirty="0" smtClean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67"/>
              </a:lnSpc>
              <a:spcBef>
                <a:spcPts val="281"/>
              </a:spcBef>
            </a:pP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</a:t>
            </a:r>
            <a:r>
              <a:rPr sz="2400" spc="0" dirty="0" smtClean="0">
                <a:latin typeface="Times New Roman"/>
                <a:cs typeface="Times New Roman"/>
              </a:rPr>
              <a:t>cpy</a:t>
            </a:r>
            <a:r>
              <a:rPr sz="2400" spc="4" dirty="0" smtClean="0">
                <a:latin typeface="Times New Roman"/>
                <a:cs typeface="Times New Roman"/>
              </a:rPr>
              <a:t>(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</a:t>
            </a:r>
            <a:r>
              <a:rPr sz="2400" spc="0" dirty="0" smtClean="0">
                <a:latin typeface="Times New Roman"/>
                <a:cs typeface="Times New Roman"/>
              </a:rPr>
              <a:t>1,s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-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4" dirty="0" smtClean="0">
                <a:latin typeface="Times New Roman"/>
                <a:cs typeface="Times New Roman"/>
              </a:rPr>
              <a:t>)-</a:t>
            </a:r>
            <a:r>
              <a:rPr sz="2400" spc="-4" dirty="0" smtClean="0">
                <a:latin typeface="Times New Roman"/>
                <a:cs typeface="Times New Roman"/>
              </a:rPr>
              <a:t>-</a:t>
            </a:r>
            <a:r>
              <a:rPr sz="2400" spc="4" dirty="0" smtClean="0">
                <a:latin typeface="Times New Roman"/>
                <a:cs typeface="Times New Roman"/>
              </a:rPr>
              <a:t>-</a:t>
            </a:r>
            <a:r>
              <a:rPr sz="2400" spc="-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op</a:t>
            </a:r>
            <a:r>
              <a:rPr sz="2400" spc="-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es</a:t>
            </a:r>
            <a:r>
              <a:rPr sz="2400" spc="-44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tri</a:t>
            </a:r>
            <a:r>
              <a:rPr sz="2400" spc="0" dirty="0" smtClean="0">
                <a:latin typeface="Times New Roman"/>
                <a:cs typeface="Times New Roman"/>
              </a:rPr>
              <a:t>ng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400" i="1" spc="4" dirty="0" smtClean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r2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tri</a:t>
            </a:r>
            <a:r>
              <a:rPr sz="2400" spc="0" dirty="0" smtClean="0">
                <a:latin typeface="Times New Roman"/>
                <a:cs typeface="Times New Roman"/>
              </a:rPr>
              <a:t>ng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400" i="1" spc="4" dirty="0" smtClean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r1</a:t>
            </a:r>
            <a:r>
              <a:rPr sz="2400" spc="0" dirty="0" smtClean="0">
                <a:latin typeface="Times New Roman"/>
                <a:cs typeface="Times New Roman"/>
              </a:rPr>
              <a:t>. 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67"/>
              </a:lnSpc>
              <a:spcBef>
                <a:spcPts val="409"/>
              </a:spcBef>
            </a:pP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</a:t>
            </a:r>
            <a:r>
              <a:rPr sz="2400" spc="0" dirty="0" smtClean="0">
                <a:latin typeface="Times New Roman"/>
                <a:cs typeface="Times New Roman"/>
              </a:rPr>
              <a:t>ncpy</a:t>
            </a:r>
            <a:r>
              <a:rPr sz="2400" spc="4" dirty="0" smtClean="0">
                <a:latin typeface="Times New Roman"/>
                <a:cs typeface="Times New Roman"/>
              </a:rPr>
              <a:t>(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</a:t>
            </a:r>
            <a:r>
              <a:rPr sz="2400" spc="0" dirty="0" smtClean="0">
                <a:latin typeface="Times New Roman"/>
                <a:cs typeface="Times New Roman"/>
              </a:rPr>
              <a:t>1,s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-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2,n</a:t>
            </a:r>
            <a:r>
              <a:rPr sz="2400" spc="4" dirty="0" smtClean="0">
                <a:latin typeface="Times New Roman"/>
                <a:cs typeface="Times New Roman"/>
              </a:rPr>
              <a:t>)-</a:t>
            </a:r>
            <a:r>
              <a:rPr sz="2400" spc="-4" dirty="0" smtClean="0">
                <a:latin typeface="Times New Roman"/>
                <a:cs typeface="Times New Roman"/>
              </a:rPr>
              <a:t>-</a:t>
            </a:r>
            <a:r>
              <a:rPr sz="2400" spc="4" dirty="0" smtClean="0">
                <a:latin typeface="Times New Roman"/>
                <a:cs typeface="Times New Roman"/>
              </a:rPr>
              <a:t>-</a:t>
            </a:r>
            <a:r>
              <a:rPr sz="2400" spc="-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op</a:t>
            </a:r>
            <a:r>
              <a:rPr sz="2400" spc="-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es</a:t>
            </a:r>
            <a:r>
              <a:rPr sz="2400" spc="-4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at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ost </a:t>
            </a:r>
            <a:r>
              <a:rPr sz="2400" i="1" spc="0" dirty="0" smtClean="0">
                <a:latin typeface="Times New Roman"/>
                <a:cs typeface="Times New Roman"/>
              </a:rPr>
              <a:t>n </a:t>
            </a:r>
            <a:r>
              <a:rPr sz="2400" spc="0" dirty="0" smtClean="0">
                <a:latin typeface="Times New Roman"/>
                <a:cs typeface="Times New Roman"/>
              </a:rPr>
              <a:t>cha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ec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3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of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tri</a:t>
            </a:r>
            <a:r>
              <a:rPr sz="2400" spc="0" dirty="0" smtClean="0">
                <a:latin typeface="Times New Roman"/>
                <a:cs typeface="Times New Roman"/>
              </a:rPr>
              <a:t>ng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ts val="2200"/>
              </a:lnSpc>
              <a:spcBef>
                <a:spcPts val="519"/>
              </a:spcBef>
            </a:pPr>
            <a:r>
              <a:rPr sz="3600" i="1" spc="0" baseline="2415" dirty="0" smtClean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600" i="1" spc="4" baseline="2415" dirty="0" smtClean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600" i="1" spc="0" baseline="2415" dirty="0" smtClean="0">
                <a:solidFill>
                  <a:srgbClr val="3232CC"/>
                </a:solidFill>
                <a:latin typeface="Times New Roman"/>
                <a:cs typeface="Times New Roman"/>
              </a:rPr>
              <a:t>r2</a:t>
            </a:r>
            <a:r>
              <a:rPr sz="3600" i="1" spc="-25" baseline="2415" dirty="0" smtClean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600" spc="4" baseline="2415" dirty="0" smtClean="0">
                <a:latin typeface="Times New Roman"/>
                <a:cs typeface="Times New Roman"/>
              </a:rPr>
              <a:t>t</a:t>
            </a:r>
            <a:r>
              <a:rPr sz="3600" spc="0" baseline="2415" dirty="0" smtClean="0">
                <a:latin typeface="Times New Roman"/>
                <a:cs typeface="Times New Roman"/>
              </a:rPr>
              <a:t>o s</a:t>
            </a:r>
            <a:r>
              <a:rPr sz="3600" spc="4" baseline="2415" dirty="0" smtClean="0">
                <a:latin typeface="Times New Roman"/>
                <a:cs typeface="Times New Roman"/>
              </a:rPr>
              <a:t>tri</a:t>
            </a:r>
            <a:r>
              <a:rPr sz="3600" spc="0" baseline="2415" dirty="0" smtClean="0">
                <a:latin typeface="Times New Roman"/>
                <a:cs typeface="Times New Roman"/>
              </a:rPr>
              <a:t>ng</a:t>
            </a:r>
            <a:r>
              <a:rPr sz="3600" spc="-25" baseline="2415" dirty="0" smtClean="0">
                <a:latin typeface="Times New Roman"/>
                <a:cs typeface="Times New Roman"/>
              </a:rPr>
              <a:t> </a:t>
            </a:r>
            <a:r>
              <a:rPr sz="3600" i="1" spc="0" baseline="2415" dirty="0" smtClean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600" i="1" spc="4" baseline="2415" dirty="0" smtClean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600" i="1" spc="0" baseline="2415" dirty="0" smtClean="0">
                <a:solidFill>
                  <a:srgbClr val="3232CC"/>
                </a:solidFill>
                <a:latin typeface="Times New Roman"/>
                <a:cs typeface="Times New Roman"/>
              </a:rPr>
              <a:t>r1</a:t>
            </a:r>
            <a:r>
              <a:rPr sz="3600" spc="0" baseline="2415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6163" y="4031555"/>
            <a:ext cx="6223828" cy="3323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60"/>
              </a:lnSpc>
              <a:spcBef>
                <a:spcPts val="123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r>
              <a:rPr sz="3600" spc="4" baseline="1207" dirty="0" smtClean="0">
                <a:latin typeface="Times New Roman"/>
                <a:cs typeface="Times New Roman"/>
              </a:rPr>
              <a:t>tr</a:t>
            </a:r>
            <a:r>
              <a:rPr sz="3600" spc="0" baseline="1207" dirty="0" smtClean="0">
                <a:latin typeface="Times New Roman"/>
                <a:cs typeface="Times New Roman"/>
              </a:rPr>
              <a:t>ca</a:t>
            </a:r>
            <a:r>
              <a:rPr sz="3600" spc="4" baseline="1207" dirty="0" smtClean="0">
                <a:latin typeface="Times New Roman"/>
                <a:cs typeface="Times New Roman"/>
              </a:rPr>
              <a:t>t(</a:t>
            </a: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r>
              <a:rPr sz="3600" spc="-4" baseline="1207" dirty="0" smtClean="0">
                <a:latin typeface="Times New Roman"/>
                <a:cs typeface="Times New Roman"/>
              </a:rPr>
              <a:t>t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1,s</a:t>
            </a:r>
            <a:r>
              <a:rPr sz="3600" spc="-4" baseline="1207" dirty="0" smtClean="0">
                <a:latin typeface="Times New Roman"/>
                <a:cs typeface="Times New Roman"/>
              </a:rPr>
              <a:t>t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2</a:t>
            </a:r>
            <a:r>
              <a:rPr sz="3600" spc="4" baseline="1207" dirty="0" smtClean="0">
                <a:latin typeface="Times New Roman"/>
                <a:cs typeface="Times New Roman"/>
              </a:rPr>
              <a:t>)</a:t>
            </a:r>
            <a:r>
              <a:rPr sz="3600" spc="-4" baseline="1207" dirty="0" smtClean="0">
                <a:latin typeface="Times New Roman"/>
                <a:cs typeface="Times New Roman"/>
              </a:rPr>
              <a:t>-</a:t>
            </a:r>
            <a:r>
              <a:rPr sz="3600" spc="4" baseline="1207" dirty="0" smtClean="0">
                <a:latin typeface="Times New Roman"/>
                <a:cs typeface="Times New Roman"/>
              </a:rPr>
              <a:t>--</a:t>
            </a:r>
            <a:r>
              <a:rPr sz="3600" spc="-4" baseline="1207" dirty="0" smtClean="0">
                <a:latin typeface="Times New Roman"/>
                <a:cs typeface="Times New Roman"/>
              </a:rPr>
              <a:t>A</a:t>
            </a:r>
            <a:r>
              <a:rPr sz="3600" spc="0" baseline="1207" dirty="0" smtClean="0">
                <a:latin typeface="Times New Roman"/>
                <a:cs typeface="Times New Roman"/>
              </a:rPr>
              <a:t>ppend</a:t>
            </a:r>
            <a:r>
              <a:rPr sz="3600" spc="-50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r>
              <a:rPr sz="3600" spc="4" baseline="1207" dirty="0" smtClean="0">
                <a:latin typeface="Times New Roman"/>
                <a:cs typeface="Times New Roman"/>
              </a:rPr>
              <a:t>tri</a:t>
            </a:r>
            <a:r>
              <a:rPr sz="3600" spc="0" baseline="1207" dirty="0" smtClean="0">
                <a:latin typeface="Times New Roman"/>
                <a:cs typeface="Times New Roman"/>
              </a:rPr>
              <a:t>ng</a:t>
            </a:r>
            <a:r>
              <a:rPr sz="3600" spc="-25" baseline="1207" dirty="0" smtClean="0">
                <a:latin typeface="Times New Roman"/>
                <a:cs typeface="Times New Roman"/>
              </a:rPr>
              <a:t> </a:t>
            </a:r>
            <a:r>
              <a:rPr sz="3600" i="1" spc="0" baseline="1207" dirty="0" smtClean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600" i="1" spc="4" baseline="1207" dirty="0" smtClean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600" i="1" spc="0" baseline="1207" dirty="0" smtClean="0">
                <a:solidFill>
                  <a:srgbClr val="3232CC"/>
                </a:solidFill>
                <a:latin typeface="Times New Roman"/>
                <a:cs typeface="Times New Roman"/>
              </a:rPr>
              <a:t>r2 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o</a:t>
            </a:r>
            <a:r>
              <a:rPr sz="3600" spc="-9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r>
              <a:rPr sz="3600" spc="4" baseline="1207" dirty="0" smtClean="0">
                <a:latin typeface="Times New Roman"/>
                <a:cs typeface="Times New Roman"/>
              </a:rPr>
              <a:t>tri</a:t>
            </a:r>
            <a:r>
              <a:rPr sz="3600" spc="0" baseline="1207" dirty="0" smtClean="0">
                <a:latin typeface="Times New Roman"/>
                <a:cs typeface="Times New Roman"/>
              </a:rPr>
              <a:t>ng</a:t>
            </a:r>
            <a:r>
              <a:rPr sz="3600" spc="-25" baseline="1207" dirty="0" smtClean="0">
                <a:latin typeface="Times New Roman"/>
                <a:cs typeface="Times New Roman"/>
              </a:rPr>
              <a:t> </a:t>
            </a:r>
            <a:r>
              <a:rPr sz="3600" i="1" spc="0" baseline="1207" dirty="0" smtClean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600" i="1" spc="4" baseline="1207" dirty="0" smtClean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600" i="1" spc="0" baseline="1207" dirty="0" smtClean="0">
                <a:solidFill>
                  <a:srgbClr val="3232CC"/>
                </a:solidFill>
                <a:latin typeface="Times New Roman"/>
                <a:cs typeface="Times New Roman"/>
              </a:rPr>
              <a:t>r1</a:t>
            </a:r>
            <a:r>
              <a:rPr sz="3600" spc="0" baseline="1207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6163" y="4433891"/>
            <a:ext cx="6008334" cy="1063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60"/>
              </a:lnSpc>
              <a:spcBef>
                <a:spcPts val="123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r>
              <a:rPr sz="3600" spc="4" baseline="1207" dirty="0" smtClean="0">
                <a:latin typeface="Times New Roman"/>
                <a:cs typeface="Times New Roman"/>
              </a:rPr>
              <a:t>tr</a:t>
            </a:r>
            <a:r>
              <a:rPr sz="3600" spc="0" baseline="1207" dirty="0" smtClean="0">
                <a:latin typeface="Times New Roman"/>
                <a:cs typeface="Times New Roman"/>
              </a:rPr>
              <a:t>nca</a:t>
            </a:r>
            <a:r>
              <a:rPr sz="3600" spc="4" baseline="1207" dirty="0" smtClean="0">
                <a:latin typeface="Times New Roman"/>
                <a:cs typeface="Times New Roman"/>
              </a:rPr>
              <a:t>t(</a:t>
            </a: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r>
              <a:rPr sz="3600" spc="-4" baseline="1207" dirty="0" smtClean="0">
                <a:latin typeface="Times New Roman"/>
                <a:cs typeface="Times New Roman"/>
              </a:rPr>
              <a:t>t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1,s</a:t>
            </a:r>
            <a:r>
              <a:rPr sz="3600" spc="-4" baseline="1207" dirty="0" smtClean="0">
                <a:latin typeface="Times New Roman"/>
                <a:cs typeface="Times New Roman"/>
              </a:rPr>
              <a:t>t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2,n</a:t>
            </a:r>
            <a:r>
              <a:rPr sz="3600" spc="4" baseline="1207" dirty="0" smtClean="0">
                <a:latin typeface="Times New Roman"/>
                <a:cs typeface="Times New Roman"/>
              </a:rPr>
              <a:t>)</a:t>
            </a:r>
            <a:r>
              <a:rPr sz="3600" spc="-4" baseline="1207" dirty="0" smtClean="0">
                <a:latin typeface="Times New Roman"/>
                <a:cs typeface="Times New Roman"/>
              </a:rPr>
              <a:t>-</a:t>
            </a:r>
            <a:r>
              <a:rPr sz="3600" spc="4" baseline="1207" dirty="0" smtClean="0">
                <a:latin typeface="Times New Roman"/>
                <a:cs typeface="Times New Roman"/>
              </a:rPr>
              <a:t>--</a:t>
            </a:r>
            <a:r>
              <a:rPr sz="3600" spc="-4" baseline="1207" dirty="0" smtClean="0">
                <a:latin typeface="Times New Roman"/>
                <a:cs typeface="Times New Roman"/>
              </a:rPr>
              <a:t>A</a:t>
            </a:r>
            <a:r>
              <a:rPr sz="3600" spc="0" baseline="1207" dirty="0" smtClean="0">
                <a:latin typeface="Times New Roman"/>
                <a:cs typeface="Times New Roman"/>
              </a:rPr>
              <a:t>ppend</a:t>
            </a:r>
            <a:r>
              <a:rPr sz="3600" spc="-50" baseline="1207" dirty="0" smtClean="0">
                <a:latin typeface="Times New Roman"/>
                <a:cs typeface="Times New Roman"/>
              </a:rPr>
              <a:t> </a:t>
            </a:r>
            <a:r>
              <a:rPr sz="3600" spc="-4" baseline="1207" dirty="0" smtClean="0">
                <a:latin typeface="Times New Roman"/>
                <a:cs typeface="Times New Roman"/>
              </a:rPr>
              <a:t>f</a:t>
            </a:r>
            <a:r>
              <a:rPr sz="3600" spc="4" baseline="1207" dirty="0" smtClean="0">
                <a:latin typeface="Times New Roman"/>
                <a:cs typeface="Times New Roman"/>
              </a:rPr>
              <a:t>ir</a:t>
            </a:r>
            <a:r>
              <a:rPr sz="3600" spc="0" baseline="1207" dirty="0" smtClean="0">
                <a:latin typeface="Times New Roman"/>
                <a:cs typeface="Times New Roman"/>
              </a:rPr>
              <a:t>st</a:t>
            </a:r>
            <a:r>
              <a:rPr sz="3600" spc="-4" baseline="1207" dirty="0" smtClean="0">
                <a:latin typeface="Times New Roman"/>
                <a:cs typeface="Times New Roman"/>
              </a:rPr>
              <a:t> </a:t>
            </a:r>
            <a:r>
              <a:rPr sz="3600" i="1" spc="0" baseline="1207" dirty="0" smtClean="0">
                <a:latin typeface="Times New Roman"/>
                <a:cs typeface="Times New Roman"/>
              </a:rPr>
              <a:t>n </a:t>
            </a:r>
            <a:r>
              <a:rPr sz="3600" spc="0" baseline="1207" dirty="0" smtClean="0">
                <a:latin typeface="Times New Roman"/>
                <a:cs typeface="Times New Roman"/>
              </a:rPr>
              <a:t>cha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ec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e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r>
              <a:rPr sz="3600" spc="-44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12700" marR="46042">
              <a:lnSpc>
                <a:spcPts val="2590"/>
              </a:lnSpc>
              <a:spcBef>
                <a:spcPts val="6"/>
              </a:spcBef>
            </a:pPr>
            <a:r>
              <a:rPr sz="2400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400" i="1" spc="4" dirty="0" smtClean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r2</a:t>
            </a:r>
            <a:r>
              <a:rPr sz="2400" i="1" spc="-25" dirty="0" smtClean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 s</a:t>
            </a:r>
            <a:r>
              <a:rPr sz="2400" spc="4" dirty="0" smtClean="0">
                <a:latin typeface="Times New Roman"/>
                <a:cs typeface="Times New Roman"/>
              </a:rPr>
              <a:t>tri</a:t>
            </a:r>
            <a:r>
              <a:rPr sz="2400" spc="0" dirty="0" smtClean="0">
                <a:latin typeface="Times New Roman"/>
                <a:cs typeface="Times New Roman"/>
              </a:rPr>
              <a:t>ng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400" i="1" spc="4" dirty="0" smtClean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r1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5486">
              <a:lnSpc>
                <a:spcPct val="95825"/>
              </a:lnSpc>
              <a:spcBef>
                <a:spcPts val="275"/>
              </a:spcBef>
            </a:pP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</a:t>
            </a:r>
            <a:r>
              <a:rPr sz="2400" spc="0" dirty="0" smtClean="0">
                <a:latin typeface="Times New Roman"/>
                <a:cs typeface="Times New Roman"/>
              </a:rPr>
              <a:t>c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</a:t>
            </a:r>
            <a:r>
              <a:rPr sz="2400" spc="4" dirty="0" smtClean="0">
                <a:latin typeface="Times New Roman"/>
                <a:cs typeface="Times New Roman"/>
              </a:rPr>
              <a:t>(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</a:t>
            </a:r>
            <a:r>
              <a:rPr sz="2400" spc="0" dirty="0" smtClean="0">
                <a:latin typeface="Times New Roman"/>
                <a:cs typeface="Times New Roman"/>
              </a:rPr>
              <a:t>1,s</a:t>
            </a:r>
            <a:r>
              <a:rPr sz="2400" spc="4" dirty="0" smtClean="0">
                <a:latin typeface="Times New Roman"/>
                <a:cs typeface="Times New Roman"/>
              </a:rPr>
              <a:t>tr</a:t>
            </a: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4" dirty="0" smtClean="0">
                <a:latin typeface="Times New Roman"/>
                <a:cs typeface="Times New Roman"/>
              </a:rPr>
              <a:t>)-</a:t>
            </a:r>
            <a:r>
              <a:rPr sz="2400" spc="-4" dirty="0" smtClean="0">
                <a:latin typeface="Times New Roman"/>
                <a:cs typeface="Times New Roman"/>
              </a:rPr>
              <a:t>-</a:t>
            </a:r>
            <a:r>
              <a:rPr sz="2400" spc="4" dirty="0" smtClean="0">
                <a:latin typeface="Times New Roman"/>
                <a:cs typeface="Times New Roman"/>
              </a:rPr>
              <a:t>-</a:t>
            </a:r>
            <a:r>
              <a:rPr sz="2400" spc="-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-19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pa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-44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-4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o s</a:t>
            </a:r>
            <a:r>
              <a:rPr sz="2400" spc="4" dirty="0" smtClean="0">
                <a:latin typeface="Times New Roman"/>
                <a:cs typeface="Times New Roman"/>
              </a:rPr>
              <a:t>tri</a:t>
            </a:r>
            <a:r>
              <a:rPr sz="2400" spc="0" dirty="0" smtClean="0">
                <a:latin typeface="Times New Roman"/>
                <a:cs typeface="Times New Roman"/>
              </a:rPr>
              <a:t>ngs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400" i="1" spc="4" dirty="0" smtClean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r1</a:t>
            </a:r>
            <a:r>
              <a:rPr sz="2400" i="1" spc="-9" dirty="0" smtClean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79864" y="4436042"/>
            <a:ext cx="76758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r>
              <a:rPr sz="3600" spc="4" baseline="1207" dirty="0" smtClean="0">
                <a:latin typeface="Times New Roman"/>
                <a:cs typeface="Times New Roman"/>
              </a:rPr>
              <a:t>tri</a:t>
            </a:r>
            <a:r>
              <a:rPr sz="3600" spc="0" baseline="1207" dirty="0" smtClean="0">
                <a:latin typeface="Times New Roman"/>
                <a:cs typeface="Times New Roman"/>
              </a:rPr>
              <a:t>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73768" y="5165411"/>
            <a:ext cx="623130" cy="3323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60"/>
              </a:lnSpc>
              <a:spcBef>
                <a:spcPts val="123"/>
              </a:spcBef>
            </a:pPr>
            <a:r>
              <a:rPr sz="3600" i="1" spc="0" baseline="1207" dirty="0" smtClean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600" i="1" spc="4" baseline="1207" dirty="0" smtClean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600" i="1" spc="0" baseline="1207" dirty="0" smtClean="0">
                <a:solidFill>
                  <a:srgbClr val="3232CC"/>
                </a:solidFill>
                <a:latin typeface="Times New Roman"/>
                <a:cs typeface="Times New Roman"/>
              </a:rPr>
              <a:t>r2</a:t>
            </a:r>
            <a:r>
              <a:rPr sz="3600" spc="0" baseline="1207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7060" y="6862202"/>
            <a:ext cx="2882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43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36039" y="1141250"/>
            <a:ext cx="7542903" cy="1533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68473" marR="2427039" algn="ctr">
              <a:lnSpc>
                <a:spcPts val="3610"/>
              </a:lnSpc>
              <a:spcBef>
                <a:spcPts val="180"/>
              </a:spcBef>
            </a:pPr>
            <a:r>
              <a:rPr sz="3600" spc="0" dirty="0" smtClean="0">
                <a:latin typeface="Times New Roman"/>
                <a:cs typeface="Times New Roman"/>
              </a:rPr>
              <a:t>Se</a:t>
            </a:r>
            <a:r>
              <a:rPr sz="3600" spc="4" dirty="0" smtClean="0">
                <a:latin typeface="Times New Roman"/>
                <a:cs typeface="Times New Roman"/>
              </a:rPr>
              <a:t>ss</a:t>
            </a:r>
            <a:r>
              <a:rPr sz="3600" spc="-4" dirty="0" smtClean="0">
                <a:latin typeface="Times New Roman"/>
                <a:cs typeface="Times New Roman"/>
              </a:rPr>
              <a:t>i</a:t>
            </a:r>
            <a:r>
              <a:rPr sz="3600" spc="0" dirty="0" smtClean="0">
                <a:latin typeface="Times New Roman"/>
                <a:cs typeface="Times New Roman"/>
              </a:rPr>
              <a:t>on</a:t>
            </a:r>
            <a:r>
              <a:rPr sz="3600" spc="-9" dirty="0" smtClean="0">
                <a:latin typeface="Times New Roman"/>
                <a:cs typeface="Times New Roman"/>
              </a:rPr>
              <a:t> </a:t>
            </a:r>
            <a:r>
              <a:rPr sz="3600" spc="-4" dirty="0" smtClean="0">
                <a:latin typeface="Times New Roman"/>
                <a:cs typeface="Times New Roman"/>
              </a:rPr>
              <a:t>T</a:t>
            </a:r>
            <a:r>
              <a:rPr sz="3600" spc="0" dirty="0" smtClean="0">
                <a:latin typeface="Times New Roman"/>
                <a:cs typeface="Times New Roman"/>
              </a:rPr>
              <a:t>op</a:t>
            </a:r>
            <a:r>
              <a:rPr sz="3600" spc="-4" dirty="0" smtClean="0">
                <a:latin typeface="Times New Roman"/>
                <a:cs typeface="Times New Roman"/>
              </a:rPr>
              <a:t>i</a:t>
            </a:r>
            <a:r>
              <a:rPr sz="3600" spc="0" dirty="0" smtClean="0">
                <a:latin typeface="Times New Roman"/>
                <a:cs typeface="Times New Roman"/>
              </a:rPr>
              <a:t>cs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66"/>
              </a:spcBef>
            </a:pPr>
            <a:r>
              <a:rPr sz="2800" spc="-4" dirty="0" smtClean="0">
                <a:latin typeface="Times New Roman"/>
                <a:cs typeface="Times New Roman"/>
              </a:rPr>
              <a:t>Acce</a:t>
            </a:r>
            <a:r>
              <a:rPr sz="2800" spc="4" dirty="0" smtClean="0">
                <a:latin typeface="Times New Roman"/>
                <a:cs typeface="Times New Roman"/>
              </a:rPr>
              <a:t>ssin</a:t>
            </a:r>
            <a:r>
              <a:rPr sz="2800" spc="0" dirty="0" smtClean="0">
                <a:latin typeface="Times New Roman"/>
                <a:cs typeface="Times New Roman"/>
              </a:rPr>
              <a:t>g</a:t>
            </a:r>
            <a:r>
              <a:rPr sz="2800" spc="-79" dirty="0" smtClean="0">
                <a:latin typeface="Times New Roman"/>
                <a:cs typeface="Times New Roman"/>
              </a:rPr>
              <a:t> </a:t>
            </a:r>
            <a:r>
              <a:rPr sz="2800" spc="4" dirty="0" smtClean="0">
                <a:latin typeface="Times New Roman"/>
                <a:cs typeface="Times New Roman"/>
              </a:rPr>
              <a:t>th</a:t>
            </a:r>
            <a:r>
              <a:rPr sz="2800" spc="0" dirty="0" smtClean="0">
                <a:latin typeface="Times New Roman"/>
                <a:cs typeface="Times New Roman"/>
              </a:rPr>
              <a:t>e</a:t>
            </a:r>
            <a:r>
              <a:rPr sz="2800" spc="-33" dirty="0" smtClean="0">
                <a:latin typeface="Times New Roman"/>
                <a:cs typeface="Times New Roman"/>
              </a:rPr>
              <a:t> </a:t>
            </a:r>
            <a:r>
              <a:rPr sz="2800" spc="-4" dirty="0" smtClean="0">
                <a:latin typeface="Times New Roman"/>
                <a:cs typeface="Times New Roman"/>
              </a:rPr>
              <a:t>a</a:t>
            </a:r>
            <a:r>
              <a:rPr sz="2800" spc="4" dirty="0" smtClean="0">
                <a:latin typeface="Times New Roman"/>
                <a:cs typeface="Times New Roman"/>
              </a:rPr>
              <a:t>rr</a:t>
            </a:r>
            <a:r>
              <a:rPr sz="2800" spc="-4" dirty="0" smtClean="0">
                <a:latin typeface="Times New Roman"/>
                <a:cs typeface="Times New Roman"/>
              </a:rPr>
              <a:t>a</a:t>
            </a:r>
            <a:r>
              <a:rPr sz="2800" spc="0" dirty="0" smtClean="0">
                <a:latin typeface="Times New Roman"/>
                <a:cs typeface="Times New Roman"/>
              </a:rPr>
              <a:t>y</a:t>
            </a:r>
            <a:r>
              <a:rPr sz="2800" spc="-17" dirty="0" smtClean="0">
                <a:latin typeface="Times New Roman"/>
                <a:cs typeface="Times New Roman"/>
              </a:rPr>
              <a:t> </a:t>
            </a:r>
            <a:r>
              <a:rPr sz="2800" spc="-4" dirty="0" smtClean="0">
                <a:latin typeface="Times New Roman"/>
                <a:cs typeface="Times New Roman"/>
              </a:rPr>
              <a:t>e</a:t>
            </a:r>
            <a:r>
              <a:rPr sz="2800" spc="4" dirty="0" smtClean="0">
                <a:latin typeface="Times New Roman"/>
                <a:cs typeface="Times New Roman"/>
              </a:rPr>
              <a:t>l</a:t>
            </a:r>
            <a:r>
              <a:rPr sz="2800" spc="-4" dirty="0" smtClean="0">
                <a:latin typeface="Times New Roman"/>
                <a:cs typeface="Times New Roman"/>
              </a:rPr>
              <a:t>e</a:t>
            </a:r>
            <a:r>
              <a:rPr sz="2800" spc="-14" dirty="0" smtClean="0">
                <a:latin typeface="Times New Roman"/>
                <a:cs typeface="Times New Roman"/>
              </a:rPr>
              <a:t>m</a:t>
            </a:r>
            <a:r>
              <a:rPr sz="2800" spc="-4" dirty="0" smtClean="0">
                <a:latin typeface="Times New Roman"/>
                <a:cs typeface="Times New Roman"/>
              </a:rPr>
              <a:t>e</a:t>
            </a:r>
            <a:r>
              <a:rPr sz="2800" spc="4" dirty="0" smtClean="0">
                <a:latin typeface="Times New Roman"/>
                <a:cs typeface="Times New Roman"/>
              </a:rPr>
              <a:t>nt</a:t>
            </a:r>
            <a:r>
              <a:rPr sz="2800" spc="0" dirty="0" smtClean="0">
                <a:latin typeface="Times New Roman"/>
                <a:cs typeface="Times New Roman"/>
              </a:rPr>
              <a:t>s</a:t>
            </a:r>
            <a:r>
              <a:rPr sz="2800" spc="-46" dirty="0" smtClean="0">
                <a:latin typeface="Times New Roman"/>
                <a:cs typeface="Times New Roman"/>
              </a:rPr>
              <a:t> </a:t>
            </a:r>
            <a:r>
              <a:rPr sz="2800" spc="-4" dirty="0" smtClean="0">
                <a:latin typeface="Times New Roman"/>
                <a:cs typeface="Times New Roman"/>
              </a:rPr>
              <a:t>a</a:t>
            </a:r>
            <a:r>
              <a:rPr sz="2800" spc="4" dirty="0" smtClean="0">
                <a:latin typeface="Times New Roman"/>
                <a:cs typeface="Times New Roman"/>
              </a:rPr>
              <a:t>n</a:t>
            </a:r>
            <a:r>
              <a:rPr sz="2800" spc="0" dirty="0" smtClean="0">
                <a:latin typeface="Times New Roman"/>
                <a:cs typeface="Times New Roman"/>
              </a:rPr>
              <a:t>d</a:t>
            </a:r>
            <a:r>
              <a:rPr sz="2800" spc="-27" dirty="0" smtClean="0">
                <a:latin typeface="Times New Roman"/>
                <a:cs typeface="Times New Roman"/>
              </a:rPr>
              <a:t> </a:t>
            </a:r>
            <a:r>
              <a:rPr sz="2800" spc="-4" dirty="0" smtClean="0">
                <a:latin typeface="Times New Roman"/>
                <a:cs typeface="Times New Roman"/>
              </a:rPr>
              <a:t>a</a:t>
            </a:r>
            <a:r>
              <a:rPr sz="2800" spc="4" dirty="0" smtClean="0">
                <a:latin typeface="Times New Roman"/>
                <a:cs typeface="Times New Roman"/>
              </a:rPr>
              <a:t>rr</a:t>
            </a:r>
            <a:r>
              <a:rPr sz="2800" spc="-4" dirty="0" smtClean="0">
                <a:latin typeface="Times New Roman"/>
                <a:cs typeface="Times New Roman"/>
              </a:rPr>
              <a:t>a</a:t>
            </a:r>
            <a:r>
              <a:rPr sz="2800" spc="0" dirty="0" smtClean="0">
                <a:latin typeface="Times New Roman"/>
                <a:cs typeface="Times New Roman"/>
              </a:rPr>
              <a:t>y</a:t>
            </a:r>
            <a:r>
              <a:rPr sz="2800" spc="-17" dirty="0" smtClean="0">
                <a:latin typeface="Times New Roman"/>
                <a:cs typeface="Times New Roman"/>
              </a:rPr>
              <a:t> </a:t>
            </a:r>
            <a:r>
              <a:rPr sz="2800" spc="4" dirty="0" smtClean="0">
                <a:latin typeface="Times New Roman"/>
                <a:cs typeface="Times New Roman"/>
              </a:rPr>
              <a:t>initi</a:t>
            </a:r>
            <a:r>
              <a:rPr sz="2800" spc="-4" dirty="0" smtClean="0">
                <a:latin typeface="Times New Roman"/>
                <a:cs typeface="Times New Roman"/>
              </a:rPr>
              <a:t>a</a:t>
            </a:r>
            <a:r>
              <a:rPr sz="2800" spc="4" dirty="0" smtClean="0">
                <a:latin typeface="Times New Roman"/>
                <a:cs typeface="Times New Roman"/>
              </a:rPr>
              <a:t>li</a:t>
            </a:r>
            <a:r>
              <a:rPr sz="2800" spc="-4" dirty="0" smtClean="0">
                <a:latin typeface="Times New Roman"/>
                <a:cs typeface="Times New Roman"/>
              </a:rPr>
              <a:t>za</a:t>
            </a:r>
            <a:r>
              <a:rPr sz="2800" spc="4" dirty="0" smtClean="0">
                <a:latin typeface="Times New Roman"/>
                <a:cs typeface="Times New Roman"/>
              </a:rPr>
              <a:t>tio</a:t>
            </a:r>
            <a:r>
              <a:rPr sz="2800" spc="0" dirty="0" smtClean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12700" marR="61335">
              <a:lnSpc>
                <a:spcPct val="95825"/>
              </a:lnSpc>
              <a:spcBef>
                <a:spcPts val="812"/>
              </a:spcBef>
            </a:pPr>
            <a:r>
              <a:rPr sz="2800" spc="4" dirty="0" smtClean="0">
                <a:latin typeface="Times New Roman"/>
                <a:cs typeface="Times New Roman"/>
              </a:rPr>
              <a:t>Singl</a:t>
            </a:r>
            <a:r>
              <a:rPr sz="2800" spc="0" dirty="0" smtClean="0">
                <a:latin typeface="Times New Roman"/>
                <a:cs typeface="Times New Roman"/>
              </a:rPr>
              <a:t>e</a:t>
            </a:r>
            <a:r>
              <a:rPr sz="2800" spc="-78" dirty="0" smtClean="0">
                <a:latin typeface="Times New Roman"/>
                <a:cs typeface="Times New Roman"/>
              </a:rPr>
              <a:t> </a:t>
            </a:r>
            <a:r>
              <a:rPr sz="2800" spc="-4" dirty="0" smtClean="0">
                <a:latin typeface="Times New Roman"/>
                <a:cs typeface="Times New Roman"/>
              </a:rPr>
              <a:t>a</a:t>
            </a:r>
            <a:r>
              <a:rPr sz="2800" spc="4" dirty="0" smtClean="0">
                <a:latin typeface="Times New Roman"/>
                <a:cs typeface="Times New Roman"/>
              </a:rPr>
              <a:t>n</a:t>
            </a:r>
            <a:r>
              <a:rPr sz="2800" spc="0" dirty="0" smtClean="0">
                <a:latin typeface="Times New Roman"/>
                <a:cs typeface="Times New Roman"/>
              </a:rPr>
              <a:t>d</a:t>
            </a:r>
            <a:r>
              <a:rPr sz="2800" spc="-27" dirty="0" smtClean="0">
                <a:latin typeface="Times New Roman"/>
                <a:cs typeface="Times New Roman"/>
              </a:rPr>
              <a:t> </a:t>
            </a:r>
            <a:r>
              <a:rPr sz="2800" spc="-14" dirty="0" smtClean="0">
                <a:latin typeface="Times New Roman"/>
                <a:cs typeface="Times New Roman"/>
              </a:rPr>
              <a:t>m</a:t>
            </a:r>
            <a:r>
              <a:rPr sz="2800" spc="4" dirty="0" smtClean="0">
                <a:latin typeface="Times New Roman"/>
                <a:cs typeface="Times New Roman"/>
              </a:rPr>
              <a:t>ultidi</a:t>
            </a:r>
            <a:r>
              <a:rPr sz="2800" spc="-14" dirty="0" smtClean="0">
                <a:latin typeface="Times New Roman"/>
                <a:cs typeface="Times New Roman"/>
              </a:rPr>
              <a:t>m</a:t>
            </a:r>
            <a:r>
              <a:rPr sz="2800" spc="-4" dirty="0" smtClean="0">
                <a:latin typeface="Times New Roman"/>
                <a:cs typeface="Times New Roman"/>
              </a:rPr>
              <a:t>e</a:t>
            </a:r>
            <a:r>
              <a:rPr sz="2800" spc="4" dirty="0" smtClean="0">
                <a:latin typeface="Times New Roman"/>
                <a:cs typeface="Times New Roman"/>
              </a:rPr>
              <a:t>nsion</a:t>
            </a:r>
            <a:r>
              <a:rPr sz="2800" spc="-4" dirty="0" smtClean="0">
                <a:latin typeface="Times New Roman"/>
                <a:cs typeface="Times New Roman"/>
              </a:rPr>
              <a:t>a</a:t>
            </a:r>
            <a:r>
              <a:rPr sz="2800" spc="0" dirty="0" smtClean="0">
                <a:latin typeface="Times New Roman"/>
                <a:cs typeface="Times New Roman"/>
              </a:rPr>
              <a:t>l</a:t>
            </a:r>
            <a:r>
              <a:rPr sz="2800" spc="-139" dirty="0" smtClean="0">
                <a:latin typeface="Times New Roman"/>
                <a:cs typeface="Times New Roman"/>
              </a:rPr>
              <a:t> </a:t>
            </a:r>
            <a:r>
              <a:rPr sz="2800" spc="-4" dirty="0" smtClean="0">
                <a:latin typeface="Times New Roman"/>
                <a:cs typeface="Times New Roman"/>
              </a:rPr>
              <a:t>a</a:t>
            </a:r>
            <a:r>
              <a:rPr sz="2800" spc="4" dirty="0" smtClean="0">
                <a:latin typeface="Times New Roman"/>
                <a:cs typeface="Times New Roman"/>
              </a:rPr>
              <a:t>rr</a:t>
            </a:r>
            <a:r>
              <a:rPr sz="2800" spc="-4" dirty="0" smtClean="0">
                <a:latin typeface="Times New Roman"/>
                <a:cs typeface="Times New Roman"/>
              </a:rPr>
              <a:t>a</a:t>
            </a:r>
            <a:r>
              <a:rPr sz="2800" spc="0" dirty="0" smtClean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139" y="1782668"/>
            <a:ext cx="202945" cy="1404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830"/>
              </a:lnSpc>
              <a:spcBef>
                <a:spcPts val="141"/>
              </a:spcBef>
            </a:pPr>
            <a:r>
              <a:rPr sz="4200" spc="0" baseline="1035" dirty="0" smtClean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70"/>
              </a:spcBef>
            </a:pPr>
            <a:r>
              <a:rPr sz="2800" spc="0" dirty="0" smtClean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12"/>
              </a:spcBef>
            </a:pPr>
            <a:r>
              <a:rPr sz="2800" spc="0" dirty="0" smtClean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6039" y="2806796"/>
            <a:ext cx="4055957" cy="8072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30"/>
              </a:lnSpc>
              <a:spcBef>
                <a:spcPts val="141"/>
              </a:spcBef>
            </a:pPr>
            <a:r>
              <a:rPr sz="4200" spc="4" baseline="1035" dirty="0" smtClean="0">
                <a:latin typeface="Times New Roman"/>
                <a:cs typeface="Times New Roman"/>
              </a:rPr>
              <a:t>String</a:t>
            </a:r>
            <a:r>
              <a:rPr sz="4200" spc="0" baseline="1035" dirty="0" smtClean="0">
                <a:latin typeface="Times New Roman"/>
                <a:cs typeface="Times New Roman"/>
              </a:rPr>
              <a:t>s</a:t>
            </a:r>
            <a:r>
              <a:rPr sz="4200" spc="-88" baseline="1035" dirty="0" smtClean="0">
                <a:latin typeface="Times New Roman"/>
                <a:cs typeface="Times New Roman"/>
              </a:rPr>
              <a:t> </a:t>
            </a:r>
            <a:r>
              <a:rPr sz="4200" spc="-4" baseline="1035" dirty="0" smtClean="0">
                <a:latin typeface="Times New Roman"/>
                <a:cs typeface="Times New Roman"/>
              </a:rPr>
              <a:t>a</a:t>
            </a:r>
            <a:r>
              <a:rPr sz="4200" spc="4" baseline="1035" dirty="0" smtClean="0">
                <a:latin typeface="Times New Roman"/>
                <a:cs typeface="Times New Roman"/>
              </a:rPr>
              <a:t>n</a:t>
            </a:r>
            <a:r>
              <a:rPr sz="4200" spc="0" baseline="1035" dirty="0" smtClean="0">
                <a:latin typeface="Times New Roman"/>
                <a:cs typeface="Times New Roman"/>
              </a:rPr>
              <a:t>d</a:t>
            </a:r>
            <a:r>
              <a:rPr sz="4200" spc="-27" baseline="1035" dirty="0" smtClean="0">
                <a:latin typeface="Times New Roman"/>
                <a:cs typeface="Times New Roman"/>
              </a:rPr>
              <a:t> </a:t>
            </a:r>
            <a:r>
              <a:rPr sz="4200" spc="4" baseline="1035" dirty="0" smtClean="0">
                <a:latin typeface="Times New Roman"/>
                <a:cs typeface="Times New Roman"/>
              </a:rPr>
              <a:t>strin</a:t>
            </a:r>
            <a:r>
              <a:rPr sz="4200" spc="0" baseline="1035" dirty="0" smtClean="0">
                <a:latin typeface="Times New Roman"/>
                <a:cs typeface="Times New Roman"/>
              </a:rPr>
              <a:t>g</a:t>
            </a:r>
            <a:r>
              <a:rPr sz="4200" spc="-68" baseline="1035" dirty="0" smtClean="0">
                <a:latin typeface="Times New Roman"/>
                <a:cs typeface="Times New Roman"/>
              </a:rPr>
              <a:t> </a:t>
            </a:r>
            <a:r>
              <a:rPr sz="4200" spc="4" baseline="1035" dirty="0" smtClean="0">
                <a:latin typeface="Times New Roman"/>
                <a:cs typeface="Times New Roman"/>
              </a:rPr>
              <a:t>v</a:t>
            </a:r>
            <a:r>
              <a:rPr sz="4200" spc="-4" baseline="1035" dirty="0" smtClean="0">
                <a:latin typeface="Times New Roman"/>
                <a:cs typeface="Times New Roman"/>
              </a:rPr>
              <a:t>a</a:t>
            </a:r>
            <a:r>
              <a:rPr sz="4200" spc="4" baseline="1035" dirty="0" smtClean="0">
                <a:latin typeface="Times New Roman"/>
                <a:cs typeface="Times New Roman"/>
              </a:rPr>
              <a:t>ri</a:t>
            </a:r>
            <a:r>
              <a:rPr sz="4200" spc="-4" baseline="1035" dirty="0" smtClean="0">
                <a:latin typeface="Times New Roman"/>
                <a:cs typeface="Times New Roman"/>
              </a:rPr>
              <a:t>a</a:t>
            </a:r>
            <a:r>
              <a:rPr sz="4200" spc="4" baseline="1035" dirty="0" smtClean="0">
                <a:latin typeface="Times New Roman"/>
                <a:cs typeface="Times New Roman"/>
              </a:rPr>
              <a:t>bl</a:t>
            </a:r>
            <a:r>
              <a:rPr sz="4200" spc="-4" baseline="1035" dirty="0" smtClean="0">
                <a:latin typeface="Times New Roman"/>
                <a:cs typeface="Times New Roman"/>
              </a:rPr>
              <a:t>e</a:t>
            </a:r>
            <a:r>
              <a:rPr sz="4200" spc="4" baseline="1035" dirty="0" smtClean="0">
                <a:latin typeface="Times New Roman"/>
                <a:cs typeface="Times New Roman"/>
              </a:rPr>
              <a:t>s</a:t>
            </a:r>
            <a:r>
              <a:rPr sz="4200" spc="0" baseline="1035" dirty="0" smtClean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2700" marR="53263">
              <a:lnSpc>
                <a:spcPct val="95825"/>
              </a:lnSpc>
            </a:pPr>
            <a:r>
              <a:rPr sz="2800" spc="4" dirty="0" smtClean="0">
                <a:latin typeface="Times New Roman"/>
                <a:cs typeface="Times New Roman"/>
              </a:rPr>
              <a:t>strin</a:t>
            </a:r>
            <a:r>
              <a:rPr sz="2800" spc="0" dirty="0" smtClean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0545" y="2806796"/>
            <a:ext cx="126205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30"/>
              </a:lnSpc>
              <a:spcBef>
                <a:spcPts val="141"/>
              </a:spcBef>
            </a:pPr>
            <a:r>
              <a:rPr sz="4200" spc="-4" baseline="1035" dirty="0" smtClean="0">
                <a:latin typeface="Times New Roman"/>
                <a:cs typeface="Times New Roman"/>
              </a:rPr>
              <a:t>Rea</a:t>
            </a:r>
            <a:r>
              <a:rPr sz="4200" spc="4" baseline="1035" dirty="0" smtClean="0">
                <a:latin typeface="Times New Roman"/>
                <a:cs typeface="Times New Roman"/>
              </a:rPr>
              <a:t>din</a:t>
            </a:r>
            <a:r>
              <a:rPr sz="4200" spc="0" baseline="1035" dirty="0" smtClean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1562" y="2806796"/>
            <a:ext cx="59148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30"/>
              </a:lnSpc>
              <a:spcBef>
                <a:spcPts val="141"/>
              </a:spcBef>
            </a:pPr>
            <a:r>
              <a:rPr sz="4200" spc="-4" baseline="1035" dirty="0" smtClean="0">
                <a:latin typeface="Times New Roman"/>
                <a:cs typeface="Times New Roman"/>
              </a:rPr>
              <a:t>a</a:t>
            </a:r>
            <a:r>
              <a:rPr sz="4200" spc="4" baseline="1035" dirty="0" smtClean="0">
                <a:latin typeface="Times New Roman"/>
                <a:cs typeface="Times New Roman"/>
              </a:rPr>
              <a:t>n</a:t>
            </a:r>
            <a:r>
              <a:rPr sz="4200" spc="0" baseline="1035" dirty="0" smtClean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3542" y="2806796"/>
            <a:ext cx="1226997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30"/>
              </a:lnSpc>
              <a:spcBef>
                <a:spcPts val="141"/>
              </a:spcBef>
            </a:pPr>
            <a:r>
              <a:rPr sz="4200" spc="4" baseline="1035" dirty="0" smtClean="0">
                <a:latin typeface="Times New Roman"/>
                <a:cs typeface="Times New Roman"/>
              </a:rPr>
              <a:t>Printin</a:t>
            </a:r>
            <a:r>
              <a:rPr sz="4200" spc="0" baseline="1035" dirty="0" smtClean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7980" y="2806796"/>
            <a:ext cx="23632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30"/>
              </a:lnSpc>
              <a:spcBef>
                <a:spcPts val="141"/>
              </a:spcBef>
            </a:pPr>
            <a:r>
              <a:rPr sz="4200" spc="0" baseline="1035" dirty="0" smtClean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3" y="3745580"/>
            <a:ext cx="20294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30"/>
              </a:lnSpc>
              <a:spcBef>
                <a:spcPts val="141"/>
              </a:spcBef>
            </a:pPr>
            <a:r>
              <a:rPr sz="4200" spc="0" baseline="1035" dirty="0" smtClean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6039" y="3745580"/>
            <a:ext cx="1483237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30"/>
              </a:lnSpc>
              <a:spcBef>
                <a:spcPts val="141"/>
              </a:spcBef>
            </a:pPr>
            <a:r>
              <a:rPr sz="4200" spc="4" baseline="1035" dirty="0" smtClean="0">
                <a:latin typeface="Times New Roman"/>
                <a:cs typeface="Times New Roman"/>
              </a:rPr>
              <a:t>Fun</a:t>
            </a:r>
            <a:r>
              <a:rPr sz="4200" spc="-4" baseline="1035" dirty="0" smtClean="0">
                <a:latin typeface="Times New Roman"/>
                <a:cs typeface="Times New Roman"/>
              </a:rPr>
              <a:t>c</a:t>
            </a:r>
            <a:r>
              <a:rPr sz="4200" spc="4" baseline="1035" dirty="0" smtClean="0">
                <a:latin typeface="Times New Roman"/>
                <a:cs typeface="Times New Roman"/>
              </a:rPr>
              <a:t>tion</a:t>
            </a:r>
            <a:r>
              <a:rPr sz="4200" spc="0" baseline="1035" dirty="0" smtClean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4986" y="3745580"/>
            <a:ext cx="59148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30"/>
              </a:lnSpc>
              <a:spcBef>
                <a:spcPts val="141"/>
              </a:spcBef>
            </a:pPr>
            <a:r>
              <a:rPr sz="4200" spc="-4" baseline="1035" dirty="0" smtClean="0">
                <a:latin typeface="Times New Roman"/>
                <a:cs typeface="Times New Roman"/>
              </a:rPr>
              <a:t>a</a:t>
            </a:r>
            <a:r>
              <a:rPr sz="4200" spc="4" baseline="1035" dirty="0" smtClean="0">
                <a:latin typeface="Times New Roman"/>
                <a:cs typeface="Times New Roman"/>
              </a:rPr>
              <a:t>n</a:t>
            </a:r>
            <a:r>
              <a:rPr sz="4200" spc="0" baseline="1035" dirty="0" smtClean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6966" y="3745580"/>
            <a:ext cx="94679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30"/>
              </a:lnSpc>
              <a:spcBef>
                <a:spcPts val="141"/>
              </a:spcBef>
            </a:pPr>
            <a:r>
              <a:rPr sz="4200" spc="-4" baseline="1035" dirty="0" smtClean="0">
                <a:latin typeface="Times New Roman"/>
                <a:cs typeface="Times New Roman"/>
              </a:rPr>
              <a:t>a</a:t>
            </a:r>
            <a:r>
              <a:rPr sz="4200" spc="4" baseline="1035" dirty="0" smtClean="0">
                <a:latin typeface="Times New Roman"/>
                <a:cs typeface="Times New Roman"/>
              </a:rPr>
              <a:t>rr</a:t>
            </a:r>
            <a:r>
              <a:rPr sz="4200" spc="-4" baseline="1035" dirty="0" smtClean="0">
                <a:latin typeface="Times New Roman"/>
                <a:cs typeface="Times New Roman"/>
              </a:rPr>
              <a:t>a</a:t>
            </a:r>
            <a:r>
              <a:rPr sz="4200" spc="4" baseline="1035" dirty="0" smtClean="0">
                <a:latin typeface="Times New Roman"/>
                <a:cs typeface="Times New Roman"/>
              </a:rPr>
              <a:t>y</a:t>
            </a:r>
            <a:r>
              <a:rPr sz="4200" spc="0" baseline="1035" dirty="0" smtClean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5536" y="6862202"/>
            <a:ext cx="1739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21885" y="1883664"/>
            <a:ext cx="164591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21885" y="2615183"/>
            <a:ext cx="164591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1885" y="3346704"/>
            <a:ext cx="164591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1885" y="4078223"/>
            <a:ext cx="164591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1885" y="4809744"/>
            <a:ext cx="164591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21885" y="5212080"/>
            <a:ext cx="164591" cy="169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1885" y="5614416"/>
            <a:ext cx="164591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18563" y="1154820"/>
            <a:ext cx="7296041" cy="2779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3699" marR="39873">
              <a:lnSpc>
                <a:spcPts val="3275"/>
              </a:lnSpc>
              <a:spcBef>
                <a:spcPts val="163"/>
              </a:spcBef>
            </a:pPr>
            <a:r>
              <a:rPr sz="3200" spc="-4" dirty="0" smtClean="0">
                <a:latin typeface="Times New Roman"/>
                <a:cs typeface="Times New Roman"/>
              </a:rPr>
              <a:t>St</a:t>
            </a:r>
            <a:r>
              <a:rPr sz="3200" spc="0" dirty="0" smtClean="0">
                <a:latin typeface="Times New Roman"/>
                <a:cs typeface="Times New Roman"/>
              </a:rPr>
              <a:t>r</a:t>
            </a:r>
            <a:r>
              <a:rPr sz="3200" spc="-4" dirty="0" smtClean="0">
                <a:latin typeface="Times New Roman"/>
                <a:cs typeface="Times New Roman"/>
              </a:rPr>
              <a:t>i</a:t>
            </a:r>
            <a:r>
              <a:rPr sz="3200" spc="4" dirty="0" smtClean="0">
                <a:latin typeface="Times New Roman"/>
                <a:cs typeface="Times New Roman"/>
              </a:rPr>
              <a:t>n</a:t>
            </a:r>
            <a:r>
              <a:rPr sz="3200" spc="0" dirty="0" smtClean="0">
                <a:latin typeface="Times New Roman"/>
                <a:cs typeface="Times New Roman"/>
              </a:rPr>
              <a:t>g</a:t>
            </a:r>
            <a:r>
              <a:rPr sz="3200" spc="-25" dirty="0" smtClean="0">
                <a:latin typeface="Times New Roman"/>
                <a:cs typeface="Times New Roman"/>
              </a:rPr>
              <a:t> </a:t>
            </a:r>
            <a:r>
              <a:rPr sz="3200" spc="-4" dirty="0" smtClean="0">
                <a:latin typeface="Times New Roman"/>
                <a:cs typeface="Times New Roman"/>
              </a:rPr>
              <a:t>F</a:t>
            </a:r>
            <a:r>
              <a:rPr sz="3200" spc="4" dirty="0" smtClean="0">
                <a:latin typeface="Times New Roman"/>
                <a:cs typeface="Times New Roman"/>
              </a:rPr>
              <a:t>unc</a:t>
            </a:r>
            <a:r>
              <a:rPr sz="3200" spc="-4" dirty="0" smtClean="0">
                <a:latin typeface="Times New Roman"/>
                <a:cs typeface="Times New Roman"/>
              </a:rPr>
              <a:t>ti</a:t>
            </a:r>
            <a:r>
              <a:rPr sz="3200" spc="4" dirty="0" smtClean="0">
                <a:latin typeface="Times New Roman"/>
                <a:cs typeface="Times New Roman"/>
              </a:rPr>
              <a:t>on</a:t>
            </a:r>
            <a:r>
              <a:rPr sz="3200" spc="0" dirty="0" smtClean="0">
                <a:latin typeface="Times New Roman"/>
                <a:cs typeface="Times New Roman"/>
              </a:rPr>
              <a:t>s</a:t>
            </a:r>
            <a:r>
              <a:rPr sz="3200" spc="-39" dirty="0" smtClean="0">
                <a:latin typeface="Times New Roman"/>
                <a:cs typeface="Times New Roman"/>
              </a:rPr>
              <a:t> </a:t>
            </a:r>
            <a:r>
              <a:rPr sz="3200" spc="4" dirty="0" smtClean="0">
                <a:latin typeface="Times New Roman"/>
                <a:cs typeface="Times New Roman"/>
              </a:rPr>
              <a:t>de</a:t>
            </a:r>
            <a:r>
              <a:rPr sz="3200" spc="0" dirty="0" smtClean="0">
                <a:latin typeface="Times New Roman"/>
                <a:cs typeface="Times New Roman"/>
              </a:rPr>
              <a:t>f</a:t>
            </a:r>
            <a:r>
              <a:rPr sz="3200" spc="-4" dirty="0" smtClean="0">
                <a:latin typeface="Times New Roman"/>
                <a:cs typeface="Times New Roman"/>
              </a:rPr>
              <a:t>i</a:t>
            </a:r>
            <a:r>
              <a:rPr sz="3200" spc="4" dirty="0" smtClean="0">
                <a:latin typeface="Times New Roman"/>
                <a:cs typeface="Times New Roman"/>
              </a:rPr>
              <a:t>ne</a:t>
            </a:r>
            <a:r>
              <a:rPr sz="3200" spc="0" dirty="0" smtClean="0">
                <a:latin typeface="Times New Roman"/>
                <a:cs typeface="Times New Roman"/>
              </a:rPr>
              <a:t>d</a:t>
            </a:r>
            <a:r>
              <a:rPr sz="3200" spc="-25" dirty="0" smtClean="0">
                <a:latin typeface="Times New Roman"/>
                <a:cs typeface="Times New Roman"/>
              </a:rPr>
              <a:t> </a:t>
            </a:r>
            <a:r>
              <a:rPr sz="3200" spc="-4" dirty="0" smtClean="0">
                <a:latin typeface="Times New Roman"/>
                <a:cs typeface="Times New Roman"/>
              </a:rPr>
              <a:t>i</a:t>
            </a:r>
            <a:r>
              <a:rPr sz="3200" spc="0" dirty="0" smtClean="0">
                <a:latin typeface="Times New Roman"/>
                <a:cs typeface="Times New Roman"/>
              </a:rPr>
              <a:t>n </a:t>
            </a:r>
            <a:r>
              <a:rPr sz="3200" b="1" i="1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s</a:t>
            </a:r>
            <a:r>
              <a:rPr sz="3200" b="1" i="1" spc="-4" dirty="0" smtClean="0">
                <a:solidFill>
                  <a:srgbClr val="FF9900"/>
                </a:solidFill>
                <a:latin typeface="Times New Roman"/>
                <a:cs typeface="Times New Roman"/>
              </a:rPr>
              <a:t>t</a:t>
            </a:r>
            <a:r>
              <a:rPr sz="3200" b="1" i="1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r</a:t>
            </a:r>
            <a:r>
              <a:rPr sz="3200" b="1" i="1" spc="-4" dirty="0" smtClean="0">
                <a:solidFill>
                  <a:srgbClr val="FF9900"/>
                </a:solidFill>
                <a:latin typeface="Times New Roman"/>
                <a:cs typeface="Times New Roman"/>
              </a:rPr>
              <a:t>in</a:t>
            </a:r>
            <a:r>
              <a:rPr sz="3200" b="1" i="1" spc="4" dirty="0" smtClean="0">
                <a:solidFill>
                  <a:srgbClr val="FF9900"/>
                </a:solidFill>
                <a:latin typeface="Times New Roman"/>
                <a:cs typeface="Times New Roman"/>
              </a:rPr>
              <a:t>g.</a:t>
            </a:r>
            <a:r>
              <a:rPr sz="3200" b="1" i="1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  <a:p>
            <a:pPr marL="12700" marR="622706" indent="0">
              <a:lnSpc>
                <a:spcPts val="2590"/>
              </a:lnSpc>
              <a:spcBef>
                <a:spcPts val="1713"/>
              </a:spcBef>
            </a:pP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tr(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</a:t>
            </a:r>
            <a:r>
              <a:rPr sz="2400" spc="0" dirty="0" smtClean="0">
                <a:latin typeface="Times New Roman"/>
                <a:cs typeface="Times New Roman"/>
              </a:rPr>
              <a:t>1,s</a:t>
            </a:r>
            <a:r>
              <a:rPr sz="2400" spc="-4" dirty="0" smtClean="0">
                <a:latin typeface="Times New Roman"/>
                <a:cs typeface="Times New Roman"/>
              </a:rPr>
              <a:t>t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2</a:t>
            </a:r>
            <a:r>
              <a:rPr sz="2400" spc="-4" dirty="0" smtClean="0">
                <a:latin typeface="Times New Roman"/>
                <a:cs typeface="Times New Roman"/>
              </a:rPr>
              <a:t>)</a:t>
            </a:r>
            <a:r>
              <a:rPr sz="2400" spc="4" dirty="0" smtClean="0">
                <a:latin typeface="Times New Roman"/>
                <a:cs typeface="Times New Roman"/>
              </a:rPr>
              <a:t>--</a:t>
            </a:r>
            <a:r>
              <a:rPr sz="2400" spc="-4" dirty="0" smtClean="0">
                <a:latin typeface="Times New Roman"/>
                <a:cs typeface="Times New Roman"/>
              </a:rPr>
              <a:t>-</a:t>
            </a:r>
            <a:r>
              <a:rPr sz="2400" spc="0" dirty="0" smtClean="0">
                <a:latin typeface="Times New Roman"/>
                <a:cs typeface="Times New Roman"/>
              </a:rPr>
              <a:t>F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nds</a:t>
            </a:r>
            <a:r>
              <a:rPr sz="2400" spc="-44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occu</a:t>
            </a:r>
            <a:r>
              <a:rPr sz="2400" spc="4" dirty="0" smtClean="0">
                <a:latin typeface="Times New Roman"/>
                <a:cs typeface="Times New Roman"/>
              </a:rPr>
              <a:t>rr</a:t>
            </a:r>
            <a:r>
              <a:rPr sz="2400" spc="0" dirty="0" smtClean="0">
                <a:latin typeface="Times New Roman"/>
                <a:cs typeface="Times New Roman"/>
              </a:rPr>
              <a:t>ence</a:t>
            </a:r>
            <a:r>
              <a:rPr sz="2400" spc="-3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of s</a:t>
            </a:r>
            <a:r>
              <a:rPr sz="2400" spc="4" dirty="0" smtClean="0">
                <a:latin typeface="Times New Roman"/>
                <a:cs typeface="Times New Roman"/>
              </a:rPr>
              <a:t>tri</a:t>
            </a:r>
            <a:r>
              <a:rPr sz="2400" spc="0" dirty="0" smtClean="0">
                <a:latin typeface="Times New Roman"/>
                <a:cs typeface="Times New Roman"/>
              </a:rPr>
              <a:t>ng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400" i="1" spc="4" dirty="0" smtClean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r2</a:t>
            </a:r>
            <a:r>
              <a:rPr sz="2400" i="1" spc="-9" dirty="0" smtClean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 s</a:t>
            </a:r>
            <a:r>
              <a:rPr sz="2400" spc="4" dirty="0" smtClean="0">
                <a:latin typeface="Times New Roman"/>
                <a:cs typeface="Times New Roman"/>
              </a:rPr>
              <a:t>tri</a:t>
            </a:r>
            <a:r>
              <a:rPr sz="2400" spc="0" dirty="0" smtClean="0">
                <a:latin typeface="Times New Roman"/>
                <a:cs typeface="Times New Roman"/>
              </a:rPr>
              <a:t>ng</a:t>
            </a:r>
            <a:r>
              <a:rPr sz="2400" spc="-34" dirty="0" smtClean="0">
                <a:latin typeface="Times New Roman"/>
                <a:cs typeface="Times New Roman"/>
              </a:rPr>
              <a:t> </a:t>
            </a:r>
            <a:r>
              <a:rPr sz="2400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400" i="1" spc="4" dirty="0" smtClean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r1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243839" indent="0">
              <a:lnSpc>
                <a:spcPts val="2590"/>
              </a:lnSpc>
              <a:spcBef>
                <a:spcPts val="57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</a:t>
            </a:r>
            <a:r>
              <a:rPr sz="2400" spc="0" dirty="0" smtClean="0">
                <a:latin typeface="Times New Roman"/>
                <a:cs typeface="Times New Roman"/>
              </a:rPr>
              <a:t>se</a:t>
            </a:r>
            <a:r>
              <a:rPr sz="2400" spc="4" dirty="0" smtClean="0">
                <a:latin typeface="Times New Roman"/>
                <a:cs typeface="Times New Roman"/>
              </a:rPr>
              <a:t>t(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</a:t>
            </a:r>
            <a:r>
              <a:rPr sz="2400" spc="0" dirty="0" smtClean="0">
                <a:latin typeface="Times New Roman"/>
                <a:cs typeface="Times New Roman"/>
              </a:rPr>
              <a:t>1,</a:t>
            </a:r>
            <a:r>
              <a:rPr sz="2400" spc="-9" dirty="0" smtClean="0">
                <a:latin typeface="Times New Roman"/>
                <a:cs typeface="Times New Roman"/>
              </a:rPr>
              <a:t>c</a:t>
            </a:r>
            <a:r>
              <a:rPr sz="2400" spc="4" dirty="0" smtClean="0">
                <a:latin typeface="Times New Roman"/>
                <a:cs typeface="Times New Roman"/>
              </a:rPr>
              <a:t>)-</a:t>
            </a:r>
            <a:r>
              <a:rPr sz="2400" spc="-4" dirty="0" smtClean="0">
                <a:latin typeface="Times New Roman"/>
                <a:cs typeface="Times New Roman"/>
              </a:rPr>
              <a:t>-</a:t>
            </a:r>
            <a:r>
              <a:rPr sz="2400" spc="4" dirty="0" smtClean="0">
                <a:latin typeface="Times New Roman"/>
                <a:cs typeface="Times New Roman"/>
              </a:rPr>
              <a:t>-</a:t>
            </a:r>
            <a:r>
              <a:rPr sz="2400" spc="0" dirty="0" smtClean="0">
                <a:latin typeface="Times New Roman"/>
                <a:cs typeface="Times New Roman"/>
              </a:rPr>
              <a:t>Se</a:t>
            </a:r>
            <a:r>
              <a:rPr sz="2400" spc="-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4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l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occu</a:t>
            </a:r>
            <a:r>
              <a:rPr sz="2400" spc="4" dirty="0" smtClean="0">
                <a:latin typeface="Times New Roman"/>
                <a:cs typeface="Times New Roman"/>
              </a:rPr>
              <a:t>rr</a:t>
            </a:r>
            <a:r>
              <a:rPr sz="2400" spc="0" dirty="0" smtClean="0">
                <a:latin typeface="Times New Roman"/>
                <a:cs typeface="Times New Roman"/>
              </a:rPr>
              <a:t>ence</a:t>
            </a:r>
            <a:r>
              <a:rPr sz="2400" spc="-34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 </a:t>
            </a:r>
            <a:r>
              <a:rPr sz="2400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400" i="1" spc="4" dirty="0" smtClean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r1</a:t>
            </a:r>
            <a:r>
              <a:rPr sz="2400" i="1" spc="-9" dirty="0" smtClean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cha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ac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er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den</a:t>
            </a:r>
            <a:r>
              <a:rPr sz="2400" spc="4" dirty="0" smtClean="0">
                <a:latin typeface="Times New Roman"/>
                <a:cs typeface="Times New Roman"/>
              </a:rPr>
              <a:t>ti</a:t>
            </a:r>
            <a:r>
              <a:rPr sz="2400" spc="-4" dirty="0" smtClean="0">
                <a:latin typeface="Times New Roman"/>
                <a:cs typeface="Times New Roman"/>
              </a:rPr>
              <a:t>f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ed</a:t>
            </a:r>
            <a:r>
              <a:rPr sz="2400" spc="-50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by </a:t>
            </a:r>
            <a:r>
              <a:rPr sz="2400" b="1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c.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57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</a:t>
            </a:r>
            <a:r>
              <a:rPr sz="2400" spc="0" dirty="0" smtClean="0">
                <a:latin typeface="Times New Roman"/>
                <a:cs typeface="Times New Roman"/>
              </a:rPr>
              <a:t>ch</a:t>
            </a:r>
            <a:r>
              <a:rPr sz="2400" spc="4" dirty="0" smtClean="0">
                <a:latin typeface="Times New Roman"/>
                <a:cs typeface="Times New Roman"/>
              </a:rPr>
              <a:t>r(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</a:t>
            </a:r>
            <a:r>
              <a:rPr sz="2400" spc="0" dirty="0" smtClean="0">
                <a:latin typeface="Times New Roman"/>
                <a:cs typeface="Times New Roman"/>
              </a:rPr>
              <a:t>,</a:t>
            </a:r>
            <a:r>
              <a:rPr sz="2400" spc="-9" dirty="0" smtClean="0">
                <a:latin typeface="Times New Roman"/>
                <a:cs typeface="Times New Roman"/>
              </a:rPr>
              <a:t>c</a:t>
            </a:r>
            <a:r>
              <a:rPr sz="2400" spc="4" dirty="0" smtClean="0">
                <a:latin typeface="Times New Roman"/>
                <a:cs typeface="Times New Roman"/>
              </a:rPr>
              <a:t>)-</a:t>
            </a:r>
            <a:r>
              <a:rPr sz="2400" spc="-4" dirty="0" smtClean="0">
                <a:latin typeface="Times New Roman"/>
                <a:cs typeface="Times New Roman"/>
              </a:rPr>
              <a:t>-</a:t>
            </a:r>
            <a:r>
              <a:rPr sz="2400" spc="4" dirty="0" smtClean="0">
                <a:latin typeface="Times New Roman"/>
                <a:cs typeface="Times New Roman"/>
              </a:rPr>
              <a:t>-</a:t>
            </a:r>
            <a:r>
              <a:rPr sz="2400" spc="0" dirty="0" smtClean="0">
                <a:latin typeface="Times New Roman"/>
                <a:cs typeface="Times New Roman"/>
              </a:rPr>
              <a:t>Scans</a:t>
            </a:r>
            <a:r>
              <a:rPr sz="2400" spc="-44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tri</a:t>
            </a:r>
            <a:r>
              <a:rPr sz="2400" spc="0" dirty="0" smtClean="0">
                <a:latin typeface="Times New Roman"/>
                <a:cs typeface="Times New Roman"/>
              </a:rPr>
              <a:t>ng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400" i="1" spc="4" dirty="0" smtClean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2400" i="1" spc="-9" dirty="0" smtClean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f</a:t>
            </a:r>
            <a:r>
              <a:rPr sz="2400" spc="0" dirty="0" smtClean="0">
                <a:latin typeface="Times New Roman"/>
                <a:cs typeface="Times New Roman"/>
              </a:rPr>
              <a:t>or</a:t>
            </a:r>
            <a:r>
              <a:rPr sz="2400" spc="14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f</a:t>
            </a:r>
            <a:r>
              <a:rPr sz="2400" spc="4" dirty="0" smtClean="0">
                <a:latin typeface="Times New Roman"/>
                <a:cs typeface="Times New Roman"/>
              </a:rPr>
              <a:t>ir</a:t>
            </a:r>
            <a:r>
              <a:rPr sz="2400" spc="0" dirty="0" smtClean="0">
                <a:latin typeface="Times New Roman"/>
                <a:cs typeface="Times New Roman"/>
              </a:rPr>
              <a:t>st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occu</a:t>
            </a:r>
            <a:r>
              <a:rPr sz="2400" spc="4" dirty="0" smtClean="0">
                <a:latin typeface="Times New Roman"/>
                <a:cs typeface="Times New Roman"/>
              </a:rPr>
              <a:t>rr</a:t>
            </a:r>
            <a:r>
              <a:rPr sz="2400" spc="0" dirty="0" smtClean="0">
                <a:latin typeface="Times New Roman"/>
                <a:cs typeface="Times New Roman"/>
              </a:rPr>
              <a:t>ence</a:t>
            </a:r>
            <a:r>
              <a:rPr sz="2400" spc="-3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of cha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ac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er</a:t>
            </a:r>
            <a:r>
              <a:rPr sz="2400" spc="-54" dirty="0" smtClean="0">
                <a:latin typeface="Times New Roman"/>
                <a:cs typeface="Times New Roman"/>
              </a:rPr>
              <a:t> </a:t>
            </a:r>
            <a:r>
              <a:rPr sz="2400" b="1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8563" y="4001531"/>
            <a:ext cx="6973211" cy="1871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2480"/>
              </a:lnSpc>
              <a:spcBef>
                <a:spcPts val="124"/>
              </a:spcBef>
            </a:pP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trr</a:t>
            </a:r>
            <a:r>
              <a:rPr sz="2400" spc="0" dirty="0" smtClean="0">
                <a:latin typeface="Times New Roman"/>
                <a:cs typeface="Times New Roman"/>
              </a:rPr>
              <a:t>ch</a:t>
            </a:r>
            <a:r>
              <a:rPr sz="2400" spc="4" dirty="0" smtClean="0">
                <a:latin typeface="Times New Roman"/>
                <a:cs typeface="Times New Roman"/>
              </a:rPr>
              <a:t>r(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</a:t>
            </a:r>
            <a:r>
              <a:rPr sz="2400" spc="0" dirty="0" smtClean="0">
                <a:latin typeface="Times New Roman"/>
                <a:cs typeface="Times New Roman"/>
              </a:rPr>
              <a:t>,</a:t>
            </a:r>
            <a:r>
              <a:rPr sz="2400" spc="-9" dirty="0" smtClean="0">
                <a:latin typeface="Times New Roman"/>
                <a:cs typeface="Times New Roman"/>
              </a:rPr>
              <a:t>c</a:t>
            </a:r>
            <a:r>
              <a:rPr sz="2400" spc="4" dirty="0" smtClean="0">
                <a:latin typeface="Times New Roman"/>
                <a:cs typeface="Times New Roman"/>
              </a:rPr>
              <a:t>)</a:t>
            </a:r>
            <a:r>
              <a:rPr sz="2400" spc="-4" dirty="0" smtClean="0">
                <a:latin typeface="Times New Roman"/>
                <a:cs typeface="Times New Roman"/>
              </a:rPr>
              <a:t>-</a:t>
            </a:r>
            <a:r>
              <a:rPr sz="2400" spc="4" dirty="0" smtClean="0">
                <a:latin typeface="Times New Roman"/>
                <a:cs typeface="Times New Roman"/>
              </a:rPr>
              <a:t>--</a:t>
            </a:r>
            <a:r>
              <a:rPr sz="2400" spc="0" dirty="0" smtClean="0">
                <a:latin typeface="Times New Roman"/>
                <a:cs typeface="Times New Roman"/>
              </a:rPr>
              <a:t>F</a:t>
            </a:r>
            <a:r>
              <a:rPr sz="2400" spc="-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nd</a:t>
            </a:r>
            <a:r>
              <a:rPr sz="2400" spc="-50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ast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occu</a:t>
            </a:r>
            <a:r>
              <a:rPr sz="2400" spc="4" dirty="0" smtClean="0">
                <a:latin typeface="Times New Roman"/>
                <a:cs typeface="Times New Roman"/>
              </a:rPr>
              <a:t>rr</a:t>
            </a:r>
            <a:r>
              <a:rPr sz="2400" spc="0" dirty="0" smtClean="0">
                <a:latin typeface="Times New Roman"/>
                <a:cs typeface="Times New Roman"/>
              </a:rPr>
              <a:t>ence</a:t>
            </a:r>
            <a:r>
              <a:rPr sz="2400" spc="-3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of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cha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ac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er</a:t>
            </a:r>
            <a:r>
              <a:rPr sz="2400" spc="-44" dirty="0" smtClean="0">
                <a:latin typeface="Times New Roman"/>
                <a:cs typeface="Times New Roman"/>
              </a:rPr>
              <a:t> </a:t>
            </a:r>
            <a:r>
              <a:rPr sz="2400" b="1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12700" marR="5747085" algn="just">
              <a:lnSpc>
                <a:spcPts val="2590"/>
              </a:lnSpc>
              <a:spcBef>
                <a:spcPts val="5"/>
              </a:spcBef>
            </a:pP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tri</a:t>
            </a:r>
            <a:r>
              <a:rPr sz="2400" spc="0" dirty="0" smtClean="0">
                <a:latin typeface="Times New Roman"/>
                <a:cs typeface="Times New Roman"/>
              </a:rPr>
              <a:t>ng</a:t>
            </a:r>
            <a:r>
              <a:rPr sz="2400" spc="-34" dirty="0" smtClean="0">
                <a:latin typeface="Times New Roman"/>
                <a:cs typeface="Times New Roman"/>
              </a:rPr>
              <a:t> </a:t>
            </a:r>
            <a:r>
              <a:rPr sz="2400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400" i="1" spc="4" dirty="0" smtClean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982628" algn="just">
              <a:lnSpc>
                <a:spcPts val="3170"/>
              </a:lnSpc>
              <a:spcBef>
                <a:spcPts val="139"/>
              </a:spcBef>
            </a:pP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trl</a:t>
            </a:r>
            <a:r>
              <a:rPr sz="2400" spc="-4" dirty="0" smtClean="0">
                <a:latin typeface="Times New Roman"/>
                <a:cs typeface="Times New Roman"/>
              </a:rPr>
              <a:t>w</a:t>
            </a:r>
            <a:r>
              <a:rPr sz="2400" spc="4" dirty="0" smtClean="0">
                <a:latin typeface="Times New Roman"/>
                <a:cs typeface="Times New Roman"/>
              </a:rPr>
              <a:t>r(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tr)-</a:t>
            </a:r>
            <a:r>
              <a:rPr sz="2400" spc="-4" dirty="0" smtClean="0">
                <a:latin typeface="Times New Roman"/>
                <a:cs typeface="Times New Roman"/>
              </a:rPr>
              <a:t>-</a:t>
            </a:r>
            <a:r>
              <a:rPr sz="2400" spc="4" dirty="0" smtClean="0">
                <a:latin typeface="Times New Roman"/>
                <a:cs typeface="Times New Roman"/>
              </a:rPr>
              <a:t>-</a:t>
            </a:r>
            <a:r>
              <a:rPr sz="2400" spc="-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onve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-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44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tri</a:t>
            </a:r>
            <a:r>
              <a:rPr sz="2400" spc="0" dirty="0" smtClean="0">
                <a:latin typeface="Times New Roman"/>
                <a:cs typeface="Times New Roman"/>
              </a:rPr>
              <a:t>ng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400" i="1" spc="4" dirty="0" smtClean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2400" i="1" spc="-9" dirty="0" smtClean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o 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-4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case. s</a:t>
            </a:r>
            <a:r>
              <a:rPr sz="2400" spc="4" dirty="0" smtClean="0">
                <a:latin typeface="Times New Roman"/>
                <a:cs typeface="Times New Roman"/>
              </a:rPr>
              <a:t>tr</a:t>
            </a:r>
            <a:r>
              <a:rPr sz="2400" spc="0" dirty="0" smtClean="0">
                <a:latin typeface="Times New Roman"/>
                <a:cs typeface="Times New Roman"/>
              </a:rPr>
              <a:t>up</a:t>
            </a:r>
            <a:r>
              <a:rPr sz="2400" spc="4" dirty="0" smtClean="0">
                <a:latin typeface="Times New Roman"/>
                <a:cs typeface="Times New Roman"/>
              </a:rPr>
              <a:t>r(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tr)-</a:t>
            </a:r>
            <a:r>
              <a:rPr sz="2400" spc="-4" dirty="0" smtClean="0">
                <a:latin typeface="Times New Roman"/>
                <a:cs typeface="Times New Roman"/>
              </a:rPr>
              <a:t>-</a:t>
            </a:r>
            <a:r>
              <a:rPr sz="2400" spc="4" dirty="0" smtClean="0">
                <a:latin typeface="Times New Roman"/>
                <a:cs typeface="Times New Roman"/>
              </a:rPr>
              <a:t>-</a:t>
            </a:r>
            <a:r>
              <a:rPr sz="2400" spc="-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onve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-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44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tri</a:t>
            </a:r>
            <a:r>
              <a:rPr sz="2400" spc="0" dirty="0" smtClean="0">
                <a:latin typeface="Times New Roman"/>
                <a:cs typeface="Times New Roman"/>
              </a:rPr>
              <a:t>ng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400" i="1" spc="4" dirty="0" smtClean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2400" i="1" spc="-9" dirty="0" smtClean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o uppe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case. s</a:t>
            </a:r>
            <a:r>
              <a:rPr sz="2400" spc="4" dirty="0" smtClean="0">
                <a:latin typeface="Times New Roman"/>
                <a:cs typeface="Times New Roman"/>
              </a:rPr>
              <a:t>trr</a:t>
            </a:r>
            <a:r>
              <a:rPr sz="2400" spc="0" dirty="0" smtClean="0">
                <a:latin typeface="Times New Roman"/>
                <a:cs typeface="Times New Roman"/>
              </a:rPr>
              <a:t>ev</a:t>
            </a:r>
            <a:r>
              <a:rPr sz="2400" spc="4" dirty="0" smtClean="0">
                <a:latin typeface="Times New Roman"/>
                <a:cs typeface="Times New Roman"/>
              </a:rPr>
              <a:t>(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tr)</a:t>
            </a:r>
            <a:r>
              <a:rPr sz="2400" spc="-4" dirty="0" smtClean="0">
                <a:latin typeface="Times New Roman"/>
                <a:cs typeface="Times New Roman"/>
              </a:rPr>
              <a:t>-</a:t>
            </a:r>
            <a:r>
              <a:rPr sz="2400" spc="4" dirty="0" smtClean="0">
                <a:latin typeface="Times New Roman"/>
                <a:cs typeface="Times New Roman"/>
              </a:rPr>
              <a:t>--</a:t>
            </a:r>
            <a:r>
              <a:rPr sz="2400" spc="-4" dirty="0" smtClean="0">
                <a:latin typeface="Times New Roman"/>
                <a:cs typeface="Times New Roman"/>
              </a:rPr>
              <a:t>R</a:t>
            </a:r>
            <a:r>
              <a:rPr sz="2400" spc="-9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ve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9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44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</a:t>
            </a:r>
            <a:r>
              <a:rPr sz="2400" spc="-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tri</a:t>
            </a:r>
            <a:r>
              <a:rPr sz="2400" spc="0" dirty="0" smtClean="0">
                <a:latin typeface="Times New Roman"/>
                <a:cs typeface="Times New Roman"/>
              </a:rPr>
              <a:t>ng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400" i="1" spc="4" dirty="0" smtClean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i="1" spc="0" dirty="0" smtClean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2400" i="1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09148" y="4006274"/>
            <a:ext cx="30886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7060" y="6862202"/>
            <a:ext cx="2882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44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78E47B1-C50B-4B22-96A3-D2CEE0D2864F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Pointers in C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160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6050-8055-4A3F-AB76-5F67B1999989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Pre-requisite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Basics of the C programming language</a:t>
            </a:r>
          </a:p>
          <a:p>
            <a:pPr lvl="1"/>
            <a:r>
              <a:rPr lang="en-US" altLang="en-US"/>
              <a:t>Data type</a:t>
            </a:r>
          </a:p>
          <a:p>
            <a:pPr lvl="1"/>
            <a:r>
              <a:rPr lang="en-US" altLang="en-US"/>
              <a:t>Variable</a:t>
            </a:r>
          </a:p>
          <a:p>
            <a:pPr lvl="1"/>
            <a:r>
              <a:rPr lang="en-US" altLang="en-US"/>
              <a:t>Array</a:t>
            </a:r>
          </a:p>
          <a:p>
            <a:pPr lvl="1"/>
            <a:r>
              <a:rPr lang="en-US" altLang="en-US"/>
              <a:t>Function call</a:t>
            </a:r>
          </a:p>
          <a:p>
            <a:pPr lvl="1"/>
            <a:r>
              <a:rPr lang="en-US" altLang="en-US"/>
              <a:t>Standard Input/Output</a:t>
            </a:r>
          </a:p>
          <a:p>
            <a:pPr lvl="2"/>
            <a:r>
              <a:rPr lang="en-US" altLang="en-US"/>
              <a:t>e.g.</a:t>
            </a:r>
            <a:r>
              <a:rPr lang="en-US" altLang="en-US" b="1">
                <a:latin typeface="Courier New" panose="02070309020205020404" pitchFamily="49" charset="0"/>
              </a:rPr>
              <a:t> printf(), scanf()</a:t>
            </a:r>
          </a:p>
        </p:txBody>
      </p:sp>
    </p:spTree>
    <p:extLst>
      <p:ext uri="{BB962C8B-B14F-4D97-AF65-F5344CB8AC3E}">
        <p14:creationId xmlns:p14="http://schemas.microsoft.com/office/powerpoint/2010/main" val="695044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438E-04D3-4A43-BAC2-E8035CD62F3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Computer Memory Structure</a:t>
            </a:r>
          </a:p>
          <a:p>
            <a:r>
              <a:rPr lang="en-US" altLang="en-US"/>
              <a:t>Addressing Concept</a:t>
            </a:r>
          </a:p>
          <a:p>
            <a:r>
              <a:rPr lang="en-US" altLang="en-US"/>
              <a:t>Introduction to Pointer</a:t>
            </a:r>
          </a:p>
          <a:p>
            <a:r>
              <a:rPr lang="en-US" altLang="en-US"/>
              <a:t>Pointer Manipulation</a:t>
            </a:r>
          </a:p>
          <a:p>
            <a:r>
              <a:rPr lang="en-US" altLang="en-US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13511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CADF4-200D-4A47-A825-E684C6A1B023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Computer Memory Revisited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Computers store data in memory slots</a:t>
            </a:r>
          </a:p>
          <a:p>
            <a:r>
              <a:rPr lang="en-US" altLang="en-US"/>
              <a:t>Each slot has an </a:t>
            </a:r>
            <a:r>
              <a:rPr lang="en-US" altLang="en-US" i="1"/>
              <a:t>unique address</a:t>
            </a:r>
          </a:p>
          <a:p>
            <a:r>
              <a:rPr lang="en-US" altLang="en-US"/>
              <a:t>Variables store their values like this:</a:t>
            </a:r>
          </a:p>
        </p:txBody>
      </p:sp>
      <p:graphicFrame>
        <p:nvGraphicFramePr>
          <p:cNvPr id="76071" name="Group 295"/>
          <p:cNvGraphicFramePr>
            <a:graphicFrameLocks noGrp="1"/>
          </p:cNvGraphicFramePr>
          <p:nvPr/>
        </p:nvGraphicFramePr>
        <p:xfrm>
          <a:off x="754380" y="5143500"/>
          <a:ext cx="8549640" cy="1742758"/>
        </p:xfrm>
        <a:graphic>
          <a:graphicData uri="http://schemas.openxmlformats.org/drawingml/2006/table">
            <a:tbl>
              <a:tblPr/>
              <a:tblGrid>
                <a:gridCol w="838200"/>
                <a:gridCol w="1257300"/>
                <a:gridCol w="838200"/>
                <a:gridCol w="1424940"/>
                <a:gridCol w="838200"/>
                <a:gridCol w="1257300"/>
                <a:gridCol w="838200"/>
                <a:gridCol w="1257300"/>
              </a:tblGrid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Content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Content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Content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Content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0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1000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i: 37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1001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j: 46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1002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k: 58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1003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m: 74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0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1004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a[0]: ‘a’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1005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a[1]: ‘b’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1006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a[2]: ‘c’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1007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a[3]: ‘\0’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0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1008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ptr: 1001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1009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1010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1011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304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61120-1516-42EC-8352-2EF4C58C7BD4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Computer Memory Revisited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Altering the value of a variable is indeed changing the content of the memory</a:t>
            </a:r>
          </a:p>
          <a:p>
            <a:pPr lvl="1"/>
            <a:r>
              <a:rPr lang="en-US" altLang="en-US"/>
              <a:t>e.g. </a:t>
            </a:r>
            <a:r>
              <a:rPr lang="en-US" altLang="en-US">
                <a:solidFill>
                  <a:srgbClr val="FF1717"/>
                </a:solidFill>
              </a:rPr>
              <a:t>i = 40; a[2] = ‘z’;</a:t>
            </a:r>
          </a:p>
        </p:txBody>
      </p:sp>
      <p:graphicFrame>
        <p:nvGraphicFramePr>
          <p:cNvPr id="76862" name="Group 62"/>
          <p:cNvGraphicFramePr>
            <a:graphicFrameLocks noGrp="1"/>
          </p:cNvGraphicFramePr>
          <p:nvPr/>
        </p:nvGraphicFramePr>
        <p:xfrm>
          <a:off x="754380" y="5143500"/>
          <a:ext cx="8549640" cy="1742758"/>
        </p:xfrm>
        <a:graphic>
          <a:graphicData uri="http://schemas.openxmlformats.org/drawingml/2006/table">
            <a:tbl>
              <a:tblPr/>
              <a:tblGrid>
                <a:gridCol w="838200"/>
                <a:gridCol w="1257300"/>
                <a:gridCol w="838200"/>
                <a:gridCol w="1424940"/>
                <a:gridCol w="838200"/>
                <a:gridCol w="1257300"/>
                <a:gridCol w="838200"/>
                <a:gridCol w="1257300"/>
              </a:tblGrid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Content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Content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Content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Content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0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1000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i: 40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1001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j: 46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1002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k: 58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1003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m: 74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0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1004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a[0]: ‘a’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1005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a[1]: ‘b’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1006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a[2]: ‘z’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1007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a[3]: ‘\0’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0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1008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ptr: 1001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1009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1010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1011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681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D8E41-C5AB-47E1-90A4-2B7044CC4EF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Addressing Concept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Pointer stores the </a:t>
            </a:r>
            <a:r>
              <a:rPr lang="en-US" altLang="en-US" b="1"/>
              <a:t>address</a:t>
            </a:r>
            <a:r>
              <a:rPr lang="en-US" altLang="en-US"/>
              <a:t> of another entity</a:t>
            </a:r>
          </a:p>
          <a:p>
            <a:r>
              <a:rPr lang="en-US" altLang="en-US"/>
              <a:t>It </a:t>
            </a:r>
            <a:r>
              <a:rPr lang="en-US" altLang="en-US" b="1"/>
              <a:t>refers</a:t>
            </a:r>
            <a:r>
              <a:rPr lang="en-US" altLang="en-US"/>
              <a:t> to a memory location</a:t>
            </a:r>
          </a:p>
        </p:txBody>
      </p:sp>
      <p:sp>
        <p:nvSpPr>
          <p:cNvPr id="39943" name="AutoShape 7"/>
          <p:cNvSpPr>
            <a:spLocks noChangeArrowheads="1"/>
          </p:cNvSpPr>
          <p:nvPr/>
        </p:nvSpPr>
        <p:spPr bwMode="auto">
          <a:xfrm>
            <a:off x="8130540" y="952500"/>
            <a:ext cx="1508760" cy="1508760"/>
          </a:xfrm>
          <a:custGeom>
            <a:avLst/>
            <a:gdLst>
              <a:gd name="G0" fmla="+- 8775 0 0"/>
              <a:gd name="G1" fmla="+- 9650 0 0"/>
              <a:gd name="G2" fmla="+- 2725 0 0"/>
              <a:gd name="G3" fmla="+- 21600 0 8775"/>
              <a:gd name="G4" fmla="+- 21600 0 9650"/>
              <a:gd name="G5" fmla="+- 21600 0 2725"/>
              <a:gd name="G6" fmla="+- 8775 0 10800"/>
              <a:gd name="G7" fmla="+- 9650 0 10800"/>
              <a:gd name="G8" fmla="*/ G7 2725 G6"/>
              <a:gd name="G9" fmla="+- 21600 0 G8"/>
              <a:gd name="T0" fmla="*/ G8 w 21600"/>
              <a:gd name="T1" fmla="*/ G1 h 21600"/>
              <a:gd name="T2" fmla="*/ G9 w 21600"/>
              <a:gd name="T3" fmla="*/ G4 h 2160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T0" t="T1" r="T2" b="T3"/>
            <a:pathLst>
              <a:path w="21600" h="21600">
                <a:moveTo>
                  <a:pt x="10800" y="0"/>
                </a:moveTo>
                <a:lnTo>
                  <a:pt x="8775" y="2725"/>
                </a:lnTo>
                <a:lnTo>
                  <a:pt x="9650" y="2725"/>
                </a:lnTo>
                <a:lnTo>
                  <a:pt x="9650" y="9650"/>
                </a:lnTo>
                <a:lnTo>
                  <a:pt x="2725" y="9650"/>
                </a:lnTo>
                <a:lnTo>
                  <a:pt x="2725" y="8775"/>
                </a:lnTo>
                <a:lnTo>
                  <a:pt x="0" y="10800"/>
                </a:lnTo>
                <a:lnTo>
                  <a:pt x="2725" y="12825"/>
                </a:lnTo>
                <a:lnTo>
                  <a:pt x="2725" y="11950"/>
                </a:lnTo>
                <a:lnTo>
                  <a:pt x="9650" y="11950"/>
                </a:lnTo>
                <a:lnTo>
                  <a:pt x="9650" y="18875"/>
                </a:lnTo>
                <a:lnTo>
                  <a:pt x="8775" y="18875"/>
                </a:lnTo>
                <a:lnTo>
                  <a:pt x="10800" y="21600"/>
                </a:lnTo>
                <a:lnTo>
                  <a:pt x="12825" y="18875"/>
                </a:lnTo>
                <a:lnTo>
                  <a:pt x="11950" y="18875"/>
                </a:lnTo>
                <a:lnTo>
                  <a:pt x="11950" y="11950"/>
                </a:lnTo>
                <a:lnTo>
                  <a:pt x="18875" y="11950"/>
                </a:lnTo>
                <a:lnTo>
                  <a:pt x="18875" y="12825"/>
                </a:lnTo>
                <a:lnTo>
                  <a:pt x="21600" y="10800"/>
                </a:lnTo>
                <a:lnTo>
                  <a:pt x="18875" y="8775"/>
                </a:lnTo>
                <a:lnTo>
                  <a:pt x="18875" y="9650"/>
                </a:lnTo>
                <a:lnTo>
                  <a:pt x="11950" y="9650"/>
                </a:lnTo>
                <a:lnTo>
                  <a:pt x="11950" y="2725"/>
                </a:lnTo>
                <a:lnTo>
                  <a:pt x="12825" y="272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0"/>
          </a:p>
        </p:txBody>
      </p:sp>
      <p:sp>
        <p:nvSpPr>
          <p:cNvPr id="39944" name="AutoShape 8"/>
          <p:cNvSpPr>
            <a:spLocks noChangeArrowheads="1"/>
          </p:cNvSpPr>
          <p:nvPr/>
        </p:nvSpPr>
        <p:spPr bwMode="auto">
          <a:xfrm rot="2700000">
            <a:off x="8130540" y="952500"/>
            <a:ext cx="1508760" cy="1508760"/>
          </a:xfrm>
          <a:custGeom>
            <a:avLst/>
            <a:gdLst>
              <a:gd name="G0" fmla="+- 8775 0 0"/>
              <a:gd name="G1" fmla="+- 9650 0 0"/>
              <a:gd name="G2" fmla="+- 2725 0 0"/>
              <a:gd name="G3" fmla="+- 21600 0 8775"/>
              <a:gd name="G4" fmla="+- 21600 0 9650"/>
              <a:gd name="G5" fmla="+- 21600 0 2725"/>
              <a:gd name="G6" fmla="+- 8775 0 10800"/>
              <a:gd name="G7" fmla="+- 9650 0 10800"/>
              <a:gd name="G8" fmla="*/ G7 2725 G6"/>
              <a:gd name="G9" fmla="+- 21600 0 G8"/>
              <a:gd name="T0" fmla="*/ G8 w 21600"/>
              <a:gd name="T1" fmla="*/ G1 h 21600"/>
              <a:gd name="T2" fmla="*/ G9 w 21600"/>
              <a:gd name="T3" fmla="*/ G4 h 2160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T0" t="T1" r="T2" b="T3"/>
            <a:pathLst>
              <a:path w="21600" h="21600">
                <a:moveTo>
                  <a:pt x="10800" y="0"/>
                </a:moveTo>
                <a:lnTo>
                  <a:pt x="8775" y="2725"/>
                </a:lnTo>
                <a:lnTo>
                  <a:pt x="9650" y="2725"/>
                </a:lnTo>
                <a:lnTo>
                  <a:pt x="9650" y="9650"/>
                </a:lnTo>
                <a:lnTo>
                  <a:pt x="2725" y="9650"/>
                </a:lnTo>
                <a:lnTo>
                  <a:pt x="2725" y="8775"/>
                </a:lnTo>
                <a:lnTo>
                  <a:pt x="0" y="10800"/>
                </a:lnTo>
                <a:lnTo>
                  <a:pt x="2725" y="12825"/>
                </a:lnTo>
                <a:lnTo>
                  <a:pt x="2725" y="11950"/>
                </a:lnTo>
                <a:lnTo>
                  <a:pt x="9650" y="11950"/>
                </a:lnTo>
                <a:lnTo>
                  <a:pt x="9650" y="18875"/>
                </a:lnTo>
                <a:lnTo>
                  <a:pt x="8775" y="18875"/>
                </a:lnTo>
                <a:lnTo>
                  <a:pt x="10800" y="21600"/>
                </a:lnTo>
                <a:lnTo>
                  <a:pt x="12825" y="18875"/>
                </a:lnTo>
                <a:lnTo>
                  <a:pt x="11950" y="18875"/>
                </a:lnTo>
                <a:lnTo>
                  <a:pt x="11950" y="11950"/>
                </a:lnTo>
                <a:lnTo>
                  <a:pt x="18875" y="11950"/>
                </a:lnTo>
                <a:lnTo>
                  <a:pt x="18875" y="12825"/>
                </a:lnTo>
                <a:lnTo>
                  <a:pt x="21600" y="10800"/>
                </a:lnTo>
                <a:lnTo>
                  <a:pt x="18875" y="8775"/>
                </a:lnTo>
                <a:lnTo>
                  <a:pt x="18875" y="9650"/>
                </a:lnTo>
                <a:lnTo>
                  <a:pt x="11950" y="9650"/>
                </a:lnTo>
                <a:lnTo>
                  <a:pt x="11950" y="2725"/>
                </a:lnTo>
                <a:lnTo>
                  <a:pt x="12825" y="272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0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754380" y="4640580"/>
            <a:ext cx="8801100" cy="158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i = 5;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</a:t>
            </a: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1760" b="1">
                <a:latin typeface="Courier New" panose="02070309020205020404" pitchFamily="49" charset="0"/>
              </a:rPr>
              <a:t>ptr;                      /* </a:t>
            </a: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declare</a:t>
            </a:r>
            <a:r>
              <a:rPr lang="en-US" altLang="en-US" sz="1760" b="1">
                <a:latin typeface="Courier New" panose="02070309020205020404" pitchFamily="49" charset="0"/>
              </a:rPr>
              <a:t> a pointer variable */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</a:t>
            </a: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sz="1760" b="1">
                <a:latin typeface="Courier New" panose="02070309020205020404" pitchFamily="49" charset="0"/>
              </a:rPr>
              <a:t>i;                      /* store </a:t>
            </a: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address-of i</a:t>
            </a:r>
            <a:r>
              <a:rPr lang="en-US" altLang="en-US" sz="1760" b="1">
                <a:latin typeface="Courier New" panose="02070309020205020404" pitchFamily="49" charset="0"/>
              </a:rPr>
              <a:t> to ptr */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printf(“*ptr = %d\n”, </a:t>
            </a: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*ptr</a:t>
            </a:r>
            <a:r>
              <a:rPr lang="en-US" altLang="en-US" sz="1760" b="1">
                <a:latin typeface="Courier New" panose="02070309020205020404" pitchFamily="49" charset="0"/>
              </a:rPr>
              <a:t>);   /* </a:t>
            </a: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refer</a:t>
            </a:r>
            <a:r>
              <a:rPr lang="en-US" altLang="en-US" sz="1760" b="1">
                <a:latin typeface="Courier New" panose="02070309020205020404" pitchFamily="49" charset="0"/>
              </a:rPr>
              <a:t> to referee of ptr */</a:t>
            </a:r>
          </a:p>
        </p:txBody>
      </p:sp>
      <p:grpSp>
        <p:nvGrpSpPr>
          <p:cNvPr id="39962" name="Group 26"/>
          <p:cNvGrpSpPr>
            <a:grpSpLocks/>
          </p:cNvGrpSpPr>
          <p:nvPr/>
        </p:nvGrpSpPr>
        <p:grpSpPr bwMode="auto">
          <a:xfrm>
            <a:off x="419100" y="1623060"/>
            <a:ext cx="1760220" cy="251460"/>
            <a:chOff x="528" y="864"/>
            <a:chExt cx="1008" cy="144"/>
          </a:xfrm>
        </p:grpSpPr>
        <p:sp>
          <p:nvSpPr>
            <p:cNvPr id="39956" name="AutoShape 20"/>
            <p:cNvSpPr>
              <a:spLocks noChangeArrowheads="1"/>
            </p:cNvSpPr>
            <p:nvPr/>
          </p:nvSpPr>
          <p:spPr bwMode="auto">
            <a:xfrm>
              <a:off x="624" y="864"/>
              <a:ext cx="912" cy="144"/>
            </a:xfrm>
            <a:prstGeom prst="rightArrow">
              <a:avLst>
                <a:gd name="adj1" fmla="val 34722"/>
                <a:gd name="adj2" fmla="val 659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0"/>
            </a:p>
          </p:txBody>
        </p:sp>
        <p:sp>
          <p:nvSpPr>
            <p:cNvPr id="39961" name="AutoShape 25"/>
            <p:cNvSpPr>
              <a:spLocks noChangeArrowheads="1"/>
            </p:cNvSpPr>
            <p:nvPr/>
          </p:nvSpPr>
          <p:spPr bwMode="auto">
            <a:xfrm>
              <a:off x="528" y="864"/>
              <a:ext cx="144" cy="144"/>
            </a:xfrm>
            <a:prstGeom prst="star5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0"/>
            </a:p>
          </p:txBody>
        </p:sp>
      </p:grpSp>
    </p:spTree>
    <p:extLst>
      <p:ext uri="{BB962C8B-B14F-4D97-AF65-F5344CB8AC3E}">
        <p14:creationId xmlns:p14="http://schemas.microsoft.com/office/powerpoint/2010/main" val="2758329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41B75-BDD8-4FEB-9BF9-A5EA5C747724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do we need Pointer?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Simply because it’s there!</a:t>
            </a:r>
          </a:p>
          <a:p>
            <a:r>
              <a:rPr lang="en-US" altLang="en-US"/>
              <a:t>It is used in some circumstances in C</a:t>
            </a:r>
          </a:p>
        </p:txBody>
      </p:sp>
      <p:sp>
        <p:nvSpPr>
          <p:cNvPr id="32778" name="AutoShape 10"/>
          <p:cNvSpPr>
            <a:spLocks noChangeArrowheads="1"/>
          </p:cNvSpPr>
          <p:nvPr/>
        </p:nvSpPr>
        <p:spPr bwMode="auto">
          <a:xfrm>
            <a:off x="2095500" y="3886200"/>
            <a:ext cx="6202680" cy="3185160"/>
          </a:xfrm>
          <a:prstGeom prst="horizontalScroll">
            <a:avLst>
              <a:gd name="adj" fmla="val 1541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>
              <a:spcBef>
                <a:spcPct val="50000"/>
              </a:spcBef>
            </a:pPr>
            <a:r>
              <a:rPr lang="en-US" altLang="en-US" sz="3520"/>
              <a:t>Remember this?</a:t>
            </a:r>
          </a:p>
          <a:p>
            <a:pPr>
              <a:spcBef>
                <a:spcPct val="50000"/>
              </a:spcBef>
            </a:pPr>
            <a:r>
              <a:rPr lang="en-US" altLang="en-US" sz="3520">
                <a:latin typeface="Courier New" panose="02070309020205020404" pitchFamily="49" charset="0"/>
              </a:rPr>
              <a:t>scanf(“%d”, </a:t>
            </a:r>
            <a:r>
              <a:rPr lang="en-US" altLang="en-US" sz="3520" b="1">
                <a:latin typeface="Courier New" panose="02070309020205020404" pitchFamily="49" charset="0"/>
              </a:rPr>
              <a:t>&amp;</a:t>
            </a:r>
            <a:r>
              <a:rPr lang="en-US" altLang="en-US" sz="3520">
                <a:latin typeface="Courier New" panose="02070309020205020404" pitchFamily="49" charset="0"/>
              </a:rPr>
              <a:t>i);</a:t>
            </a:r>
          </a:p>
          <a:p>
            <a:endParaRPr lang="en-US" altLang="en-US" sz="3960"/>
          </a:p>
        </p:txBody>
      </p:sp>
    </p:spTree>
    <p:extLst>
      <p:ext uri="{BB962C8B-B14F-4D97-AF65-F5344CB8AC3E}">
        <p14:creationId xmlns:p14="http://schemas.microsoft.com/office/powerpoint/2010/main" val="3059108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A48B-CAA6-442A-BA72-D27CB453553A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actually </a:t>
            </a:r>
            <a:r>
              <a:rPr lang="en-US" altLang="en-US" b="1" i="1"/>
              <a:t>ptr</a:t>
            </a:r>
            <a:r>
              <a:rPr lang="en-US" altLang="en-US"/>
              <a:t> is?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ptr</a:t>
            </a:r>
            <a:r>
              <a:rPr lang="en-US" altLang="en-US"/>
              <a:t> is a variable storing </a:t>
            </a:r>
            <a:r>
              <a:rPr lang="en-US" altLang="en-US" b="1"/>
              <a:t>an address</a:t>
            </a:r>
          </a:p>
          <a:p>
            <a:r>
              <a:rPr lang="en-US" altLang="en-US"/>
              <a:t>ptr is </a:t>
            </a:r>
            <a:r>
              <a:rPr lang="en-US" altLang="en-US" b="1"/>
              <a:t>NOT</a:t>
            </a:r>
            <a:r>
              <a:rPr lang="en-US" altLang="en-US"/>
              <a:t> storing the actual value of i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70560" y="4221480"/>
            <a:ext cx="4107180" cy="239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i = 5;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</a:t>
            </a: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1760" b="1">
                <a:latin typeface="Courier New" panose="02070309020205020404" pitchFamily="49" charset="0"/>
              </a:rPr>
              <a:t>ptr;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</a:t>
            </a: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sz="1760" b="1">
                <a:latin typeface="Courier New" panose="02070309020205020404" pitchFamily="49" charset="0"/>
              </a:rPr>
              <a:t>i;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printf(“i = %d\n”, i);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printf(“*ptr = %d\n”, </a:t>
            </a: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*ptr</a:t>
            </a:r>
            <a:r>
              <a:rPr lang="en-US" altLang="en-US" sz="1760" b="1">
                <a:latin typeface="Courier New" panose="02070309020205020404" pitchFamily="49" charset="0"/>
              </a:rPr>
              <a:t>);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printf(“ptr = %p\n”, </a:t>
            </a: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ptr</a:t>
            </a:r>
            <a:r>
              <a:rPr lang="en-US" altLang="en-US" sz="1760" b="1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7376160" y="4975860"/>
            <a:ext cx="2263140" cy="397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980"/>
              <a:t>5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6705600" y="4975860"/>
            <a:ext cx="670560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980"/>
              <a:t>i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7376160" y="3886200"/>
            <a:ext cx="2263140" cy="397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980"/>
              <a:t>address of i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6705600" y="3886200"/>
            <a:ext cx="670560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980"/>
              <a:t>ptr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4861560" y="5478780"/>
            <a:ext cx="2179320" cy="158197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760">
                <a:latin typeface="Tahoma" panose="020B0604030504040204" pitchFamily="34" charset="0"/>
              </a:rPr>
              <a:t>Output:</a:t>
            </a:r>
          </a:p>
          <a:p>
            <a:pPr algn="l">
              <a:spcBef>
                <a:spcPct val="50000"/>
              </a:spcBef>
            </a:pPr>
            <a:r>
              <a:rPr lang="en-US" altLang="en-US" sz="1760">
                <a:latin typeface="Courier New" panose="02070309020205020404" pitchFamily="49" charset="0"/>
              </a:rPr>
              <a:t>i = 5</a:t>
            </a:r>
          </a:p>
          <a:p>
            <a:pPr algn="l">
              <a:spcBef>
                <a:spcPct val="50000"/>
              </a:spcBef>
            </a:pPr>
            <a:r>
              <a:rPr lang="en-US" altLang="en-US" sz="1760">
                <a:latin typeface="Courier New" panose="02070309020205020404" pitchFamily="49" charset="0"/>
              </a:rPr>
              <a:t>*ptr = 5</a:t>
            </a:r>
          </a:p>
          <a:p>
            <a:pPr algn="l">
              <a:spcBef>
                <a:spcPct val="50000"/>
              </a:spcBef>
            </a:pPr>
            <a:r>
              <a:rPr lang="en-US" altLang="en-US" sz="1760">
                <a:latin typeface="Courier New" panose="02070309020205020404" pitchFamily="49" charset="0"/>
              </a:rPr>
              <a:t>ptr = effff5e0</a:t>
            </a:r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 rot="900000">
            <a:off x="7208521" y="4053840"/>
            <a:ext cx="368459" cy="1005840"/>
            <a:chOff x="4205" y="2592"/>
            <a:chExt cx="259" cy="1005"/>
          </a:xfrm>
        </p:grpSpPr>
        <p:sp>
          <p:nvSpPr>
            <p:cNvPr id="43020" name="AutoShape 12"/>
            <p:cNvSpPr>
              <a:spLocks noChangeArrowheads="1"/>
            </p:cNvSpPr>
            <p:nvPr/>
          </p:nvSpPr>
          <p:spPr bwMode="auto">
            <a:xfrm rot="6300000">
              <a:off x="3821" y="3069"/>
              <a:ext cx="912" cy="144"/>
            </a:xfrm>
            <a:prstGeom prst="rightArrow">
              <a:avLst>
                <a:gd name="adj1" fmla="val 34722"/>
                <a:gd name="adj2" fmla="val 659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0"/>
            </a:p>
          </p:txBody>
        </p:sp>
        <p:sp>
          <p:nvSpPr>
            <p:cNvPr id="43021" name="AutoShape 13"/>
            <p:cNvSpPr>
              <a:spLocks noChangeArrowheads="1"/>
            </p:cNvSpPr>
            <p:nvPr/>
          </p:nvSpPr>
          <p:spPr bwMode="auto">
            <a:xfrm>
              <a:off x="4320" y="2592"/>
              <a:ext cx="144" cy="144"/>
            </a:xfrm>
            <a:prstGeom prst="star5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0"/>
            </a:p>
          </p:txBody>
        </p:sp>
      </p:grpSp>
      <p:sp>
        <p:nvSpPr>
          <p:cNvPr id="43022" name="AutoShape 14"/>
          <p:cNvSpPr>
            <a:spLocks noChangeArrowheads="1"/>
          </p:cNvSpPr>
          <p:nvPr/>
        </p:nvSpPr>
        <p:spPr bwMode="auto">
          <a:xfrm>
            <a:off x="7292340" y="5646420"/>
            <a:ext cx="2598420" cy="1424940"/>
          </a:xfrm>
          <a:prstGeom prst="cloudCallout">
            <a:avLst>
              <a:gd name="adj1" fmla="val -63574"/>
              <a:gd name="adj2" fmla="val 34681"/>
            </a:avLst>
          </a:prstGeom>
          <a:solidFill>
            <a:srgbClr val="FF171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980" b="1">
                <a:solidFill>
                  <a:schemeClr val="bg1"/>
                </a:solidFill>
              </a:rPr>
              <a:t>value of ptr = address of i</a:t>
            </a:r>
          </a:p>
          <a:p>
            <a:r>
              <a:rPr lang="en-US" altLang="en-US" sz="1980" b="1">
                <a:solidFill>
                  <a:schemeClr val="bg1"/>
                </a:solidFill>
              </a:rPr>
              <a:t>in memory</a:t>
            </a:r>
          </a:p>
        </p:txBody>
      </p:sp>
    </p:spTree>
    <p:extLst>
      <p:ext uri="{BB962C8B-B14F-4D97-AF65-F5344CB8AC3E}">
        <p14:creationId xmlns:p14="http://schemas.microsoft.com/office/powerpoint/2010/main" val="231025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8" grpId="0" animBg="1" autoUpdateAnimBg="0"/>
      <p:bldP spid="43022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87BE8-03EC-4894-91E8-EF2ACDD9C2B1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Twin Operators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&amp;: Address-of operator</a:t>
            </a:r>
          </a:p>
          <a:p>
            <a:pPr lvl="1"/>
            <a:r>
              <a:rPr lang="en-US" altLang="en-US"/>
              <a:t>Get the </a:t>
            </a:r>
            <a:r>
              <a:rPr lang="en-US" altLang="en-US" i="1"/>
              <a:t>address</a:t>
            </a:r>
            <a:r>
              <a:rPr lang="en-US" altLang="en-US"/>
              <a:t> of an entity</a:t>
            </a:r>
          </a:p>
          <a:p>
            <a:pPr lvl="2"/>
            <a:r>
              <a:rPr lang="en-US" altLang="en-US"/>
              <a:t>e.g.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</a:rPr>
              <a:t>ptr = &amp;j;</a:t>
            </a:r>
          </a:p>
        </p:txBody>
      </p:sp>
      <p:graphicFrame>
        <p:nvGraphicFramePr>
          <p:cNvPr id="34879" name="Group 63"/>
          <p:cNvGraphicFramePr>
            <a:graphicFrameLocks noGrp="1"/>
          </p:cNvGraphicFramePr>
          <p:nvPr/>
        </p:nvGraphicFramePr>
        <p:xfrm>
          <a:off x="754380" y="4808220"/>
          <a:ext cx="8549640" cy="1295718"/>
        </p:xfrm>
        <a:graphic>
          <a:graphicData uri="http://schemas.openxmlformats.org/drawingml/2006/table">
            <a:tbl>
              <a:tblPr/>
              <a:tblGrid>
                <a:gridCol w="838200"/>
                <a:gridCol w="1257300"/>
                <a:gridCol w="838200"/>
                <a:gridCol w="1424940"/>
                <a:gridCol w="838200"/>
                <a:gridCol w="1257300"/>
                <a:gridCol w="838200"/>
                <a:gridCol w="1257300"/>
              </a:tblGrid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Content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Content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Content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Content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0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1000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i: 40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1001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j: 33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1002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k: 58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1003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m: 74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0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1004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ptr: 1001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1005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1006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1007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79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86600" y="1600199"/>
            <a:ext cx="2286000" cy="2295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6600" y="3878579"/>
            <a:ext cx="2286000" cy="158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60920" y="3976115"/>
            <a:ext cx="2011679" cy="976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86600" y="3906011"/>
            <a:ext cx="309372" cy="1046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61713" y="932546"/>
            <a:ext cx="5888527" cy="27076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11224" marR="20924">
              <a:lnSpc>
                <a:spcPts val="3225"/>
              </a:lnSpc>
              <a:spcBef>
                <a:spcPts val="161"/>
              </a:spcBef>
            </a:pPr>
            <a:r>
              <a:rPr sz="3200" spc="4" dirty="0" smtClean="0">
                <a:latin typeface="Times New Roman"/>
                <a:cs typeface="Times New Roman"/>
              </a:rPr>
              <a:t>A</a:t>
            </a:r>
            <a:r>
              <a:rPr sz="3200" spc="0" dirty="0" smtClean="0">
                <a:latin typeface="Times New Roman"/>
                <a:cs typeface="Times New Roman"/>
              </a:rPr>
              <a:t>rr</a:t>
            </a:r>
            <a:r>
              <a:rPr sz="3200" spc="4" dirty="0" smtClean="0">
                <a:latin typeface="Times New Roman"/>
                <a:cs typeface="Times New Roman"/>
              </a:rPr>
              <a:t>ay</a:t>
            </a:r>
            <a:r>
              <a:rPr sz="3200" spc="0" dirty="0" smtClean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12706" marR="1562" indent="7" algn="just">
              <a:lnSpc>
                <a:spcPts val="1730"/>
              </a:lnSpc>
              <a:spcBef>
                <a:spcPts val="477"/>
              </a:spcBef>
            </a:pPr>
            <a:r>
              <a:rPr sz="1600" spc="-5" dirty="0" smtClean="0">
                <a:latin typeface="Times New Roman"/>
                <a:cs typeface="Times New Roman"/>
              </a:rPr>
              <a:t>A</a:t>
            </a:r>
            <a:r>
              <a:rPr sz="1600" spc="0" dirty="0" smtClean="0">
                <a:latin typeface="Times New Roman"/>
                <a:cs typeface="Times New Roman"/>
              </a:rPr>
              <a:t>n</a:t>
            </a:r>
            <a:r>
              <a:rPr sz="1600" spc="266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a</a:t>
            </a:r>
            <a:r>
              <a:rPr sz="1600" spc="5" dirty="0" smtClean="0">
                <a:latin typeface="Times New Roman"/>
                <a:cs typeface="Times New Roman"/>
              </a:rPr>
              <a:t>rr</a:t>
            </a:r>
            <a:r>
              <a:rPr sz="1600" spc="0" dirty="0" smtClean="0">
                <a:latin typeface="Times New Roman"/>
                <a:cs typeface="Times New Roman"/>
              </a:rPr>
              <a:t>ay </a:t>
            </a:r>
            <a:r>
              <a:rPr sz="1600" spc="309" dirty="0" smtClean="0">
                <a:latin typeface="Times New Roman"/>
                <a:cs typeface="Times New Roman"/>
              </a:rPr>
              <a:t> </a:t>
            </a:r>
            <a:r>
              <a:rPr sz="1600" spc="-11" dirty="0" smtClean="0">
                <a:latin typeface="Times New Roman"/>
                <a:cs typeface="Times New Roman"/>
              </a:rPr>
              <a:t>l</a:t>
            </a:r>
            <a:r>
              <a:rPr sz="1600" spc="22" dirty="0" smtClean="0">
                <a:latin typeface="Times New Roman"/>
                <a:cs typeface="Times New Roman"/>
              </a:rPr>
              <a:t>e</a:t>
            </a:r>
            <a:r>
              <a:rPr sz="1600" spc="5" dirty="0" smtClean="0">
                <a:latin typeface="Times New Roman"/>
                <a:cs typeface="Times New Roman"/>
              </a:rPr>
              <a:t>t</a:t>
            </a:r>
            <a:r>
              <a:rPr sz="1600" spc="0" dirty="0" smtClean="0">
                <a:latin typeface="Times New Roman"/>
                <a:cs typeface="Times New Roman"/>
              </a:rPr>
              <a:t>s </a:t>
            </a:r>
            <a:r>
              <a:rPr sz="1600" spc="126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y</a:t>
            </a:r>
            <a:r>
              <a:rPr sz="1600" spc="-5" dirty="0" smtClean="0">
                <a:latin typeface="Times New Roman"/>
                <a:cs typeface="Times New Roman"/>
              </a:rPr>
              <a:t>o</a:t>
            </a:r>
            <a:r>
              <a:rPr sz="1600" spc="0" dirty="0" smtClean="0">
                <a:latin typeface="Times New Roman"/>
                <a:cs typeface="Times New Roman"/>
              </a:rPr>
              <a:t>u </a:t>
            </a:r>
            <a:r>
              <a:rPr sz="1600" spc="25" dirty="0" smtClean="0">
                <a:latin typeface="Times New Roman"/>
                <a:cs typeface="Times New Roman"/>
              </a:rPr>
              <a:t> </a:t>
            </a:r>
            <a:r>
              <a:rPr sz="1600" spc="-5" dirty="0" smtClean="0">
                <a:latin typeface="Times New Roman"/>
                <a:cs typeface="Times New Roman"/>
              </a:rPr>
              <a:t>d</a:t>
            </a:r>
            <a:r>
              <a:rPr sz="1600" spc="22" dirty="0" smtClean="0">
                <a:latin typeface="Times New Roman"/>
                <a:cs typeface="Times New Roman"/>
              </a:rPr>
              <a:t>e</a:t>
            </a:r>
            <a:r>
              <a:rPr sz="1600" spc="0" dirty="0" smtClean="0">
                <a:latin typeface="Times New Roman"/>
                <a:cs typeface="Times New Roman"/>
              </a:rPr>
              <a:t>cla</a:t>
            </a:r>
            <a:r>
              <a:rPr sz="1600" spc="-5" dirty="0" smtClean="0">
                <a:latin typeface="Times New Roman"/>
                <a:cs typeface="Times New Roman"/>
              </a:rPr>
              <a:t>r</a:t>
            </a:r>
            <a:r>
              <a:rPr sz="1600" spc="0" dirty="0" smtClean="0">
                <a:latin typeface="Times New Roman"/>
                <a:cs typeface="Times New Roman"/>
              </a:rPr>
              <a:t>e </a:t>
            </a:r>
            <a:r>
              <a:rPr sz="1600" spc="336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a</a:t>
            </a:r>
            <a:r>
              <a:rPr sz="1600" spc="-11" dirty="0" smtClean="0">
                <a:latin typeface="Times New Roman"/>
                <a:cs typeface="Times New Roman"/>
              </a:rPr>
              <a:t>n</a:t>
            </a:r>
            <a:r>
              <a:rPr sz="1600" spc="0" dirty="0" smtClean="0">
                <a:latin typeface="Times New Roman"/>
                <a:cs typeface="Times New Roman"/>
              </a:rPr>
              <a:t>d </a:t>
            </a:r>
            <a:r>
              <a:rPr sz="1600" spc="241" dirty="0" smtClean="0">
                <a:latin typeface="Times New Roman"/>
                <a:cs typeface="Times New Roman"/>
              </a:rPr>
              <a:t> </a:t>
            </a:r>
            <a:r>
              <a:rPr sz="1600" spc="16" dirty="0" smtClean="0">
                <a:latin typeface="Times New Roman"/>
                <a:cs typeface="Times New Roman"/>
              </a:rPr>
              <a:t>w</a:t>
            </a:r>
            <a:r>
              <a:rPr sz="1600" spc="-5" dirty="0" smtClean="0">
                <a:latin typeface="Times New Roman"/>
                <a:cs typeface="Times New Roman"/>
              </a:rPr>
              <a:t>o</a:t>
            </a:r>
            <a:r>
              <a:rPr sz="1600" spc="5" dirty="0" smtClean="0">
                <a:latin typeface="Times New Roman"/>
                <a:cs typeface="Times New Roman"/>
              </a:rPr>
              <a:t>r</a:t>
            </a:r>
            <a:r>
              <a:rPr sz="1600" spc="0" dirty="0" smtClean="0">
                <a:latin typeface="Times New Roman"/>
                <a:cs typeface="Times New Roman"/>
              </a:rPr>
              <a:t>k </a:t>
            </a:r>
            <a:r>
              <a:rPr sz="1600" spc="4" dirty="0" smtClean="0">
                <a:latin typeface="Times New Roman"/>
                <a:cs typeface="Times New Roman"/>
              </a:rPr>
              <a:t> </a:t>
            </a:r>
            <a:r>
              <a:rPr sz="1600" spc="5" dirty="0" smtClean="0">
                <a:latin typeface="Times New Roman"/>
                <a:cs typeface="Times New Roman"/>
              </a:rPr>
              <a:t>w</a:t>
            </a:r>
            <a:r>
              <a:rPr sz="1600" spc="0" dirty="0" smtClean="0">
                <a:latin typeface="Times New Roman"/>
                <a:cs typeface="Times New Roman"/>
              </a:rPr>
              <a:t>i</a:t>
            </a:r>
            <a:r>
              <a:rPr sz="1600" spc="5" dirty="0" smtClean="0">
                <a:latin typeface="Times New Roman"/>
                <a:cs typeface="Times New Roman"/>
              </a:rPr>
              <a:t>t</a:t>
            </a:r>
            <a:r>
              <a:rPr sz="1600" spc="0" dirty="0" smtClean="0">
                <a:latin typeface="Times New Roman"/>
                <a:cs typeface="Times New Roman"/>
              </a:rPr>
              <a:t>h </a:t>
            </a:r>
            <a:r>
              <a:rPr sz="1600" spc="66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a  </a:t>
            </a:r>
            <a:r>
              <a:rPr sz="1600" spc="11" dirty="0" smtClean="0">
                <a:latin typeface="Times New Roman"/>
                <a:cs typeface="Times New Roman"/>
              </a:rPr>
              <a:t>c</a:t>
            </a:r>
            <a:r>
              <a:rPr sz="1600" spc="-5" dirty="0" smtClean="0">
                <a:latin typeface="Times New Roman"/>
                <a:cs typeface="Times New Roman"/>
              </a:rPr>
              <a:t>o</a:t>
            </a:r>
            <a:r>
              <a:rPr sz="1600" spc="0" dirty="0" smtClean="0">
                <a:latin typeface="Times New Roman"/>
                <a:cs typeface="Times New Roman"/>
              </a:rPr>
              <a:t>ll</a:t>
            </a:r>
            <a:r>
              <a:rPr sz="1600" spc="22" dirty="0" smtClean="0">
                <a:latin typeface="Times New Roman"/>
                <a:cs typeface="Times New Roman"/>
              </a:rPr>
              <a:t>e</a:t>
            </a:r>
            <a:r>
              <a:rPr sz="1600" spc="0" dirty="0" smtClean="0">
                <a:latin typeface="Times New Roman"/>
                <a:cs typeface="Times New Roman"/>
              </a:rPr>
              <a:t>c</a:t>
            </a:r>
            <a:r>
              <a:rPr sz="1600" spc="5" dirty="0" smtClean="0">
                <a:latin typeface="Times New Roman"/>
                <a:cs typeface="Times New Roman"/>
              </a:rPr>
              <a:t>t</a:t>
            </a:r>
            <a:r>
              <a:rPr sz="1600" spc="0" dirty="0" smtClean="0">
                <a:latin typeface="Times New Roman"/>
                <a:cs typeface="Times New Roman"/>
              </a:rPr>
              <a:t>i</a:t>
            </a:r>
            <a:r>
              <a:rPr sz="1600" spc="-5" dirty="0" smtClean="0">
                <a:latin typeface="Times New Roman"/>
                <a:cs typeface="Times New Roman"/>
              </a:rPr>
              <a:t>o</a:t>
            </a:r>
            <a:r>
              <a:rPr sz="1600" spc="0" dirty="0" smtClean="0">
                <a:latin typeface="Times New Roman"/>
                <a:cs typeface="Times New Roman"/>
              </a:rPr>
              <a:t>n </a:t>
            </a:r>
            <a:r>
              <a:rPr sz="1600" spc="212" dirty="0" smtClean="0">
                <a:latin typeface="Times New Roman"/>
                <a:cs typeface="Times New Roman"/>
              </a:rPr>
              <a:t> </a:t>
            </a:r>
            <a:r>
              <a:rPr sz="1600" spc="-4" dirty="0" smtClean="0">
                <a:latin typeface="Times New Roman"/>
                <a:cs typeface="Times New Roman"/>
              </a:rPr>
              <a:t>o</a:t>
            </a:r>
            <a:r>
              <a:rPr sz="1600" spc="0" dirty="0" smtClean="0">
                <a:latin typeface="Times New Roman"/>
                <a:cs typeface="Times New Roman"/>
              </a:rPr>
              <a:t>f val</a:t>
            </a:r>
            <a:r>
              <a:rPr sz="1600" spc="-5" dirty="0" smtClean="0">
                <a:latin typeface="Times New Roman"/>
                <a:cs typeface="Times New Roman"/>
              </a:rPr>
              <a:t>u</a:t>
            </a:r>
            <a:r>
              <a:rPr sz="1600" spc="24" dirty="0" smtClean="0">
                <a:latin typeface="Times New Roman"/>
                <a:cs typeface="Times New Roman"/>
              </a:rPr>
              <a:t>e</a:t>
            </a:r>
            <a:r>
              <a:rPr sz="1600" spc="0" dirty="0" smtClean="0">
                <a:latin typeface="Times New Roman"/>
                <a:cs typeface="Times New Roman"/>
              </a:rPr>
              <a:t>s</a:t>
            </a:r>
            <a:r>
              <a:rPr sz="1600" spc="64" dirty="0" smtClean="0">
                <a:latin typeface="Times New Roman"/>
                <a:cs typeface="Times New Roman"/>
              </a:rPr>
              <a:t> </a:t>
            </a:r>
            <a:r>
              <a:rPr sz="1600" spc="-4" dirty="0" smtClean="0">
                <a:latin typeface="Times New Roman"/>
                <a:cs typeface="Times New Roman"/>
              </a:rPr>
              <a:t>o</a:t>
            </a:r>
            <a:r>
              <a:rPr sz="1600" spc="0" dirty="0" smtClean="0">
                <a:latin typeface="Times New Roman"/>
                <a:cs typeface="Times New Roman"/>
              </a:rPr>
              <a:t>f</a:t>
            </a:r>
            <a:r>
              <a:rPr sz="1600" spc="207" dirty="0" smtClean="0">
                <a:latin typeface="Times New Roman"/>
                <a:cs typeface="Times New Roman"/>
              </a:rPr>
              <a:t> </a:t>
            </a:r>
            <a:r>
              <a:rPr sz="1600" spc="23" dirty="0" smtClean="0">
                <a:latin typeface="Times New Roman"/>
                <a:cs typeface="Times New Roman"/>
              </a:rPr>
              <a:t>t</a:t>
            </a:r>
            <a:r>
              <a:rPr sz="1600" spc="0" dirty="0" smtClean="0">
                <a:latin typeface="Times New Roman"/>
                <a:cs typeface="Times New Roman"/>
              </a:rPr>
              <a:t>he</a:t>
            </a:r>
            <a:r>
              <a:rPr sz="1600" spc="214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same</a:t>
            </a:r>
            <a:r>
              <a:rPr sz="1600" spc="211" dirty="0" smtClean="0">
                <a:latin typeface="Times New Roman"/>
                <a:cs typeface="Times New Roman"/>
              </a:rPr>
              <a:t> </a:t>
            </a:r>
            <a:r>
              <a:rPr sz="1600" spc="5" dirty="0" smtClean="0">
                <a:latin typeface="Times New Roman"/>
                <a:cs typeface="Times New Roman"/>
              </a:rPr>
              <a:t>t</a:t>
            </a:r>
            <a:r>
              <a:rPr sz="1600" spc="0" dirty="0" smtClean="0">
                <a:latin typeface="Times New Roman"/>
                <a:cs typeface="Times New Roman"/>
              </a:rPr>
              <a:t>y</a:t>
            </a:r>
            <a:r>
              <a:rPr sz="1600" spc="-23" dirty="0" smtClean="0">
                <a:latin typeface="Times New Roman"/>
                <a:cs typeface="Times New Roman"/>
              </a:rPr>
              <a:t>p</a:t>
            </a:r>
            <a:r>
              <a:rPr sz="1600" spc="11" dirty="0" smtClean="0">
                <a:latin typeface="Times New Roman"/>
                <a:cs typeface="Times New Roman"/>
              </a:rPr>
              <a:t>e</a:t>
            </a:r>
            <a:r>
              <a:rPr sz="1600" spc="0" dirty="0" smtClean="0">
                <a:latin typeface="Times New Roman"/>
                <a:cs typeface="Times New Roman"/>
              </a:rPr>
              <a:t>.</a:t>
            </a:r>
            <a:r>
              <a:rPr sz="1600" spc="64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F</a:t>
            </a:r>
            <a:r>
              <a:rPr sz="1600" spc="-5" dirty="0" smtClean="0">
                <a:latin typeface="Times New Roman"/>
                <a:cs typeface="Times New Roman"/>
              </a:rPr>
              <a:t>o</a:t>
            </a:r>
            <a:r>
              <a:rPr sz="1600" spc="0" dirty="0" smtClean="0">
                <a:latin typeface="Times New Roman"/>
                <a:cs typeface="Times New Roman"/>
              </a:rPr>
              <a:t>r </a:t>
            </a:r>
            <a:r>
              <a:rPr sz="1600" spc="29" dirty="0" smtClean="0">
                <a:latin typeface="Times New Roman"/>
                <a:cs typeface="Times New Roman"/>
              </a:rPr>
              <a:t>e</a:t>
            </a:r>
            <a:r>
              <a:rPr sz="1600" spc="-5" dirty="0" smtClean="0">
                <a:latin typeface="Times New Roman"/>
                <a:cs typeface="Times New Roman"/>
              </a:rPr>
              <a:t>x</a:t>
            </a:r>
            <a:r>
              <a:rPr sz="1600" spc="0" dirty="0" smtClean="0">
                <a:latin typeface="Times New Roman"/>
                <a:cs typeface="Times New Roman"/>
              </a:rPr>
              <a:t>am</a:t>
            </a:r>
            <a:r>
              <a:rPr sz="1600" spc="-5" dirty="0" smtClean="0">
                <a:latin typeface="Times New Roman"/>
                <a:cs typeface="Times New Roman"/>
              </a:rPr>
              <a:t>p</a:t>
            </a:r>
            <a:r>
              <a:rPr sz="1600" spc="0" dirty="0" smtClean="0">
                <a:latin typeface="Times New Roman"/>
                <a:cs typeface="Times New Roman"/>
              </a:rPr>
              <a:t>l</a:t>
            </a:r>
            <a:r>
              <a:rPr sz="1600" spc="11" dirty="0" smtClean="0">
                <a:latin typeface="Times New Roman"/>
                <a:cs typeface="Times New Roman"/>
              </a:rPr>
              <a:t>e</a:t>
            </a:r>
            <a:r>
              <a:rPr sz="1600" spc="0" dirty="0" smtClean="0">
                <a:latin typeface="Times New Roman"/>
                <a:cs typeface="Times New Roman"/>
              </a:rPr>
              <a:t>,</a:t>
            </a:r>
            <a:r>
              <a:rPr sz="1600" spc="11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y</a:t>
            </a:r>
            <a:r>
              <a:rPr sz="1600" spc="-5" dirty="0" smtClean="0">
                <a:latin typeface="Times New Roman"/>
                <a:cs typeface="Times New Roman"/>
              </a:rPr>
              <a:t>o</a:t>
            </a:r>
            <a:r>
              <a:rPr sz="1600" spc="0" dirty="0" smtClean="0">
                <a:latin typeface="Times New Roman"/>
                <a:cs typeface="Times New Roman"/>
              </a:rPr>
              <a:t>u might</a:t>
            </a:r>
            <a:r>
              <a:rPr sz="1600" spc="62" dirty="0" smtClean="0">
                <a:latin typeface="Times New Roman"/>
                <a:cs typeface="Times New Roman"/>
              </a:rPr>
              <a:t> </a:t>
            </a:r>
            <a:r>
              <a:rPr sz="1600" spc="5" dirty="0" smtClean="0">
                <a:latin typeface="Times New Roman"/>
                <a:cs typeface="Times New Roman"/>
              </a:rPr>
              <a:t>w</a:t>
            </a:r>
            <a:r>
              <a:rPr sz="1600" spc="0" dirty="0" smtClean="0">
                <a:latin typeface="Times New Roman"/>
                <a:cs typeface="Times New Roman"/>
              </a:rPr>
              <a:t>ant</a:t>
            </a:r>
            <a:r>
              <a:rPr sz="1600" spc="144" dirty="0" smtClean="0">
                <a:latin typeface="Times New Roman"/>
                <a:cs typeface="Times New Roman"/>
              </a:rPr>
              <a:t> </a:t>
            </a:r>
            <a:r>
              <a:rPr sz="1600" spc="19" dirty="0" smtClean="0">
                <a:latin typeface="Times New Roman"/>
                <a:cs typeface="Times New Roman"/>
              </a:rPr>
              <a:t>t</a:t>
            </a:r>
            <a:r>
              <a:rPr sz="1600" spc="0" dirty="0" smtClean="0">
                <a:latin typeface="Times New Roman"/>
                <a:cs typeface="Times New Roman"/>
              </a:rPr>
              <a:t>o c</a:t>
            </a:r>
            <a:r>
              <a:rPr sz="1600" spc="5" dirty="0" smtClean="0">
                <a:latin typeface="Times New Roman"/>
                <a:cs typeface="Times New Roman"/>
              </a:rPr>
              <a:t>r</a:t>
            </a:r>
            <a:r>
              <a:rPr sz="1600" spc="24" dirty="0" smtClean="0">
                <a:latin typeface="Times New Roman"/>
                <a:cs typeface="Times New Roman"/>
              </a:rPr>
              <a:t>e</a:t>
            </a:r>
            <a:r>
              <a:rPr sz="1600" spc="0" dirty="0" smtClean="0">
                <a:latin typeface="Times New Roman"/>
                <a:cs typeface="Times New Roman"/>
              </a:rPr>
              <a:t>a</a:t>
            </a:r>
            <a:r>
              <a:rPr sz="1600" spc="5" dirty="0" smtClean="0">
                <a:latin typeface="Times New Roman"/>
                <a:cs typeface="Times New Roman"/>
              </a:rPr>
              <a:t>t</a:t>
            </a:r>
            <a:r>
              <a:rPr sz="1600" spc="0" dirty="0" smtClean="0">
                <a:latin typeface="Times New Roman"/>
                <a:cs typeface="Times New Roman"/>
              </a:rPr>
              <a:t>e</a:t>
            </a:r>
            <a:r>
              <a:rPr sz="1600" spc="108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a</a:t>
            </a:r>
            <a:r>
              <a:rPr sz="1600" spc="79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c</a:t>
            </a:r>
            <a:r>
              <a:rPr sz="1600" spc="-5" dirty="0" smtClean="0">
                <a:latin typeface="Times New Roman"/>
                <a:cs typeface="Times New Roman"/>
              </a:rPr>
              <a:t>o</a:t>
            </a:r>
            <a:r>
              <a:rPr sz="1600" spc="0" dirty="0" smtClean="0">
                <a:latin typeface="Times New Roman"/>
                <a:cs typeface="Times New Roman"/>
              </a:rPr>
              <a:t>ll</a:t>
            </a:r>
            <a:r>
              <a:rPr sz="1600" spc="24" dirty="0" smtClean="0">
                <a:latin typeface="Times New Roman"/>
                <a:cs typeface="Times New Roman"/>
              </a:rPr>
              <a:t>e</a:t>
            </a:r>
            <a:r>
              <a:rPr sz="1600" spc="0" dirty="0" smtClean="0">
                <a:latin typeface="Times New Roman"/>
                <a:cs typeface="Times New Roman"/>
              </a:rPr>
              <a:t>c</a:t>
            </a:r>
            <a:r>
              <a:rPr sz="1600" spc="5" dirty="0" smtClean="0">
                <a:latin typeface="Times New Roman"/>
                <a:cs typeface="Times New Roman"/>
              </a:rPr>
              <a:t>t</a:t>
            </a:r>
            <a:r>
              <a:rPr sz="1600" spc="0" dirty="0" smtClean="0">
                <a:latin typeface="Times New Roman"/>
                <a:cs typeface="Times New Roman"/>
              </a:rPr>
              <a:t>i</a:t>
            </a:r>
            <a:r>
              <a:rPr sz="1600" spc="-5" dirty="0" smtClean="0">
                <a:latin typeface="Times New Roman"/>
                <a:cs typeface="Times New Roman"/>
              </a:rPr>
              <a:t>o</a:t>
            </a:r>
            <a:r>
              <a:rPr sz="1600" spc="0" dirty="0" smtClean="0">
                <a:latin typeface="Times New Roman"/>
                <a:cs typeface="Times New Roman"/>
              </a:rPr>
              <a:t>n</a:t>
            </a:r>
            <a:r>
              <a:rPr sz="1600" spc="-231" dirty="0" smtClean="0">
                <a:latin typeface="Times New Roman"/>
                <a:cs typeface="Times New Roman"/>
              </a:rPr>
              <a:t> </a:t>
            </a:r>
            <a:r>
              <a:rPr sz="1600" spc="-4" dirty="0" smtClean="0">
                <a:latin typeface="Times New Roman"/>
                <a:cs typeface="Times New Roman"/>
              </a:rPr>
              <a:t>o</a:t>
            </a:r>
            <a:r>
              <a:rPr sz="1600" spc="0" dirty="0" smtClean="0">
                <a:latin typeface="Times New Roman"/>
                <a:cs typeface="Times New Roman"/>
              </a:rPr>
              <a:t>f</a:t>
            </a:r>
            <a:r>
              <a:rPr sz="1600" spc="181" dirty="0" smtClean="0">
                <a:latin typeface="Times New Roman"/>
                <a:cs typeface="Times New Roman"/>
              </a:rPr>
              <a:t> </a:t>
            </a:r>
            <a:r>
              <a:rPr sz="1600" spc="4" dirty="0" smtClean="0">
                <a:latin typeface="Times New Roman"/>
                <a:cs typeface="Times New Roman"/>
              </a:rPr>
              <a:t>f</a:t>
            </a:r>
            <a:r>
              <a:rPr sz="1600" spc="0" dirty="0" smtClean="0">
                <a:latin typeface="Times New Roman"/>
                <a:cs typeface="Times New Roman"/>
              </a:rPr>
              <a:t>ive</a:t>
            </a:r>
            <a:r>
              <a:rPr sz="1600" spc="273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in</a:t>
            </a:r>
            <a:r>
              <a:rPr sz="1600" spc="4" dirty="0" smtClean="0">
                <a:latin typeface="Times New Roman"/>
                <a:cs typeface="Times New Roman"/>
              </a:rPr>
              <a:t>t</a:t>
            </a:r>
            <a:r>
              <a:rPr sz="1600" spc="19" dirty="0" smtClean="0">
                <a:latin typeface="Times New Roman"/>
                <a:cs typeface="Times New Roman"/>
              </a:rPr>
              <a:t>e</a:t>
            </a:r>
            <a:r>
              <a:rPr sz="1600" spc="0" dirty="0" smtClean="0">
                <a:latin typeface="Times New Roman"/>
                <a:cs typeface="Times New Roman"/>
              </a:rPr>
              <a:t>g</a:t>
            </a:r>
            <a:r>
              <a:rPr sz="1600" spc="19" dirty="0" smtClean="0">
                <a:latin typeface="Times New Roman"/>
                <a:cs typeface="Times New Roman"/>
              </a:rPr>
              <a:t>e</a:t>
            </a:r>
            <a:r>
              <a:rPr sz="1600" spc="4" dirty="0" smtClean="0">
                <a:latin typeface="Times New Roman"/>
                <a:cs typeface="Times New Roman"/>
              </a:rPr>
              <a:t>r</a:t>
            </a:r>
            <a:r>
              <a:rPr sz="1600" spc="0" dirty="0" smtClean="0">
                <a:latin typeface="Times New Roman"/>
                <a:cs typeface="Times New Roman"/>
              </a:rPr>
              <a:t>s.</a:t>
            </a:r>
            <a:endParaRPr sz="1600">
              <a:latin typeface="Times New Roman"/>
              <a:cs typeface="Times New Roman"/>
            </a:endParaRPr>
          </a:p>
          <a:p>
            <a:pPr marL="12700" marR="3349727" algn="just">
              <a:lnSpc>
                <a:spcPct val="95825"/>
              </a:lnSpc>
              <a:spcBef>
                <a:spcPts val="183"/>
              </a:spcBef>
            </a:pPr>
            <a:r>
              <a:rPr sz="1600" spc="6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600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am</a:t>
            </a:r>
            <a:r>
              <a:rPr sz="1600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le</a:t>
            </a:r>
            <a:r>
              <a:rPr sz="1600" spc="-17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6" dirty="0" smtClean="0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int</a:t>
            </a:r>
            <a:r>
              <a:rPr sz="1600" spc="6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a,</a:t>
            </a:r>
            <a:r>
              <a:rPr sz="1600" spc="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1600" spc="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c,</a:t>
            </a:r>
            <a:r>
              <a:rPr sz="1600" spc="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1600" spc="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  <a:p>
            <a:pPr marL="12700" marR="1583402" indent="7">
              <a:lnSpc>
                <a:spcPts val="1839"/>
              </a:lnSpc>
              <a:spcBef>
                <a:spcPts val="270"/>
              </a:spcBef>
            </a:pPr>
            <a:r>
              <a:rPr sz="1600" spc="5" dirty="0" smtClean="0">
                <a:latin typeface="Times New Roman"/>
                <a:cs typeface="Times New Roman"/>
              </a:rPr>
              <a:t>U</a:t>
            </a:r>
            <a:r>
              <a:rPr sz="1600" spc="0" dirty="0" smtClean="0">
                <a:latin typeface="Times New Roman"/>
                <a:cs typeface="Times New Roman"/>
              </a:rPr>
              <a:t>sing</a:t>
            </a:r>
            <a:r>
              <a:rPr sz="1600" spc="-103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a</a:t>
            </a:r>
            <a:r>
              <a:rPr sz="1600" spc="5" dirty="0" smtClean="0">
                <a:latin typeface="Times New Roman"/>
                <a:cs typeface="Times New Roman"/>
              </a:rPr>
              <a:t>rr</a:t>
            </a:r>
            <a:r>
              <a:rPr sz="1600" spc="0" dirty="0" smtClean="0">
                <a:latin typeface="Times New Roman"/>
                <a:cs typeface="Times New Roman"/>
              </a:rPr>
              <a:t>ays</a:t>
            </a:r>
            <a:r>
              <a:rPr sz="1600" spc="253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it</a:t>
            </a:r>
            <a:r>
              <a:rPr sz="1600" spc="43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c</a:t>
            </a:r>
            <a:r>
              <a:rPr sz="1600" spc="-5" dirty="0" smtClean="0">
                <a:latin typeface="Times New Roman"/>
                <a:cs typeface="Times New Roman"/>
              </a:rPr>
              <a:t>ou</a:t>
            </a:r>
            <a:r>
              <a:rPr sz="1600" spc="0" dirty="0" smtClean="0">
                <a:latin typeface="Times New Roman"/>
                <a:cs typeface="Times New Roman"/>
              </a:rPr>
              <a:t>ld</a:t>
            </a:r>
            <a:r>
              <a:rPr sz="1600" spc="50" dirty="0" smtClean="0">
                <a:latin typeface="Times New Roman"/>
                <a:cs typeface="Times New Roman"/>
              </a:rPr>
              <a:t> </a:t>
            </a:r>
            <a:r>
              <a:rPr sz="1600" spc="-4" dirty="0" smtClean="0">
                <a:latin typeface="Times New Roman"/>
                <a:cs typeface="Times New Roman"/>
              </a:rPr>
              <a:t>b</a:t>
            </a:r>
            <a:r>
              <a:rPr sz="1600" spc="0" dirty="0" smtClean="0">
                <a:latin typeface="Times New Roman"/>
                <a:cs typeface="Times New Roman"/>
              </a:rPr>
              <a:t>e </a:t>
            </a:r>
            <a:r>
              <a:rPr sz="1600" spc="29" dirty="0" smtClean="0">
                <a:latin typeface="Times New Roman"/>
                <a:cs typeface="Times New Roman"/>
              </a:rPr>
              <a:t> </a:t>
            </a:r>
            <a:r>
              <a:rPr sz="1600" spc="-6" dirty="0" smtClean="0">
                <a:latin typeface="Times New Roman"/>
                <a:cs typeface="Times New Roman"/>
              </a:rPr>
              <a:t>d</a:t>
            </a:r>
            <a:r>
              <a:rPr sz="1600" spc="24" dirty="0" smtClean="0">
                <a:latin typeface="Times New Roman"/>
                <a:cs typeface="Times New Roman"/>
              </a:rPr>
              <a:t>e</a:t>
            </a:r>
            <a:r>
              <a:rPr sz="1600" spc="0" dirty="0" smtClean="0">
                <a:latin typeface="Times New Roman"/>
                <a:cs typeface="Times New Roman"/>
              </a:rPr>
              <a:t>cla</a:t>
            </a:r>
            <a:r>
              <a:rPr sz="1600" spc="6" dirty="0" smtClean="0">
                <a:latin typeface="Times New Roman"/>
                <a:cs typeface="Times New Roman"/>
              </a:rPr>
              <a:t>r</a:t>
            </a:r>
            <a:r>
              <a:rPr sz="1600" spc="24" dirty="0" smtClean="0">
                <a:latin typeface="Times New Roman"/>
                <a:cs typeface="Times New Roman"/>
              </a:rPr>
              <a:t>e</a:t>
            </a:r>
            <a:r>
              <a:rPr sz="1600" spc="0" dirty="0" smtClean="0">
                <a:latin typeface="Times New Roman"/>
                <a:cs typeface="Times New Roman"/>
              </a:rPr>
              <a:t>d</a:t>
            </a:r>
            <a:r>
              <a:rPr sz="1600" spc="-239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as</a:t>
            </a:r>
            <a:r>
              <a:rPr sz="1600" spc="100" dirty="0" smtClean="0">
                <a:latin typeface="Times New Roman"/>
                <a:cs typeface="Times New Roman"/>
              </a:rPr>
              <a:t> </a:t>
            </a:r>
            <a:r>
              <a:rPr sz="1600" spc="-4" dirty="0" smtClean="0">
                <a:latin typeface="Times New Roman"/>
                <a:cs typeface="Times New Roman"/>
              </a:rPr>
              <a:t>b</a:t>
            </a:r>
            <a:r>
              <a:rPr sz="1600" spc="19" dirty="0" smtClean="0">
                <a:latin typeface="Times New Roman"/>
                <a:cs typeface="Times New Roman"/>
              </a:rPr>
              <a:t>e</a:t>
            </a:r>
            <a:r>
              <a:rPr sz="1600" spc="0" dirty="0" smtClean="0">
                <a:latin typeface="Times New Roman"/>
                <a:cs typeface="Times New Roman"/>
              </a:rPr>
              <a:t>l</a:t>
            </a:r>
            <a:r>
              <a:rPr sz="1600" spc="-4" dirty="0" smtClean="0">
                <a:latin typeface="Times New Roman"/>
                <a:cs typeface="Times New Roman"/>
              </a:rPr>
              <a:t>o</a:t>
            </a:r>
            <a:r>
              <a:rPr sz="1600" spc="4" dirty="0" smtClean="0">
                <a:latin typeface="Times New Roman"/>
                <a:cs typeface="Times New Roman"/>
              </a:rPr>
              <a:t>w</a:t>
            </a:r>
            <a:r>
              <a:rPr sz="1600" spc="0" dirty="0" smtClean="0">
                <a:latin typeface="Times New Roman"/>
                <a:cs typeface="Times New Roman"/>
              </a:rPr>
              <a:t>. </a:t>
            </a:r>
            <a:endParaRPr sz="1600">
              <a:latin typeface="Times New Roman"/>
              <a:cs typeface="Times New Roman"/>
            </a:endParaRPr>
          </a:p>
          <a:p>
            <a:pPr marL="12700" marR="1583402">
              <a:lnSpc>
                <a:spcPts val="1839"/>
              </a:lnSpc>
              <a:spcBef>
                <a:spcPts val="272"/>
              </a:spcBef>
            </a:pP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int</a:t>
            </a:r>
            <a:r>
              <a:rPr sz="1600" spc="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16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];</a:t>
            </a:r>
            <a:endParaRPr sz="1600">
              <a:latin typeface="Times New Roman"/>
              <a:cs typeface="Times New Roman"/>
            </a:endParaRPr>
          </a:p>
          <a:p>
            <a:pPr marL="12700" indent="98" algn="just">
              <a:lnSpc>
                <a:spcPts val="1730"/>
              </a:lnSpc>
              <a:spcBef>
                <a:spcPts val="478"/>
              </a:spcBef>
            </a:pPr>
            <a:r>
              <a:rPr sz="1600" spc="-5" dirty="0" smtClean="0">
                <a:latin typeface="Times New Roman"/>
                <a:cs typeface="Times New Roman"/>
              </a:rPr>
              <a:t>T</a:t>
            </a:r>
            <a:r>
              <a:rPr sz="1600" spc="0" dirty="0" smtClean="0">
                <a:latin typeface="Times New Roman"/>
                <a:cs typeface="Times New Roman"/>
              </a:rPr>
              <a:t>his</a:t>
            </a:r>
            <a:r>
              <a:rPr sz="1600" spc="177" dirty="0" smtClean="0">
                <a:latin typeface="Times New Roman"/>
                <a:cs typeface="Times New Roman"/>
              </a:rPr>
              <a:t> </a:t>
            </a:r>
            <a:r>
              <a:rPr sz="1600" spc="5" dirty="0" smtClean="0">
                <a:latin typeface="Times New Roman"/>
                <a:cs typeface="Times New Roman"/>
              </a:rPr>
              <a:t>r</a:t>
            </a:r>
            <a:r>
              <a:rPr sz="1600" spc="22" dirty="0" smtClean="0">
                <a:latin typeface="Times New Roman"/>
                <a:cs typeface="Times New Roman"/>
              </a:rPr>
              <a:t>e</a:t>
            </a:r>
            <a:r>
              <a:rPr sz="1600" spc="0" dirty="0" smtClean="0">
                <a:latin typeface="Times New Roman"/>
                <a:cs typeface="Times New Roman"/>
              </a:rPr>
              <a:t>s</a:t>
            </a:r>
            <a:r>
              <a:rPr sz="1600" spc="11" dirty="0" smtClean="0">
                <a:latin typeface="Times New Roman"/>
                <a:cs typeface="Times New Roman"/>
              </a:rPr>
              <a:t>e</a:t>
            </a:r>
            <a:r>
              <a:rPr sz="1600" spc="5" dirty="0" smtClean="0">
                <a:latin typeface="Times New Roman"/>
                <a:cs typeface="Times New Roman"/>
              </a:rPr>
              <a:t>r</a:t>
            </a:r>
            <a:r>
              <a:rPr sz="1600" spc="0" dirty="0" smtClean="0">
                <a:latin typeface="Times New Roman"/>
                <a:cs typeface="Times New Roman"/>
              </a:rPr>
              <a:t>v</a:t>
            </a:r>
            <a:r>
              <a:rPr sz="1600" spc="22" dirty="0" smtClean="0">
                <a:latin typeface="Times New Roman"/>
                <a:cs typeface="Times New Roman"/>
              </a:rPr>
              <a:t>e</a:t>
            </a:r>
            <a:r>
              <a:rPr sz="1600" spc="0" dirty="0" smtClean="0">
                <a:latin typeface="Times New Roman"/>
                <a:cs typeface="Times New Roman"/>
              </a:rPr>
              <a:t>s  m</a:t>
            </a:r>
            <a:r>
              <a:rPr sz="1600" spc="22" dirty="0" smtClean="0">
                <a:latin typeface="Times New Roman"/>
                <a:cs typeface="Times New Roman"/>
              </a:rPr>
              <a:t>e</a:t>
            </a:r>
            <a:r>
              <a:rPr sz="1600" spc="0" dirty="0" smtClean="0">
                <a:latin typeface="Times New Roman"/>
                <a:cs typeface="Times New Roman"/>
              </a:rPr>
              <a:t>m</a:t>
            </a:r>
            <a:r>
              <a:rPr sz="1600" spc="-5" dirty="0" smtClean="0">
                <a:latin typeface="Times New Roman"/>
                <a:cs typeface="Times New Roman"/>
              </a:rPr>
              <a:t>o</a:t>
            </a:r>
            <a:r>
              <a:rPr sz="1600" spc="5" dirty="0" smtClean="0">
                <a:latin typeface="Times New Roman"/>
                <a:cs typeface="Times New Roman"/>
              </a:rPr>
              <a:t>r</a:t>
            </a:r>
            <a:r>
              <a:rPr sz="1600" spc="0" dirty="0" smtClean="0">
                <a:latin typeface="Times New Roman"/>
                <a:cs typeface="Times New Roman"/>
              </a:rPr>
              <a:t>y</a:t>
            </a:r>
            <a:r>
              <a:rPr sz="1600" spc="249" dirty="0" smtClean="0">
                <a:latin typeface="Times New Roman"/>
                <a:cs typeface="Times New Roman"/>
              </a:rPr>
              <a:t> </a:t>
            </a:r>
            <a:r>
              <a:rPr sz="1600" spc="5" dirty="0" smtClean="0">
                <a:latin typeface="Times New Roman"/>
                <a:cs typeface="Times New Roman"/>
              </a:rPr>
              <a:t>f</a:t>
            </a:r>
            <a:r>
              <a:rPr sz="1600" spc="-5" dirty="0" smtClean="0">
                <a:latin typeface="Times New Roman"/>
                <a:cs typeface="Times New Roman"/>
              </a:rPr>
              <a:t>o</a:t>
            </a:r>
            <a:r>
              <a:rPr sz="1600" spc="0" dirty="0" smtClean="0">
                <a:latin typeface="Times New Roman"/>
                <a:cs typeface="Times New Roman"/>
              </a:rPr>
              <a:t>r</a:t>
            </a:r>
            <a:r>
              <a:rPr sz="1600" spc="56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an</a:t>
            </a:r>
            <a:r>
              <a:rPr sz="1600" spc="335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a</a:t>
            </a:r>
            <a:r>
              <a:rPr sz="1600" spc="5" dirty="0" smtClean="0">
                <a:latin typeface="Times New Roman"/>
                <a:cs typeface="Times New Roman"/>
              </a:rPr>
              <a:t>rr</a:t>
            </a:r>
            <a:r>
              <a:rPr sz="1600" spc="0" dirty="0" smtClean="0">
                <a:latin typeface="Times New Roman"/>
                <a:cs typeface="Times New Roman"/>
              </a:rPr>
              <a:t>ay</a:t>
            </a:r>
            <a:r>
              <a:rPr sz="1600" spc="421" dirty="0" smtClean="0">
                <a:latin typeface="Times New Roman"/>
                <a:cs typeface="Times New Roman"/>
              </a:rPr>
              <a:t> </a:t>
            </a:r>
            <a:r>
              <a:rPr sz="1600" spc="5" dirty="0" smtClean="0">
                <a:latin typeface="Times New Roman"/>
                <a:cs typeface="Times New Roman"/>
              </a:rPr>
              <a:t>t</a:t>
            </a:r>
            <a:r>
              <a:rPr sz="1600" spc="0" dirty="0" smtClean="0">
                <a:latin typeface="Times New Roman"/>
                <a:cs typeface="Times New Roman"/>
              </a:rPr>
              <a:t>hat </a:t>
            </a:r>
            <a:r>
              <a:rPr sz="1600" spc="78" dirty="0" smtClean="0">
                <a:latin typeface="Times New Roman"/>
                <a:cs typeface="Times New Roman"/>
              </a:rPr>
              <a:t> </a:t>
            </a:r>
            <a:r>
              <a:rPr sz="1600" spc="5" dirty="0" smtClean="0">
                <a:latin typeface="Times New Roman"/>
                <a:cs typeface="Times New Roman"/>
              </a:rPr>
              <a:t>t</a:t>
            </a:r>
            <a:r>
              <a:rPr sz="1600" spc="0" dirty="0" smtClean="0">
                <a:latin typeface="Times New Roman"/>
                <a:cs typeface="Times New Roman"/>
              </a:rPr>
              <a:t>o</a:t>
            </a:r>
            <a:r>
              <a:rPr sz="1600" spc="148" dirty="0" smtClean="0">
                <a:latin typeface="Times New Roman"/>
                <a:cs typeface="Times New Roman"/>
              </a:rPr>
              <a:t> </a:t>
            </a:r>
            <a:r>
              <a:rPr sz="1600" spc="16" dirty="0" smtClean="0">
                <a:latin typeface="Times New Roman"/>
                <a:cs typeface="Times New Roman"/>
              </a:rPr>
              <a:t>h</a:t>
            </a:r>
            <a:r>
              <a:rPr sz="1600" spc="-5" dirty="0" smtClean="0">
                <a:latin typeface="Times New Roman"/>
                <a:cs typeface="Times New Roman"/>
              </a:rPr>
              <a:t>o</a:t>
            </a:r>
            <a:r>
              <a:rPr sz="1600" spc="0" dirty="0" smtClean="0">
                <a:latin typeface="Times New Roman"/>
                <a:cs typeface="Times New Roman"/>
              </a:rPr>
              <a:t>ld</a:t>
            </a:r>
            <a:r>
              <a:rPr sz="1600" spc="227" dirty="0" smtClean="0">
                <a:latin typeface="Times New Roman"/>
                <a:cs typeface="Times New Roman"/>
              </a:rPr>
              <a:t> </a:t>
            </a:r>
            <a:r>
              <a:rPr sz="1600" spc="4" dirty="0" smtClean="0">
                <a:latin typeface="Times New Roman"/>
                <a:cs typeface="Times New Roman"/>
              </a:rPr>
              <a:t>f</a:t>
            </a:r>
            <a:r>
              <a:rPr sz="1600" spc="0" dirty="0" smtClean="0">
                <a:latin typeface="Times New Roman"/>
                <a:cs typeface="Times New Roman"/>
              </a:rPr>
              <a:t>ive</a:t>
            </a:r>
            <a:r>
              <a:rPr sz="1600" spc="310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in</a:t>
            </a:r>
            <a:r>
              <a:rPr sz="1600" spc="-4" dirty="0" smtClean="0">
                <a:latin typeface="Times New Roman"/>
                <a:cs typeface="Times New Roman"/>
              </a:rPr>
              <a:t>t</a:t>
            </a:r>
            <a:r>
              <a:rPr sz="1600" spc="19" dirty="0" smtClean="0">
                <a:latin typeface="Times New Roman"/>
                <a:cs typeface="Times New Roman"/>
              </a:rPr>
              <a:t>e</a:t>
            </a:r>
            <a:r>
              <a:rPr sz="1600" spc="-9" dirty="0" smtClean="0">
                <a:latin typeface="Times New Roman"/>
                <a:cs typeface="Times New Roman"/>
              </a:rPr>
              <a:t>g</a:t>
            </a:r>
            <a:r>
              <a:rPr sz="1600" spc="9" dirty="0" smtClean="0">
                <a:latin typeface="Times New Roman"/>
                <a:cs typeface="Times New Roman"/>
              </a:rPr>
              <a:t>e</a:t>
            </a:r>
            <a:r>
              <a:rPr sz="1600" spc="0" dirty="0" smtClean="0">
                <a:latin typeface="Times New Roman"/>
                <a:cs typeface="Times New Roman"/>
              </a:rPr>
              <a:t>r val</a:t>
            </a:r>
            <a:r>
              <a:rPr sz="1600" spc="-4" dirty="0" smtClean="0">
                <a:latin typeface="Times New Roman"/>
                <a:cs typeface="Times New Roman"/>
              </a:rPr>
              <a:t>u</a:t>
            </a:r>
            <a:r>
              <a:rPr sz="1600" spc="19" dirty="0" smtClean="0">
                <a:latin typeface="Times New Roman"/>
                <a:cs typeface="Times New Roman"/>
              </a:rPr>
              <a:t>e</a:t>
            </a:r>
            <a:r>
              <a:rPr sz="1600" spc="0" dirty="0" smtClean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 marL="12806" marR="3220" algn="just">
              <a:lnSpc>
                <a:spcPct val="95825"/>
              </a:lnSpc>
              <a:spcBef>
                <a:spcPts val="183"/>
              </a:spcBef>
            </a:pPr>
            <a:r>
              <a:rPr sz="1600" spc="-5" dirty="0" smtClean="0">
                <a:latin typeface="Times New Roman"/>
                <a:cs typeface="Times New Roman"/>
              </a:rPr>
              <a:t>T</a:t>
            </a:r>
            <a:r>
              <a:rPr sz="1600" spc="0" dirty="0" smtClean="0">
                <a:latin typeface="Times New Roman"/>
                <a:cs typeface="Times New Roman"/>
              </a:rPr>
              <a:t>he</a:t>
            </a:r>
            <a:r>
              <a:rPr sz="1600" spc="371" dirty="0" smtClean="0">
                <a:latin typeface="Times New Roman"/>
                <a:cs typeface="Times New Roman"/>
              </a:rPr>
              <a:t> </a:t>
            </a:r>
            <a:r>
              <a:rPr sz="1600" spc="-4" dirty="0" smtClean="0">
                <a:latin typeface="Times New Roman"/>
                <a:cs typeface="Times New Roman"/>
              </a:rPr>
              <a:t>f</a:t>
            </a:r>
            <a:r>
              <a:rPr sz="1600" spc="0" dirty="0" smtClean="0">
                <a:latin typeface="Times New Roman"/>
                <a:cs typeface="Times New Roman"/>
              </a:rPr>
              <a:t>ive </a:t>
            </a:r>
            <a:r>
              <a:rPr sz="1600" spc="163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s</a:t>
            </a:r>
            <a:r>
              <a:rPr sz="1600" spc="24" dirty="0" smtClean="0">
                <a:latin typeface="Times New Roman"/>
                <a:cs typeface="Times New Roman"/>
              </a:rPr>
              <a:t>e</a:t>
            </a:r>
            <a:r>
              <a:rPr sz="1600" spc="-6" dirty="0" smtClean="0">
                <a:latin typeface="Times New Roman"/>
                <a:cs typeface="Times New Roman"/>
              </a:rPr>
              <a:t>p</a:t>
            </a:r>
            <a:r>
              <a:rPr sz="1600" spc="0" dirty="0" smtClean="0">
                <a:latin typeface="Times New Roman"/>
                <a:cs typeface="Times New Roman"/>
              </a:rPr>
              <a:t>a</a:t>
            </a:r>
            <a:r>
              <a:rPr sz="1600" spc="-6" dirty="0" smtClean="0">
                <a:latin typeface="Times New Roman"/>
                <a:cs typeface="Times New Roman"/>
              </a:rPr>
              <a:t>r</a:t>
            </a:r>
            <a:r>
              <a:rPr sz="1600" spc="0" dirty="0" smtClean="0">
                <a:latin typeface="Times New Roman"/>
                <a:cs typeface="Times New Roman"/>
              </a:rPr>
              <a:t>a</a:t>
            </a:r>
            <a:r>
              <a:rPr sz="1600" spc="6" dirty="0" smtClean="0">
                <a:latin typeface="Times New Roman"/>
                <a:cs typeface="Times New Roman"/>
              </a:rPr>
              <a:t>t</a:t>
            </a:r>
            <a:r>
              <a:rPr sz="1600" spc="0" dirty="0" smtClean="0">
                <a:latin typeface="Times New Roman"/>
                <a:cs typeface="Times New Roman"/>
              </a:rPr>
              <a:t>e</a:t>
            </a:r>
            <a:r>
              <a:rPr sz="1600" spc="439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in</a:t>
            </a:r>
            <a:r>
              <a:rPr sz="1600" spc="-6" dirty="0" smtClean="0">
                <a:latin typeface="Times New Roman"/>
                <a:cs typeface="Times New Roman"/>
              </a:rPr>
              <a:t>t</a:t>
            </a:r>
            <a:r>
              <a:rPr sz="1600" spc="24" dirty="0" smtClean="0">
                <a:latin typeface="Times New Roman"/>
                <a:cs typeface="Times New Roman"/>
              </a:rPr>
              <a:t>e</a:t>
            </a:r>
            <a:r>
              <a:rPr sz="1600" spc="-12" dirty="0" smtClean="0">
                <a:latin typeface="Times New Roman"/>
                <a:cs typeface="Times New Roman"/>
              </a:rPr>
              <a:t>g</a:t>
            </a:r>
            <a:r>
              <a:rPr sz="1600" spc="12" dirty="0" smtClean="0">
                <a:latin typeface="Times New Roman"/>
                <a:cs typeface="Times New Roman"/>
              </a:rPr>
              <a:t>e</a:t>
            </a:r>
            <a:r>
              <a:rPr sz="1600" spc="6" dirty="0" smtClean="0">
                <a:latin typeface="Times New Roman"/>
                <a:cs typeface="Times New Roman"/>
              </a:rPr>
              <a:t>r</a:t>
            </a:r>
            <a:r>
              <a:rPr sz="1600" spc="0" dirty="0" smtClean="0">
                <a:latin typeface="Times New Roman"/>
                <a:cs typeface="Times New Roman"/>
              </a:rPr>
              <a:t>s</a:t>
            </a:r>
            <a:r>
              <a:rPr sz="1600" spc="191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insi</a:t>
            </a:r>
            <a:r>
              <a:rPr sz="1600" spc="-6" dirty="0" smtClean="0">
                <a:latin typeface="Times New Roman"/>
                <a:cs typeface="Times New Roman"/>
              </a:rPr>
              <a:t>d</a:t>
            </a:r>
            <a:r>
              <a:rPr sz="1600" spc="0" dirty="0" smtClean="0">
                <a:latin typeface="Times New Roman"/>
                <a:cs typeface="Times New Roman"/>
              </a:rPr>
              <a:t>e</a:t>
            </a:r>
            <a:r>
              <a:rPr sz="1600" spc="233" dirty="0" smtClean="0">
                <a:latin typeface="Times New Roman"/>
                <a:cs typeface="Times New Roman"/>
              </a:rPr>
              <a:t> </a:t>
            </a:r>
            <a:r>
              <a:rPr sz="1600" spc="6" dirty="0" smtClean="0">
                <a:latin typeface="Times New Roman"/>
                <a:cs typeface="Times New Roman"/>
              </a:rPr>
              <a:t>t</a:t>
            </a:r>
            <a:r>
              <a:rPr sz="1600" spc="0" dirty="0" smtClean="0">
                <a:latin typeface="Times New Roman"/>
                <a:cs typeface="Times New Roman"/>
              </a:rPr>
              <a:t>his</a:t>
            </a:r>
            <a:r>
              <a:rPr sz="1600" spc="392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a</a:t>
            </a:r>
            <a:r>
              <a:rPr sz="1600" spc="-6" dirty="0" smtClean="0">
                <a:latin typeface="Times New Roman"/>
                <a:cs typeface="Times New Roman"/>
              </a:rPr>
              <a:t>r</a:t>
            </a:r>
            <a:r>
              <a:rPr sz="1600" spc="6" dirty="0" smtClean="0">
                <a:latin typeface="Times New Roman"/>
                <a:cs typeface="Times New Roman"/>
              </a:rPr>
              <a:t>r</a:t>
            </a:r>
            <a:r>
              <a:rPr sz="1600" spc="0" dirty="0" smtClean="0">
                <a:latin typeface="Times New Roman"/>
                <a:cs typeface="Times New Roman"/>
              </a:rPr>
              <a:t>ay</a:t>
            </a:r>
            <a:r>
              <a:rPr sz="1600" spc="322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a</a:t>
            </a:r>
            <a:r>
              <a:rPr sz="1600" spc="-6" dirty="0" smtClean="0">
                <a:latin typeface="Times New Roman"/>
                <a:cs typeface="Times New Roman"/>
              </a:rPr>
              <a:t>r</a:t>
            </a:r>
            <a:r>
              <a:rPr sz="1600" spc="0" dirty="0" smtClean="0">
                <a:latin typeface="Times New Roman"/>
                <a:cs typeface="Times New Roman"/>
              </a:rPr>
              <a:t>e</a:t>
            </a:r>
            <a:r>
              <a:rPr sz="1600" spc="350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acc</a:t>
            </a:r>
            <a:r>
              <a:rPr sz="1600" spc="19" dirty="0" smtClean="0">
                <a:latin typeface="Times New Roman"/>
                <a:cs typeface="Times New Roman"/>
              </a:rPr>
              <a:t>e</a:t>
            </a:r>
            <a:r>
              <a:rPr sz="1600" spc="0" dirty="0" smtClean="0">
                <a:latin typeface="Times New Roman"/>
                <a:cs typeface="Times New Roman"/>
              </a:rPr>
              <a:t>ss</a:t>
            </a:r>
            <a:r>
              <a:rPr sz="1600" spc="19" dirty="0" smtClean="0">
                <a:latin typeface="Times New Roman"/>
                <a:cs typeface="Times New Roman"/>
              </a:rPr>
              <a:t>e</a:t>
            </a:r>
            <a:r>
              <a:rPr sz="1600" spc="0" dirty="0" smtClean="0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7587" y="1412658"/>
            <a:ext cx="14903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1600" spc="0" dirty="0" smtClean="0">
                <a:latin typeface="Times New Roman"/>
                <a:cs typeface="Times New Roman"/>
              </a:rPr>
              <a:t>•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7581" y="2388024"/>
            <a:ext cx="14903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1600" spc="0" dirty="0" smtClean="0">
                <a:latin typeface="Times New Roman"/>
                <a:cs typeface="Times New Roman"/>
              </a:rPr>
              <a:t>•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7581" y="3412152"/>
            <a:ext cx="14903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1600" spc="0" dirty="0" smtClean="0">
                <a:latin typeface="Times New Roman"/>
                <a:cs typeface="Times New Roman"/>
              </a:rPr>
              <a:t>•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1713" y="3631607"/>
            <a:ext cx="165726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1600" spc="-4" dirty="0" smtClean="0">
                <a:latin typeface="Times New Roman"/>
                <a:cs typeface="Times New Roman"/>
              </a:rPr>
              <a:t>b</a:t>
            </a:r>
            <a:r>
              <a:rPr sz="1600" spc="0" dirty="0" smtClean="0">
                <a:latin typeface="Times New Roman"/>
                <a:cs typeface="Times New Roman"/>
              </a:rPr>
              <a:t>y </a:t>
            </a:r>
            <a:r>
              <a:rPr sz="1600" spc="100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an</a:t>
            </a:r>
            <a:r>
              <a:rPr sz="1600" spc="262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in</a:t>
            </a:r>
            <a:r>
              <a:rPr sz="1600" spc="-6" dirty="0" smtClean="0">
                <a:latin typeface="Times New Roman"/>
                <a:cs typeface="Times New Roman"/>
              </a:rPr>
              <a:t>d</a:t>
            </a:r>
            <a:r>
              <a:rPr sz="1600" spc="30" dirty="0" smtClean="0">
                <a:latin typeface="Times New Roman"/>
                <a:cs typeface="Times New Roman"/>
              </a:rPr>
              <a:t>e</a:t>
            </a:r>
            <a:r>
              <a:rPr sz="1600" spc="-6" dirty="0" smtClean="0">
                <a:latin typeface="Times New Roman"/>
                <a:cs typeface="Times New Roman"/>
              </a:rPr>
              <a:t>x</a:t>
            </a:r>
            <a:r>
              <a:rPr sz="1600" spc="0" dirty="0" smtClean="0">
                <a:latin typeface="Times New Roman"/>
                <a:cs typeface="Times New Roman"/>
              </a:rPr>
              <a:t>.</a:t>
            </a:r>
            <a:r>
              <a:rPr sz="1600" spc="-3" dirty="0" smtClean="0">
                <a:latin typeface="Times New Roman"/>
                <a:cs typeface="Times New Roman"/>
              </a:rPr>
              <a:t> </a:t>
            </a:r>
            <a:r>
              <a:rPr sz="1600" spc="-4" dirty="0" smtClean="0">
                <a:latin typeface="Times New Roman"/>
                <a:cs typeface="Times New Roman"/>
              </a:rPr>
              <a:t>A</a:t>
            </a:r>
            <a:r>
              <a:rPr sz="1600" spc="-9" dirty="0" smtClean="0">
                <a:latin typeface="Times New Roman"/>
                <a:cs typeface="Times New Roman"/>
              </a:rPr>
              <a:t>l</a:t>
            </a:r>
            <a:r>
              <a:rPr sz="1600" spc="0" dirty="0" smtClean="0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7225" y="3631607"/>
            <a:ext cx="68392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1600" spc="-14" dirty="0" smtClean="0">
                <a:latin typeface="Times New Roman"/>
                <a:cs typeface="Times New Roman"/>
              </a:rPr>
              <a:t>a</a:t>
            </a:r>
            <a:r>
              <a:rPr sz="1600" spc="4" dirty="0" smtClean="0">
                <a:latin typeface="Times New Roman"/>
                <a:cs typeface="Times New Roman"/>
              </a:rPr>
              <a:t>rr</a:t>
            </a:r>
            <a:r>
              <a:rPr sz="1600" spc="0" dirty="0" smtClean="0">
                <a:latin typeface="Times New Roman"/>
                <a:cs typeface="Times New Roman"/>
              </a:rPr>
              <a:t>ays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58912" y="3631607"/>
            <a:ext cx="52296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1600" dirty="0" smtClean="0">
                <a:latin typeface="Times New Roman"/>
                <a:cs typeface="Times New Roman"/>
              </a:rPr>
              <a:t>s</a:t>
            </a:r>
            <a:r>
              <a:rPr sz="1600" spc="4" dirty="0" smtClean="0">
                <a:latin typeface="Times New Roman"/>
                <a:cs typeface="Times New Roman"/>
              </a:rPr>
              <a:t>t</a:t>
            </a:r>
            <a:r>
              <a:rPr sz="1600" spc="0" dirty="0" smtClean="0">
                <a:latin typeface="Times New Roman"/>
                <a:cs typeface="Times New Roman"/>
              </a:rPr>
              <a:t>a</a:t>
            </a:r>
            <a:r>
              <a:rPr sz="1600" spc="4" dirty="0" smtClean="0">
                <a:latin typeface="Times New Roman"/>
                <a:cs typeface="Times New Roman"/>
              </a:rPr>
              <a:t>r</a:t>
            </a:r>
            <a:r>
              <a:rPr sz="1600" spc="0" dirty="0" smtClean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09116" y="3631607"/>
            <a:ext cx="25013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1600" dirty="0" smtClean="0">
                <a:latin typeface="Times New Roman"/>
                <a:cs typeface="Times New Roman"/>
              </a:rPr>
              <a:t>at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8016" y="3631607"/>
            <a:ext cx="266910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1600" spc="0" dirty="0" smtClean="0">
                <a:latin typeface="Times New Roman"/>
                <a:cs typeface="Times New Roman"/>
              </a:rPr>
              <a:t>in</a:t>
            </a:r>
            <a:r>
              <a:rPr sz="1600" spc="-5" dirty="0" smtClean="0">
                <a:latin typeface="Times New Roman"/>
                <a:cs typeface="Times New Roman"/>
              </a:rPr>
              <a:t>d</a:t>
            </a:r>
            <a:r>
              <a:rPr sz="1600" spc="29" dirty="0" smtClean="0">
                <a:latin typeface="Times New Roman"/>
                <a:cs typeface="Times New Roman"/>
              </a:rPr>
              <a:t>e</a:t>
            </a:r>
            <a:r>
              <a:rPr sz="1600" spc="0" dirty="0" smtClean="0">
                <a:latin typeface="Times New Roman"/>
                <a:cs typeface="Times New Roman"/>
              </a:rPr>
              <a:t>x</a:t>
            </a:r>
            <a:r>
              <a:rPr sz="1600" spc="211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0 </a:t>
            </a:r>
            <a:r>
              <a:rPr sz="1600" spc="39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and</a:t>
            </a:r>
            <a:r>
              <a:rPr sz="1600" spc="153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go</a:t>
            </a:r>
            <a:r>
              <a:rPr sz="1600" spc="399" dirty="0" smtClean="0">
                <a:latin typeface="Times New Roman"/>
                <a:cs typeface="Times New Roman"/>
              </a:rPr>
              <a:t> </a:t>
            </a:r>
            <a:r>
              <a:rPr sz="1600" spc="5" dirty="0" smtClean="0">
                <a:latin typeface="Times New Roman"/>
                <a:cs typeface="Times New Roman"/>
              </a:rPr>
              <a:t>t</a:t>
            </a:r>
            <a:r>
              <a:rPr sz="1600" spc="0" dirty="0" smtClean="0">
                <a:latin typeface="Times New Roman"/>
                <a:cs typeface="Times New Roman"/>
              </a:rPr>
              <a:t>o</a:t>
            </a:r>
            <a:r>
              <a:rPr sz="1600" spc="189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(n-</a:t>
            </a:r>
            <a:r>
              <a:rPr sz="1600" spc="-4" dirty="0" smtClean="0">
                <a:latin typeface="Times New Roman"/>
                <a:cs typeface="Times New Roman"/>
              </a:rPr>
              <a:t>1</a:t>
            </a:r>
            <a:r>
              <a:rPr sz="1600" spc="0" dirty="0" smtClean="0">
                <a:latin typeface="Times New Roman"/>
                <a:cs typeface="Times New Roman"/>
              </a:rPr>
              <a:t>) </a:t>
            </a:r>
            <a:r>
              <a:rPr sz="1600" spc="-139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in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1713" y="3851063"/>
            <a:ext cx="26998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1600" spc="-4" dirty="0" smtClean="0">
                <a:latin typeface="Times New Roman"/>
                <a:cs typeface="Times New Roman"/>
              </a:rPr>
              <a:t>C</a:t>
            </a:r>
            <a:r>
              <a:rPr sz="1600" spc="0" dirty="0" smtClean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0611" y="3851063"/>
            <a:ext cx="134287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1600" spc="0" dirty="0" smtClean="0">
                <a:latin typeface="Times New Roman"/>
                <a:cs typeface="Times New Roman"/>
              </a:rPr>
              <a:t>F</a:t>
            </a:r>
            <a:r>
              <a:rPr sz="1600" spc="-5" dirty="0" smtClean="0">
                <a:latin typeface="Times New Roman"/>
                <a:cs typeface="Times New Roman"/>
              </a:rPr>
              <a:t>o</a:t>
            </a:r>
            <a:r>
              <a:rPr sz="1600" spc="0" dirty="0" smtClean="0">
                <a:latin typeface="Times New Roman"/>
                <a:cs typeface="Times New Roman"/>
              </a:rPr>
              <a:t>r</a:t>
            </a:r>
            <a:r>
              <a:rPr sz="1600" spc="67" dirty="0" smtClean="0">
                <a:latin typeface="Times New Roman"/>
                <a:cs typeface="Times New Roman"/>
              </a:rPr>
              <a:t> </a:t>
            </a:r>
            <a:r>
              <a:rPr sz="1600" spc="25" dirty="0" smtClean="0">
                <a:latin typeface="Times New Roman"/>
                <a:cs typeface="Times New Roman"/>
              </a:rPr>
              <a:t>e</a:t>
            </a:r>
            <a:r>
              <a:rPr sz="1600" spc="-4" dirty="0" smtClean="0">
                <a:latin typeface="Times New Roman"/>
                <a:cs typeface="Times New Roman"/>
              </a:rPr>
              <a:t>x</a:t>
            </a:r>
            <a:r>
              <a:rPr sz="1600" spc="0" dirty="0" smtClean="0">
                <a:latin typeface="Times New Roman"/>
                <a:cs typeface="Times New Roman"/>
              </a:rPr>
              <a:t>am</a:t>
            </a:r>
            <a:r>
              <a:rPr sz="1600" spc="-4" dirty="0" smtClean="0">
                <a:latin typeface="Times New Roman"/>
                <a:cs typeface="Times New Roman"/>
              </a:rPr>
              <a:t>p</a:t>
            </a:r>
            <a:r>
              <a:rPr sz="1600" spc="0" dirty="0" smtClean="0">
                <a:latin typeface="Times New Roman"/>
                <a:cs typeface="Times New Roman"/>
              </a:rPr>
              <a:t>l</a:t>
            </a:r>
            <a:r>
              <a:rPr sz="1600" spc="19" dirty="0" smtClean="0">
                <a:latin typeface="Times New Roman"/>
                <a:cs typeface="Times New Roman"/>
              </a:rPr>
              <a:t>e</a:t>
            </a:r>
            <a:r>
              <a:rPr sz="1600" spc="0" dirty="0" smtClean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7895" y="4119287"/>
            <a:ext cx="82174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int</a:t>
            </a:r>
            <a:r>
              <a:rPr sz="1600" spc="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16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];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7895" y="4387511"/>
            <a:ext cx="596143" cy="1300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645" algn="just">
              <a:lnSpc>
                <a:spcPts val="1725"/>
              </a:lnSpc>
              <a:spcBef>
                <a:spcPts val="86"/>
              </a:spcBef>
            </a:pPr>
            <a:r>
              <a:rPr sz="16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16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1600" spc="9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ts val="2110"/>
              </a:lnSpc>
              <a:spcBef>
                <a:spcPts val="94"/>
              </a:spcBef>
            </a:pPr>
            <a:r>
              <a:rPr sz="16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a[</a:t>
            </a:r>
            <a:r>
              <a:rPr sz="16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] = a[</a:t>
            </a:r>
            <a:r>
              <a:rPr sz="16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] = a[</a:t>
            </a:r>
            <a:r>
              <a:rPr sz="16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] = a[</a:t>
            </a:r>
            <a:r>
              <a:rPr sz="16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1600" spc="9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2086" y="4387511"/>
            <a:ext cx="370517" cy="1300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16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12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  <a:p>
            <a:pPr marL="12700" marR="30403">
              <a:lnSpc>
                <a:spcPct val="95825"/>
              </a:lnSpc>
              <a:spcBef>
                <a:spcPts val="183"/>
              </a:spcBef>
            </a:pPr>
            <a:r>
              <a:rPr sz="16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70"/>
              </a:spcBef>
            </a:pPr>
            <a:r>
              <a:rPr sz="16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  <a:p>
            <a:pPr marL="12700" marR="30403">
              <a:lnSpc>
                <a:spcPct val="95825"/>
              </a:lnSpc>
              <a:spcBef>
                <a:spcPts val="270"/>
              </a:spcBef>
            </a:pPr>
            <a:r>
              <a:rPr sz="16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  <a:p>
            <a:pPr marL="12700" marR="30403">
              <a:lnSpc>
                <a:spcPct val="95825"/>
              </a:lnSpc>
              <a:spcBef>
                <a:spcPts val="270"/>
              </a:spcBef>
            </a:pPr>
            <a:r>
              <a:rPr sz="16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6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5938" y="5288742"/>
            <a:ext cx="16483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00" spc="0" dirty="0" smtClean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9683" y="5288742"/>
            <a:ext cx="3590885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00" dirty="0" smtClean="0">
                <a:latin typeface="Times New Roman"/>
                <a:cs typeface="Times New Roman"/>
              </a:rPr>
              <a:t>You</a:t>
            </a:r>
            <a:r>
              <a:rPr sz="1800" spc="11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12" dirty="0" smtClean="0">
                <a:latin typeface="Times New Roman"/>
                <a:cs typeface="Times New Roman"/>
              </a:rPr>
              <a:t>ee</a:t>
            </a:r>
            <a:r>
              <a:rPr sz="1800" spc="0" dirty="0" smtClean="0">
                <a:latin typeface="Times New Roman"/>
                <a:cs typeface="Times New Roman"/>
              </a:rPr>
              <a:t>d</a:t>
            </a:r>
            <a:r>
              <a:rPr sz="1800" spc="-13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to</a:t>
            </a:r>
            <a:r>
              <a:rPr sz="1800" spc="7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make</a:t>
            </a:r>
            <a:r>
              <a:rPr sz="1800" spc="-3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a</a:t>
            </a:r>
            <a:r>
              <a:rPr sz="1800" spc="77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d</a:t>
            </a:r>
            <a:r>
              <a:rPr sz="1800" spc="9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claration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3999" y="5288742"/>
            <a:ext cx="742455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00" dirty="0" smtClean="0">
                <a:latin typeface="Times New Roman"/>
                <a:cs typeface="Times New Roman"/>
              </a:rPr>
              <a:t>b</a:t>
            </a:r>
            <a:r>
              <a:rPr sz="1800" spc="9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fore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9674" y="5537154"/>
            <a:ext cx="4855885" cy="8849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00" spc="0" dirty="0" smtClean="0">
                <a:latin typeface="Times New Roman"/>
                <a:cs typeface="Times New Roman"/>
              </a:rPr>
              <a:t>using</a:t>
            </a:r>
            <a:r>
              <a:rPr sz="1800" spc="422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an</a:t>
            </a:r>
            <a:r>
              <a:rPr sz="1800" spc="330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array</a:t>
            </a:r>
            <a:r>
              <a:rPr sz="1800" spc="447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and</a:t>
            </a:r>
            <a:r>
              <a:rPr sz="1800" spc="411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to</a:t>
            </a:r>
            <a:r>
              <a:rPr sz="1800" spc="155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sp</a:t>
            </a:r>
            <a:r>
              <a:rPr sz="1800" spc="11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cify</a:t>
            </a:r>
            <a:r>
              <a:rPr sz="1800" spc="67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its</a:t>
            </a:r>
            <a:r>
              <a:rPr sz="1800" spc="258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data</a:t>
            </a:r>
            <a:r>
              <a:rPr sz="1800" spc="502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typ</a:t>
            </a:r>
            <a:r>
              <a:rPr sz="1800" spc="9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ts val="1945"/>
              </a:lnSpc>
              <a:spcBef>
                <a:spcPts val="0"/>
              </a:spcBef>
            </a:pPr>
            <a:r>
              <a:rPr sz="1800" spc="0" dirty="0" smtClean="0">
                <a:latin typeface="Times New Roman"/>
                <a:cs typeface="Times New Roman"/>
              </a:rPr>
              <a:t>its</a:t>
            </a:r>
            <a:r>
              <a:rPr sz="1800" spc="5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name</a:t>
            </a:r>
            <a:r>
              <a:rPr sz="1800" spc="25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and,</a:t>
            </a:r>
            <a:r>
              <a:rPr sz="1800" spc="150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in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most</a:t>
            </a:r>
            <a:r>
              <a:rPr sz="1800" spc="-15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cas</a:t>
            </a:r>
            <a:r>
              <a:rPr sz="1800" spc="9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08" marR="34289">
              <a:lnSpc>
                <a:spcPct val="95825"/>
              </a:lnSpc>
              <a:spcBef>
                <a:spcPts val="856"/>
              </a:spcBef>
            </a:pPr>
            <a:r>
              <a:rPr sz="1800" spc="0" dirty="0" smtClean="0">
                <a:latin typeface="Times New Roman"/>
                <a:cs typeface="Times New Roman"/>
              </a:rPr>
              <a:t>Make</a:t>
            </a:r>
            <a:r>
              <a:rPr sz="1800" spc="-246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sure</a:t>
            </a:r>
            <a:r>
              <a:rPr sz="1800" spc="25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the</a:t>
            </a:r>
            <a:r>
              <a:rPr sz="1800" spc="150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array</a:t>
            </a:r>
            <a:r>
              <a:rPr sz="1800" spc="147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has</a:t>
            </a:r>
            <a:r>
              <a:rPr sz="1800" spc="271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a</a:t>
            </a:r>
            <a:r>
              <a:rPr sz="1800" spc="8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valid</a:t>
            </a:r>
            <a:r>
              <a:rPr sz="1800" spc="-197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name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5938" y="6168089"/>
            <a:ext cx="16483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00" spc="0" dirty="0" smtClean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5536" y="6862202"/>
            <a:ext cx="1739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5C0A1-8890-46E8-B09B-D748A3AE5F67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Twin Operators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*: De-reference operator</a:t>
            </a:r>
          </a:p>
          <a:p>
            <a:pPr lvl="1"/>
            <a:r>
              <a:rPr lang="en-US" altLang="en-US"/>
              <a:t>Refer to the </a:t>
            </a:r>
            <a:r>
              <a:rPr lang="en-US" altLang="en-US" i="1"/>
              <a:t>content</a:t>
            </a:r>
            <a:r>
              <a:rPr lang="en-US" altLang="en-US"/>
              <a:t> of the referee</a:t>
            </a:r>
          </a:p>
          <a:p>
            <a:pPr lvl="2"/>
            <a:r>
              <a:rPr lang="en-US" altLang="en-US"/>
              <a:t>e.g.</a:t>
            </a:r>
            <a:r>
              <a:rPr lang="en-US" altLang="en-US" b="1">
                <a:latin typeface="Courier New" panose="02070309020205020404" pitchFamily="49" charset="0"/>
              </a:rPr>
              <a:t> *ptr = 99;</a:t>
            </a:r>
          </a:p>
        </p:txBody>
      </p:sp>
      <p:graphicFrame>
        <p:nvGraphicFramePr>
          <p:cNvPr id="87044" name="Group 4"/>
          <p:cNvGraphicFramePr>
            <a:graphicFrameLocks noGrp="1"/>
          </p:cNvGraphicFramePr>
          <p:nvPr/>
        </p:nvGraphicFramePr>
        <p:xfrm>
          <a:off x="754380" y="4808220"/>
          <a:ext cx="8549640" cy="1295718"/>
        </p:xfrm>
        <a:graphic>
          <a:graphicData uri="http://schemas.openxmlformats.org/drawingml/2006/table">
            <a:tbl>
              <a:tblPr/>
              <a:tblGrid>
                <a:gridCol w="838200"/>
                <a:gridCol w="1257300"/>
                <a:gridCol w="838200"/>
                <a:gridCol w="1424940"/>
                <a:gridCol w="838200"/>
                <a:gridCol w="1257300"/>
                <a:gridCol w="838200"/>
                <a:gridCol w="1257300"/>
              </a:tblGrid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Content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Content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Content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Content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0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1000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i: 40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1001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j: 99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1002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k: 58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1003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m: 74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0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1004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ptr: 1001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1005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1006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1007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000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12184-84B8-496C-BD8A-A34284E3E53B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Pass by Reference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Modify behaviour in argument passing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424940" y="3467101"/>
            <a:ext cx="2598420" cy="300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void f(int j)</a:t>
            </a:r>
          </a:p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{</a:t>
            </a:r>
          </a:p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  j = 5;</a:t>
            </a:r>
          </a:p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}</a:t>
            </a:r>
          </a:p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void g()</a:t>
            </a:r>
          </a:p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{</a:t>
            </a:r>
          </a:p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  int i = 3;</a:t>
            </a:r>
          </a:p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  f(i);</a:t>
            </a:r>
          </a:p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448300" y="3467101"/>
            <a:ext cx="2598420" cy="300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void f(int </a:t>
            </a: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*ptr</a:t>
            </a:r>
            <a:r>
              <a:rPr lang="en-US" altLang="en-US" sz="1760" b="1">
                <a:latin typeface="Courier New" panose="02070309020205020404" pitchFamily="49" charset="0"/>
              </a:rPr>
              <a:t>)</a:t>
            </a:r>
          </a:p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{</a:t>
            </a:r>
          </a:p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  </a:t>
            </a: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*ptr</a:t>
            </a:r>
            <a:r>
              <a:rPr lang="en-US" altLang="en-US" sz="1760" b="1">
                <a:latin typeface="Courier New" panose="02070309020205020404" pitchFamily="49" charset="0"/>
              </a:rPr>
              <a:t> = 5;</a:t>
            </a:r>
          </a:p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}</a:t>
            </a:r>
          </a:p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void g()</a:t>
            </a:r>
          </a:p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{</a:t>
            </a:r>
          </a:p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  int i = 3;</a:t>
            </a:r>
          </a:p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  f(</a:t>
            </a: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&amp;i</a:t>
            </a:r>
            <a:r>
              <a:rPr lang="en-US" altLang="en-US" sz="1760" b="1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4998" name="AutoShape 6"/>
          <p:cNvSpPr>
            <a:spLocks noChangeArrowheads="1"/>
          </p:cNvSpPr>
          <p:nvPr/>
        </p:nvSpPr>
        <p:spPr bwMode="auto">
          <a:xfrm>
            <a:off x="6705600" y="5897880"/>
            <a:ext cx="1927860" cy="586740"/>
          </a:xfrm>
          <a:prstGeom prst="cloudCallout">
            <a:avLst>
              <a:gd name="adj1" fmla="val -92935"/>
              <a:gd name="adj2" fmla="val -10713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980"/>
              <a:t>i = ?</a:t>
            </a:r>
          </a:p>
        </p:txBody>
      </p:sp>
      <p:sp>
        <p:nvSpPr>
          <p:cNvPr id="85000" name="AutoShape 8"/>
          <p:cNvSpPr>
            <a:spLocks noChangeArrowheads="1"/>
          </p:cNvSpPr>
          <p:nvPr/>
        </p:nvSpPr>
        <p:spPr bwMode="auto">
          <a:xfrm>
            <a:off x="2598420" y="5897880"/>
            <a:ext cx="1927860" cy="586740"/>
          </a:xfrm>
          <a:prstGeom prst="cloudCallout">
            <a:avLst>
              <a:gd name="adj1" fmla="val -88676"/>
              <a:gd name="adj2" fmla="val -863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980"/>
              <a:t>i = ?</a:t>
            </a:r>
          </a:p>
        </p:txBody>
      </p:sp>
      <p:sp>
        <p:nvSpPr>
          <p:cNvPr id="85001" name="AutoShape 9"/>
          <p:cNvSpPr>
            <a:spLocks noChangeArrowheads="1"/>
          </p:cNvSpPr>
          <p:nvPr/>
        </p:nvSpPr>
        <p:spPr bwMode="auto">
          <a:xfrm>
            <a:off x="2598420" y="5897880"/>
            <a:ext cx="1927860" cy="586740"/>
          </a:xfrm>
          <a:prstGeom prst="cloudCallout">
            <a:avLst>
              <a:gd name="adj1" fmla="val -88315"/>
              <a:gd name="adj2" fmla="val -863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980"/>
              <a:t>i = 3</a:t>
            </a:r>
          </a:p>
        </p:txBody>
      </p:sp>
      <p:sp>
        <p:nvSpPr>
          <p:cNvPr id="85002" name="AutoShape 10"/>
          <p:cNvSpPr>
            <a:spLocks noChangeArrowheads="1"/>
          </p:cNvSpPr>
          <p:nvPr/>
        </p:nvSpPr>
        <p:spPr bwMode="auto">
          <a:xfrm>
            <a:off x="6705600" y="5897880"/>
            <a:ext cx="1927860" cy="586740"/>
          </a:xfrm>
          <a:prstGeom prst="cloudCallout">
            <a:avLst>
              <a:gd name="adj1" fmla="val -93116"/>
              <a:gd name="adj2" fmla="val -9523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980"/>
              <a:t>i = 5</a:t>
            </a:r>
          </a:p>
        </p:txBody>
      </p:sp>
    </p:spTree>
    <p:extLst>
      <p:ext uri="{BB962C8B-B14F-4D97-AF65-F5344CB8AC3E}">
        <p14:creationId xmlns:p14="http://schemas.microsoft.com/office/powerpoint/2010/main" val="33021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1" grpId="0" animBg="1" autoUpdateAnimBg="0"/>
      <p:bldP spid="85002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FA0FA-372A-4255-B05B-A46B72FC2491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Illustration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51460" y="2293620"/>
            <a:ext cx="9387840" cy="442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int i = 5, j = 10;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*ptr;  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**pptr;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&amp;i;  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pptr = &amp;ptr;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3;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**pptr = 7;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&amp;j;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**pptr = 9;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*pptr = &amp;i;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-2;</a:t>
            </a:r>
          </a:p>
        </p:txBody>
      </p:sp>
      <p:graphicFrame>
        <p:nvGraphicFramePr>
          <p:cNvPr id="46364" name="Group 284"/>
          <p:cNvGraphicFramePr>
            <a:graphicFrameLocks noGrp="1"/>
          </p:cNvGraphicFramePr>
          <p:nvPr/>
        </p:nvGraphicFramePr>
        <p:xfrm>
          <a:off x="2430780" y="4305300"/>
          <a:ext cx="7376160" cy="3244533"/>
        </p:xfrm>
        <a:graphic>
          <a:graphicData uri="http://schemas.openxmlformats.org/drawingml/2006/table">
            <a:tbl>
              <a:tblPr/>
              <a:tblGrid>
                <a:gridCol w="1005840"/>
                <a:gridCol w="838200"/>
                <a:gridCol w="3688080"/>
                <a:gridCol w="1844040"/>
              </a:tblGrid>
              <a:tr h="419100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Table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Type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i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integer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j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integer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4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416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55CD-A177-4F8A-98C1-0E797ADD2CDF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Illustration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51460" y="2293620"/>
            <a:ext cx="9387840" cy="442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i = 5, j = 10;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int *ptr;    /* declare a pointer-to-integer variable */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**pptr;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&amp;i;  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pptr = &amp;ptr;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3;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**pptr = 7;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&amp;j;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**pptr = 9;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*pptr = &amp;i;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-2;</a:t>
            </a:r>
          </a:p>
        </p:txBody>
      </p:sp>
      <p:graphicFrame>
        <p:nvGraphicFramePr>
          <p:cNvPr id="53296" name="Group 48"/>
          <p:cNvGraphicFramePr>
            <a:graphicFrameLocks noGrp="1"/>
          </p:cNvGraphicFramePr>
          <p:nvPr/>
        </p:nvGraphicFramePr>
        <p:xfrm>
          <a:off x="2430780" y="4305300"/>
          <a:ext cx="7376160" cy="3244533"/>
        </p:xfrm>
        <a:graphic>
          <a:graphicData uri="http://schemas.openxmlformats.org/drawingml/2006/table">
            <a:tbl>
              <a:tblPr/>
              <a:tblGrid>
                <a:gridCol w="1005840"/>
                <a:gridCol w="838200"/>
                <a:gridCol w="3688080"/>
                <a:gridCol w="1844040"/>
              </a:tblGrid>
              <a:tr h="419100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Table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Type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int 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integer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4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3293" name="Group 45"/>
          <p:cNvGrpSpPr>
            <a:grpSpLocks/>
          </p:cNvGrpSpPr>
          <p:nvPr/>
        </p:nvGrpSpPr>
        <p:grpSpPr bwMode="auto">
          <a:xfrm>
            <a:off x="8633460" y="5981700"/>
            <a:ext cx="419100" cy="419100"/>
            <a:chOff x="4656" y="480"/>
            <a:chExt cx="864" cy="864"/>
          </a:xfrm>
        </p:grpSpPr>
        <p:sp>
          <p:nvSpPr>
            <p:cNvPr id="53291" name="AutoShape 43"/>
            <p:cNvSpPr>
              <a:spLocks noChangeArrowheads="1"/>
            </p:cNvSpPr>
            <p:nvPr/>
          </p:nvSpPr>
          <p:spPr bwMode="auto">
            <a:xfrm>
              <a:off x="4656" y="480"/>
              <a:ext cx="864" cy="864"/>
            </a:xfrm>
            <a:custGeom>
              <a:avLst/>
              <a:gdLst>
                <a:gd name="G0" fmla="+- 8775 0 0"/>
                <a:gd name="G1" fmla="+- 9650 0 0"/>
                <a:gd name="G2" fmla="+- 2725 0 0"/>
                <a:gd name="G3" fmla="+- 21600 0 8775"/>
                <a:gd name="G4" fmla="+- 21600 0 9650"/>
                <a:gd name="G5" fmla="+- 21600 0 2725"/>
                <a:gd name="G6" fmla="+- 8775 0 10800"/>
                <a:gd name="G7" fmla="+- 9650 0 10800"/>
                <a:gd name="G8" fmla="*/ G7 2725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8775" y="2725"/>
                  </a:lnTo>
                  <a:lnTo>
                    <a:pt x="9650" y="2725"/>
                  </a:lnTo>
                  <a:lnTo>
                    <a:pt x="9650" y="9650"/>
                  </a:lnTo>
                  <a:lnTo>
                    <a:pt x="2725" y="9650"/>
                  </a:lnTo>
                  <a:lnTo>
                    <a:pt x="2725" y="8775"/>
                  </a:lnTo>
                  <a:lnTo>
                    <a:pt x="0" y="10800"/>
                  </a:lnTo>
                  <a:lnTo>
                    <a:pt x="2725" y="12825"/>
                  </a:lnTo>
                  <a:lnTo>
                    <a:pt x="2725" y="11950"/>
                  </a:lnTo>
                  <a:lnTo>
                    <a:pt x="9650" y="11950"/>
                  </a:lnTo>
                  <a:lnTo>
                    <a:pt x="9650" y="18875"/>
                  </a:lnTo>
                  <a:lnTo>
                    <a:pt x="8775" y="18875"/>
                  </a:lnTo>
                  <a:lnTo>
                    <a:pt x="10800" y="21600"/>
                  </a:lnTo>
                  <a:lnTo>
                    <a:pt x="12825" y="18875"/>
                  </a:lnTo>
                  <a:lnTo>
                    <a:pt x="11950" y="18875"/>
                  </a:lnTo>
                  <a:lnTo>
                    <a:pt x="11950" y="11950"/>
                  </a:lnTo>
                  <a:lnTo>
                    <a:pt x="18875" y="11950"/>
                  </a:lnTo>
                  <a:lnTo>
                    <a:pt x="18875" y="12825"/>
                  </a:lnTo>
                  <a:lnTo>
                    <a:pt x="21600" y="10800"/>
                  </a:lnTo>
                  <a:lnTo>
                    <a:pt x="18875" y="8775"/>
                  </a:lnTo>
                  <a:lnTo>
                    <a:pt x="18875" y="9650"/>
                  </a:lnTo>
                  <a:lnTo>
                    <a:pt x="11950" y="9650"/>
                  </a:lnTo>
                  <a:lnTo>
                    <a:pt x="11950" y="2725"/>
                  </a:lnTo>
                  <a:lnTo>
                    <a:pt x="12825" y="272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0"/>
            </a:p>
          </p:txBody>
        </p:sp>
        <p:sp>
          <p:nvSpPr>
            <p:cNvPr id="53292" name="AutoShape 44"/>
            <p:cNvSpPr>
              <a:spLocks noChangeArrowheads="1"/>
            </p:cNvSpPr>
            <p:nvPr/>
          </p:nvSpPr>
          <p:spPr bwMode="auto">
            <a:xfrm rot="2700000">
              <a:off x="4656" y="480"/>
              <a:ext cx="864" cy="864"/>
            </a:xfrm>
            <a:custGeom>
              <a:avLst/>
              <a:gdLst>
                <a:gd name="G0" fmla="+- 8775 0 0"/>
                <a:gd name="G1" fmla="+- 9650 0 0"/>
                <a:gd name="G2" fmla="+- 2725 0 0"/>
                <a:gd name="G3" fmla="+- 21600 0 8775"/>
                <a:gd name="G4" fmla="+- 21600 0 9650"/>
                <a:gd name="G5" fmla="+- 21600 0 2725"/>
                <a:gd name="G6" fmla="+- 8775 0 10800"/>
                <a:gd name="G7" fmla="+- 9650 0 10800"/>
                <a:gd name="G8" fmla="*/ G7 2725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8775" y="2725"/>
                  </a:lnTo>
                  <a:lnTo>
                    <a:pt x="9650" y="2725"/>
                  </a:lnTo>
                  <a:lnTo>
                    <a:pt x="9650" y="9650"/>
                  </a:lnTo>
                  <a:lnTo>
                    <a:pt x="2725" y="9650"/>
                  </a:lnTo>
                  <a:lnTo>
                    <a:pt x="2725" y="8775"/>
                  </a:lnTo>
                  <a:lnTo>
                    <a:pt x="0" y="10800"/>
                  </a:lnTo>
                  <a:lnTo>
                    <a:pt x="2725" y="12825"/>
                  </a:lnTo>
                  <a:lnTo>
                    <a:pt x="2725" y="11950"/>
                  </a:lnTo>
                  <a:lnTo>
                    <a:pt x="9650" y="11950"/>
                  </a:lnTo>
                  <a:lnTo>
                    <a:pt x="9650" y="18875"/>
                  </a:lnTo>
                  <a:lnTo>
                    <a:pt x="8775" y="18875"/>
                  </a:lnTo>
                  <a:lnTo>
                    <a:pt x="10800" y="21600"/>
                  </a:lnTo>
                  <a:lnTo>
                    <a:pt x="12825" y="18875"/>
                  </a:lnTo>
                  <a:lnTo>
                    <a:pt x="11950" y="18875"/>
                  </a:lnTo>
                  <a:lnTo>
                    <a:pt x="11950" y="11950"/>
                  </a:lnTo>
                  <a:lnTo>
                    <a:pt x="18875" y="11950"/>
                  </a:lnTo>
                  <a:lnTo>
                    <a:pt x="18875" y="12825"/>
                  </a:lnTo>
                  <a:lnTo>
                    <a:pt x="21600" y="10800"/>
                  </a:lnTo>
                  <a:lnTo>
                    <a:pt x="18875" y="8775"/>
                  </a:lnTo>
                  <a:lnTo>
                    <a:pt x="18875" y="9650"/>
                  </a:lnTo>
                  <a:lnTo>
                    <a:pt x="11950" y="9650"/>
                  </a:lnTo>
                  <a:lnTo>
                    <a:pt x="11950" y="2725"/>
                  </a:lnTo>
                  <a:lnTo>
                    <a:pt x="12825" y="272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0"/>
            </a:p>
          </p:txBody>
        </p:sp>
      </p:grpSp>
    </p:spTree>
    <p:extLst>
      <p:ext uri="{BB962C8B-B14F-4D97-AF65-F5344CB8AC3E}">
        <p14:creationId xmlns:p14="http://schemas.microsoft.com/office/powerpoint/2010/main" val="3115722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274C3-AE06-4C6E-9703-D010DADC2E45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Illustration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51460" y="2293620"/>
            <a:ext cx="9387840" cy="442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i = 5, j = 10;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*ptr;  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int **pptr;  /* declare a pointer-to-pointer-to-integer variable */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&amp;i;  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pptr = &amp;ptr;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3;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**pptr = 7;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&amp;j;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**pptr = 9;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*pptr = &amp;i;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-2;</a:t>
            </a:r>
          </a:p>
        </p:txBody>
      </p:sp>
      <p:graphicFrame>
        <p:nvGraphicFramePr>
          <p:cNvPr id="54322" name="Group 50"/>
          <p:cNvGraphicFramePr>
            <a:graphicFrameLocks noGrp="1"/>
          </p:cNvGraphicFramePr>
          <p:nvPr/>
        </p:nvGraphicFramePr>
        <p:xfrm>
          <a:off x="2430780" y="4305300"/>
          <a:ext cx="7376160" cy="3244533"/>
        </p:xfrm>
        <a:graphic>
          <a:graphicData uri="http://schemas.openxmlformats.org/drawingml/2006/table">
            <a:tbl>
              <a:tblPr/>
              <a:tblGrid>
                <a:gridCol w="1005840"/>
                <a:gridCol w="838200"/>
                <a:gridCol w="3688080"/>
                <a:gridCol w="1844040"/>
              </a:tblGrid>
              <a:tr h="419100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Table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Type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 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pptr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int **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integer pointer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4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4315" name="Group 43"/>
          <p:cNvGrpSpPr>
            <a:grpSpLocks/>
          </p:cNvGrpSpPr>
          <p:nvPr/>
        </p:nvGrpSpPr>
        <p:grpSpPr bwMode="auto">
          <a:xfrm>
            <a:off x="8633460" y="5981700"/>
            <a:ext cx="419100" cy="419100"/>
            <a:chOff x="4656" y="480"/>
            <a:chExt cx="864" cy="864"/>
          </a:xfrm>
        </p:grpSpPr>
        <p:sp>
          <p:nvSpPr>
            <p:cNvPr id="54316" name="AutoShape 44"/>
            <p:cNvSpPr>
              <a:spLocks noChangeArrowheads="1"/>
            </p:cNvSpPr>
            <p:nvPr/>
          </p:nvSpPr>
          <p:spPr bwMode="auto">
            <a:xfrm>
              <a:off x="4656" y="480"/>
              <a:ext cx="864" cy="864"/>
            </a:xfrm>
            <a:custGeom>
              <a:avLst/>
              <a:gdLst>
                <a:gd name="G0" fmla="+- 8775 0 0"/>
                <a:gd name="G1" fmla="+- 9650 0 0"/>
                <a:gd name="G2" fmla="+- 2725 0 0"/>
                <a:gd name="G3" fmla="+- 21600 0 8775"/>
                <a:gd name="G4" fmla="+- 21600 0 9650"/>
                <a:gd name="G5" fmla="+- 21600 0 2725"/>
                <a:gd name="G6" fmla="+- 8775 0 10800"/>
                <a:gd name="G7" fmla="+- 9650 0 10800"/>
                <a:gd name="G8" fmla="*/ G7 2725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8775" y="2725"/>
                  </a:lnTo>
                  <a:lnTo>
                    <a:pt x="9650" y="2725"/>
                  </a:lnTo>
                  <a:lnTo>
                    <a:pt x="9650" y="9650"/>
                  </a:lnTo>
                  <a:lnTo>
                    <a:pt x="2725" y="9650"/>
                  </a:lnTo>
                  <a:lnTo>
                    <a:pt x="2725" y="8775"/>
                  </a:lnTo>
                  <a:lnTo>
                    <a:pt x="0" y="10800"/>
                  </a:lnTo>
                  <a:lnTo>
                    <a:pt x="2725" y="12825"/>
                  </a:lnTo>
                  <a:lnTo>
                    <a:pt x="2725" y="11950"/>
                  </a:lnTo>
                  <a:lnTo>
                    <a:pt x="9650" y="11950"/>
                  </a:lnTo>
                  <a:lnTo>
                    <a:pt x="9650" y="18875"/>
                  </a:lnTo>
                  <a:lnTo>
                    <a:pt x="8775" y="18875"/>
                  </a:lnTo>
                  <a:lnTo>
                    <a:pt x="10800" y="21600"/>
                  </a:lnTo>
                  <a:lnTo>
                    <a:pt x="12825" y="18875"/>
                  </a:lnTo>
                  <a:lnTo>
                    <a:pt x="11950" y="18875"/>
                  </a:lnTo>
                  <a:lnTo>
                    <a:pt x="11950" y="11950"/>
                  </a:lnTo>
                  <a:lnTo>
                    <a:pt x="18875" y="11950"/>
                  </a:lnTo>
                  <a:lnTo>
                    <a:pt x="18875" y="12825"/>
                  </a:lnTo>
                  <a:lnTo>
                    <a:pt x="21600" y="10800"/>
                  </a:lnTo>
                  <a:lnTo>
                    <a:pt x="18875" y="8775"/>
                  </a:lnTo>
                  <a:lnTo>
                    <a:pt x="18875" y="9650"/>
                  </a:lnTo>
                  <a:lnTo>
                    <a:pt x="11950" y="9650"/>
                  </a:lnTo>
                  <a:lnTo>
                    <a:pt x="11950" y="2725"/>
                  </a:lnTo>
                  <a:lnTo>
                    <a:pt x="12825" y="272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0"/>
            </a:p>
          </p:txBody>
        </p:sp>
        <p:sp>
          <p:nvSpPr>
            <p:cNvPr id="54317" name="AutoShape 45"/>
            <p:cNvSpPr>
              <a:spLocks noChangeArrowheads="1"/>
            </p:cNvSpPr>
            <p:nvPr/>
          </p:nvSpPr>
          <p:spPr bwMode="auto">
            <a:xfrm rot="2700000">
              <a:off x="4656" y="480"/>
              <a:ext cx="864" cy="864"/>
            </a:xfrm>
            <a:custGeom>
              <a:avLst/>
              <a:gdLst>
                <a:gd name="G0" fmla="+- 8775 0 0"/>
                <a:gd name="G1" fmla="+- 9650 0 0"/>
                <a:gd name="G2" fmla="+- 2725 0 0"/>
                <a:gd name="G3" fmla="+- 21600 0 8775"/>
                <a:gd name="G4" fmla="+- 21600 0 9650"/>
                <a:gd name="G5" fmla="+- 21600 0 2725"/>
                <a:gd name="G6" fmla="+- 8775 0 10800"/>
                <a:gd name="G7" fmla="+- 9650 0 10800"/>
                <a:gd name="G8" fmla="*/ G7 2725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8775" y="2725"/>
                  </a:lnTo>
                  <a:lnTo>
                    <a:pt x="9650" y="2725"/>
                  </a:lnTo>
                  <a:lnTo>
                    <a:pt x="9650" y="9650"/>
                  </a:lnTo>
                  <a:lnTo>
                    <a:pt x="2725" y="9650"/>
                  </a:lnTo>
                  <a:lnTo>
                    <a:pt x="2725" y="8775"/>
                  </a:lnTo>
                  <a:lnTo>
                    <a:pt x="0" y="10800"/>
                  </a:lnTo>
                  <a:lnTo>
                    <a:pt x="2725" y="12825"/>
                  </a:lnTo>
                  <a:lnTo>
                    <a:pt x="2725" y="11950"/>
                  </a:lnTo>
                  <a:lnTo>
                    <a:pt x="9650" y="11950"/>
                  </a:lnTo>
                  <a:lnTo>
                    <a:pt x="9650" y="18875"/>
                  </a:lnTo>
                  <a:lnTo>
                    <a:pt x="8775" y="18875"/>
                  </a:lnTo>
                  <a:lnTo>
                    <a:pt x="10800" y="21600"/>
                  </a:lnTo>
                  <a:lnTo>
                    <a:pt x="12825" y="18875"/>
                  </a:lnTo>
                  <a:lnTo>
                    <a:pt x="11950" y="18875"/>
                  </a:lnTo>
                  <a:lnTo>
                    <a:pt x="11950" y="11950"/>
                  </a:lnTo>
                  <a:lnTo>
                    <a:pt x="18875" y="11950"/>
                  </a:lnTo>
                  <a:lnTo>
                    <a:pt x="18875" y="12825"/>
                  </a:lnTo>
                  <a:lnTo>
                    <a:pt x="21600" y="10800"/>
                  </a:lnTo>
                  <a:lnTo>
                    <a:pt x="18875" y="8775"/>
                  </a:lnTo>
                  <a:lnTo>
                    <a:pt x="18875" y="9650"/>
                  </a:lnTo>
                  <a:lnTo>
                    <a:pt x="11950" y="9650"/>
                  </a:lnTo>
                  <a:lnTo>
                    <a:pt x="11950" y="2725"/>
                  </a:lnTo>
                  <a:lnTo>
                    <a:pt x="12825" y="272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0"/>
            </a:p>
          </p:txBody>
        </p:sp>
      </p:grpSp>
      <p:grpSp>
        <p:nvGrpSpPr>
          <p:cNvPr id="54318" name="Group 46"/>
          <p:cNvGrpSpPr>
            <a:grpSpLocks/>
          </p:cNvGrpSpPr>
          <p:nvPr/>
        </p:nvGrpSpPr>
        <p:grpSpPr bwMode="auto">
          <a:xfrm>
            <a:off x="8633460" y="6400800"/>
            <a:ext cx="419100" cy="419100"/>
            <a:chOff x="4656" y="480"/>
            <a:chExt cx="864" cy="864"/>
          </a:xfrm>
        </p:grpSpPr>
        <p:sp>
          <p:nvSpPr>
            <p:cNvPr id="54319" name="AutoShape 47"/>
            <p:cNvSpPr>
              <a:spLocks noChangeArrowheads="1"/>
            </p:cNvSpPr>
            <p:nvPr/>
          </p:nvSpPr>
          <p:spPr bwMode="auto">
            <a:xfrm>
              <a:off x="4656" y="480"/>
              <a:ext cx="864" cy="864"/>
            </a:xfrm>
            <a:custGeom>
              <a:avLst/>
              <a:gdLst>
                <a:gd name="G0" fmla="+- 8775 0 0"/>
                <a:gd name="G1" fmla="+- 9650 0 0"/>
                <a:gd name="G2" fmla="+- 2725 0 0"/>
                <a:gd name="G3" fmla="+- 21600 0 8775"/>
                <a:gd name="G4" fmla="+- 21600 0 9650"/>
                <a:gd name="G5" fmla="+- 21600 0 2725"/>
                <a:gd name="G6" fmla="+- 8775 0 10800"/>
                <a:gd name="G7" fmla="+- 9650 0 10800"/>
                <a:gd name="G8" fmla="*/ G7 2725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8775" y="2725"/>
                  </a:lnTo>
                  <a:lnTo>
                    <a:pt x="9650" y="2725"/>
                  </a:lnTo>
                  <a:lnTo>
                    <a:pt x="9650" y="9650"/>
                  </a:lnTo>
                  <a:lnTo>
                    <a:pt x="2725" y="9650"/>
                  </a:lnTo>
                  <a:lnTo>
                    <a:pt x="2725" y="8775"/>
                  </a:lnTo>
                  <a:lnTo>
                    <a:pt x="0" y="10800"/>
                  </a:lnTo>
                  <a:lnTo>
                    <a:pt x="2725" y="12825"/>
                  </a:lnTo>
                  <a:lnTo>
                    <a:pt x="2725" y="11950"/>
                  </a:lnTo>
                  <a:lnTo>
                    <a:pt x="9650" y="11950"/>
                  </a:lnTo>
                  <a:lnTo>
                    <a:pt x="9650" y="18875"/>
                  </a:lnTo>
                  <a:lnTo>
                    <a:pt x="8775" y="18875"/>
                  </a:lnTo>
                  <a:lnTo>
                    <a:pt x="10800" y="21600"/>
                  </a:lnTo>
                  <a:lnTo>
                    <a:pt x="12825" y="18875"/>
                  </a:lnTo>
                  <a:lnTo>
                    <a:pt x="11950" y="18875"/>
                  </a:lnTo>
                  <a:lnTo>
                    <a:pt x="11950" y="11950"/>
                  </a:lnTo>
                  <a:lnTo>
                    <a:pt x="18875" y="11950"/>
                  </a:lnTo>
                  <a:lnTo>
                    <a:pt x="18875" y="12825"/>
                  </a:lnTo>
                  <a:lnTo>
                    <a:pt x="21600" y="10800"/>
                  </a:lnTo>
                  <a:lnTo>
                    <a:pt x="18875" y="8775"/>
                  </a:lnTo>
                  <a:lnTo>
                    <a:pt x="18875" y="9650"/>
                  </a:lnTo>
                  <a:lnTo>
                    <a:pt x="11950" y="9650"/>
                  </a:lnTo>
                  <a:lnTo>
                    <a:pt x="11950" y="2725"/>
                  </a:lnTo>
                  <a:lnTo>
                    <a:pt x="12825" y="272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0"/>
            </a:p>
          </p:txBody>
        </p:sp>
        <p:sp>
          <p:nvSpPr>
            <p:cNvPr id="54320" name="AutoShape 48"/>
            <p:cNvSpPr>
              <a:spLocks noChangeArrowheads="1"/>
            </p:cNvSpPr>
            <p:nvPr/>
          </p:nvSpPr>
          <p:spPr bwMode="auto">
            <a:xfrm rot="2700000">
              <a:off x="4656" y="480"/>
              <a:ext cx="864" cy="864"/>
            </a:xfrm>
            <a:custGeom>
              <a:avLst/>
              <a:gdLst>
                <a:gd name="G0" fmla="+- 8775 0 0"/>
                <a:gd name="G1" fmla="+- 9650 0 0"/>
                <a:gd name="G2" fmla="+- 2725 0 0"/>
                <a:gd name="G3" fmla="+- 21600 0 8775"/>
                <a:gd name="G4" fmla="+- 21600 0 9650"/>
                <a:gd name="G5" fmla="+- 21600 0 2725"/>
                <a:gd name="G6" fmla="+- 8775 0 10800"/>
                <a:gd name="G7" fmla="+- 9650 0 10800"/>
                <a:gd name="G8" fmla="*/ G7 2725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8775" y="2725"/>
                  </a:lnTo>
                  <a:lnTo>
                    <a:pt x="9650" y="2725"/>
                  </a:lnTo>
                  <a:lnTo>
                    <a:pt x="9650" y="9650"/>
                  </a:lnTo>
                  <a:lnTo>
                    <a:pt x="2725" y="9650"/>
                  </a:lnTo>
                  <a:lnTo>
                    <a:pt x="2725" y="8775"/>
                  </a:lnTo>
                  <a:lnTo>
                    <a:pt x="0" y="10800"/>
                  </a:lnTo>
                  <a:lnTo>
                    <a:pt x="2725" y="12825"/>
                  </a:lnTo>
                  <a:lnTo>
                    <a:pt x="2725" y="11950"/>
                  </a:lnTo>
                  <a:lnTo>
                    <a:pt x="9650" y="11950"/>
                  </a:lnTo>
                  <a:lnTo>
                    <a:pt x="9650" y="18875"/>
                  </a:lnTo>
                  <a:lnTo>
                    <a:pt x="8775" y="18875"/>
                  </a:lnTo>
                  <a:lnTo>
                    <a:pt x="10800" y="21600"/>
                  </a:lnTo>
                  <a:lnTo>
                    <a:pt x="12825" y="18875"/>
                  </a:lnTo>
                  <a:lnTo>
                    <a:pt x="11950" y="18875"/>
                  </a:lnTo>
                  <a:lnTo>
                    <a:pt x="11950" y="11950"/>
                  </a:lnTo>
                  <a:lnTo>
                    <a:pt x="18875" y="11950"/>
                  </a:lnTo>
                  <a:lnTo>
                    <a:pt x="18875" y="12825"/>
                  </a:lnTo>
                  <a:lnTo>
                    <a:pt x="21600" y="10800"/>
                  </a:lnTo>
                  <a:lnTo>
                    <a:pt x="18875" y="8775"/>
                  </a:lnTo>
                  <a:lnTo>
                    <a:pt x="18875" y="9650"/>
                  </a:lnTo>
                  <a:lnTo>
                    <a:pt x="11950" y="9650"/>
                  </a:lnTo>
                  <a:lnTo>
                    <a:pt x="11950" y="2725"/>
                  </a:lnTo>
                  <a:lnTo>
                    <a:pt x="12825" y="272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0"/>
            </a:p>
          </p:txBody>
        </p:sp>
      </p:grpSp>
      <p:sp>
        <p:nvSpPr>
          <p:cNvPr id="54321" name="AutoShape 49"/>
          <p:cNvSpPr>
            <a:spLocks noChangeArrowheads="1"/>
          </p:cNvSpPr>
          <p:nvPr/>
        </p:nvSpPr>
        <p:spPr bwMode="auto">
          <a:xfrm>
            <a:off x="4274820" y="6987540"/>
            <a:ext cx="3185160" cy="502920"/>
          </a:xfrm>
          <a:prstGeom prst="cloudCallout">
            <a:avLst>
              <a:gd name="adj1" fmla="val -5593"/>
              <a:gd name="adj2" fmla="val -9791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980"/>
              <a:t>Double Indirection</a:t>
            </a:r>
          </a:p>
        </p:txBody>
      </p:sp>
    </p:spTree>
    <p:extLst>
      <p:ext uri="{BB962C8B-B14F-4D97-AF65-F5344CB8AC3E}">
        <p14:creationId xmlns:p14="http://schemas.microsoft.com/office/powerpoint/2010/main" val="24888382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D5C48-8519-4571-A07F-510D768EA2FD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Illustration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51460" y="2293620"/>
            <a:ext cx="9387840" cy="442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i = 5, j = 10;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*ptr;  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**pptr;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ptr = &amp;i;    /* store address-of i to ptr */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pptr = &amp;ptr;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3;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**pptr = 7;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&amp;j;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**pptr = 9;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*pptr = &amp;i;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-2;</a:t>
            </a:r>
          </a:p>
        </p:txBody>
      </p:sp>
      <p:graphicFrame>
        <p:nvGraphicFramePr>
          <p:cNvPr id="55343" name="Group 47"/>
          <p:cNvGraphicFramePr>
            <a:graphicFrameLocks noGrp="1"/>
          </p:cNvGraphicFramePr>
          <p:nvPr/>
        </p:nvGraphicFramePr>
        <p:xfrm>
          <a:off x="2430780" y="4305300"/>
          <a:ext cx="7376160" cy="3244533"/>
        </p:xfrm>
        <a:graphic>
          <a:graphicData uri="http://schemas.openxmlformats.org/drawingml/2006/table">
            <a:tbl>
              <a:tblPr/>
              <a:tblGrid>
                <a:gridCol w="1005840"/>
                <a:gridCol w="838200"/>
                <a:gridCol w="3688080"/>
                <a:gridCol w="1844040"/>
              </a:tblGrid>
              <a:tr h="419100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Table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Type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 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address of i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 **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pointer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4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*ptr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de-reference of ptr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5339" name="Group 43"/>
          <p:cNvGrpSpPr>
            <a:grpSpLocks/>
          </p:cNvGrpSpPr>
          <p:nvPr/>
        </p:nvGrpSpPr>
        <p:grpSpPr bwMode="auto">
          <a:xfrm>
            <a:off x="8633460" y="6400800"/>
            <a:ext cx="419100" cy="419100"/>
            <a:chOff x="4656" y="480"/>
            <a:chExt cx="864" cy="864"/>
          </a:xfrm>
        </p:grpSpPr>
        <p:sp>
          <p:nvSpPr>
            <p:cNvPr id="55340" name="AutoShape 44"/>
            <p:cNvSpPr>
              <a:spLocks noChangeArrowheads="1"/>
            </p:cNvSpPr>
            <p:nvPr/>
          </p:nvSpPr>
          <p:spPr bwMode="auto">
            <a:xfrm>
              <a:off x="4656" y="480"/>
              <a:ext cx="864" cy="864"/>
            </a:xfrm>
            <a:custGeom>
              <a:avLst/>
              <a:gdLst>
                <a:gd name="G0" fmla="+- 8775 0 0"/>
                <a:gd name="G1" fmla="+- 9650 0 0"/>
                <a:gd name="G2" fmla="+- 2725 0 0"/>
                <a:gd name="G3" fmla="+- 21600 0 8775"/>
                <a:gd name="G4" fmla="+- 21600 0 9650"/>
                <a:gd name="G5" fmla="+- 21600 0 2725"/>
                <a:gd name="G6" fmla="+- 8775 0 10800"/>
                <a:gd name="G7" fmla="+- 9650 0 10800"/>
                <a:gd name="G8" fmla="*/ G7 2725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8775" y="2725"/>
                  </a:lnTo>
                  <a:lnTo>
                    <a:pt x="9650" y="2725"/>
                  </a:lnTo>
                  <a:lnTo>
                    <a:pt x="9650" y="9650"/>
                  </a:lnTo>
                  <a:lnTo>
                    <a:pt x="2725" y="9650"/>
                  </a:lnTo>
                  <a:lnTo>
                    <a:pt x="2725" y="8775"/>
                  </a:lnTo>
                  <a:lnTo>
                    <a:pt x="0" y="10800"/>
                  </a:lnTo>
                  <a:lnTo>
                    <a:pt x="2725" y="12825"/>
                  </a:lnTo>
                  <a:lnTo>
                    <a:pt x="2725" y="11950"/>
                  </a:lnTo>
                  <a:lnTo>
                    <a:pt x="9650" y="11950"/>
                  </a:lnTo>
                  <a:lnTo>
                    <a:pt x="9650" y="18875"/>
                  </a:lnTo>
                  <a:lnTo>
                    <a:pt x="8775" y="18875"/>
                  </a:lnTo>
                  <a:lnTo>
                    <a:pt x="10800" y="21600"/>
                  </a:lnTo>
                  <a:lnTo>
                    <a:pt x="12825" y="18875"/>
                  </a:lnTo>
                  <a:lnTo>
                    <a:pt x="11950" y="18875"/>
                  </a:lnTo>
                  <a:lnTo>
                    <a:pt x="11950" y="11950"/>
                  </a:lnTo>
                  <a:lnTo>
                    <a:pt x="18875" y="11950"/>
                  </a:lnTo>
                  <a:lnTo>
                    <a:pt x="18875" y="12825"/>
                  </a:lnTo>
                  <a:lnTo>
                    <a:pt x="21600" y="10800"/>
                  </a:lnTo>
                  <a:lnTo>
                    <a:pt x="18875" y="8775"/>
                  </a:lnTo>
                  <a:lnTo>
                    <a:pt x="18875" y="9650"/>
                  </a:lnTo>
                  <a:lnTo>
                    <a:pt x="11950" y="9650"/>
                  </a:lnTo>
                  <a:lnTo>
                    <a:pt x="11950" y="2725"/>
                  </a:lnTo>
                  <a:lnTo>
                    <a:pt x="12825" y="272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0"/>
            </a:p>
          </p:txBody>
        </p:sp>
        <p:sp>
          <p:nvSpPr>
            <p:cNvPr id="55341" name="AutoShape 45"/>
            <p:cNvSpPr>
              <a:spLocks noChangeArrowheads="1"/>
            </p:cNvSpPr>
            <p:nvPr/>
          </p:nvSpPr>
          <p:spPr bwMode="auto">
            <a:xfrm rot="2700000">
              <a:off x="4656" y="480"/>
              <a:ext cx="864" cy="864"/>
            </a:xfrm>
            <a:custGeom>
              <a:avLst/>
              <a:gdLst>
                <a:gd name="G0" fmla="+- 8775 0 0"/>
                <a:gd name="G1" fmla="+- 9650 0 0"/>
                <a:gd name="G2" fmla="+- 2725 0 0"/>
                <a:gd name="G3" fmla="+- 21600 0 8775"/>
                <a:gd name="G4" fmla="+- 21600 0 9650"/>
                <a:gd name="G5" fmla="+- 21600 0 2725"/>
                <a:gd name="G6" fmla="+- 8775 0 10800"/>
                <a:gd name="G7" fmla="+- 9650 0 10800"/>
                <a:gd name="G8" fmla="*/ G7 2725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8775" y="2725"/>
                  </a:lnTo>
                  <a:lnTo>
                    <a:pt x="9650" y="2725"/>
                  </a:lnTo>
                  <a:lnTo>
                    <a:pt x="9650" y="9650"/>
                  </a:lnTo>
                  <a:lnTo>
                    <a:pt x="2725" y="9650"/>
                  </a:lnTo>
                  <a:lnTo>
                    <a:pt x="2725" y="8775"/>
                  </a:lnTo>
                  <a:lnTo>
                    <a:pt x="0" y="10800"/>
                  </a:lnTo>
                  <a:lnTo>
                    <a:pt x="2725" y="12825"/>
                  </a:lnTo>
                  <a:lnTo>
                    <a:pt x="2725" y="11950"/>
                  </a:lnTo>
                  <a:lnTo>
                    <a:pt x="9650" y="11950"/>
                  </a:lnTo>
                  <a:lnTo>
                    <a:pt x="9650" y="18875"/>
                  </a:lnTo>
                  <a:lnTo>
                    <a:pt x="8775" y="18875"/>
                  </a:lnTo>
                  <a:lnTo>
                    <a:pt x="10800" y="21600"/>
                  </a:lnTo>
                  <a:lnTo>
                    <a:pt x="12825" y="18875"/>
                  </a:lnTo>
                  <a:lnTo>
                    <a:pt x="11950" y="18875"/>
                  </a:lnTo>
                  <a:lnTo>
                    <a:pt x="11950" y="11950"/>
                  </a:lnTo>
                  <a:lnTo>
                    <a:pt x="18875" y="11950"/>
                  </a:lnTo>
                  <a:lnTo>
                    <a:pt x="18875" y="12825"/>
                  </a:lnTo>
                  <a:lnTo>
                    <a:pt x="21600" y="10800"/>
                  </a:lnTo>
                  <a:lnTo>
                    <a:pt x="18875" y="8775"/>
                  </a:lnTo>
                  <a:lnTo>
                    <a:pt x="18875" y="9650"/>
                  </a:lnTo>
                  <a:lnTo>
                    <a:pt x="11950" y="9650"/>
                  </a:lnTo>
                  <a:lnTo>
                    <a:pt x="11950" y="2725"/>
                  </a:lnTo>
                  <a:lnTo>
                    <a:pt x="12825" y="272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0"/>
            </a:p>
          </p:txBody>
        </p:sp>
      </p:grpSp>
      <p:sp>
        <p:nvSpPr>
          <p:cNvPr id="55342" name="AutoShape 46"/>
          <p:cNvSpPr>
            <a:spLocks noChangeArrowheads="1"/>
          </p:cNvSpPr>
          <p:nvPr/>
        </p:nvSpPr>
        <p:spPr bwMode="auto">
          <a:xfrm rot="10800000">
            <a:off x="2095500" y="5143500"/>
            <a:ext cx="586740" cy="1089660"/>
          </a:xfrm>
          <a:prstGeom prst="curvedLeftArrow">
            <a:avLst>
              <a:gd name="adj1" fmla="val 17583"/>
              <a:gd name="adj2" fmla="val 54726"/>
              <a:gd name="adj3" fmla="val 33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0"/>
          </a:p>
        </p:txBody>
      </p:sp>
    </p:spTree>
    <p:extLst>
      <p:ext uri="{BB962C8B-B14F-4D97-AF65-F5344CB8AC3E}">
        <p14:creationId xmlns:p14="http://schemas.microsoft.com/office/powerpoint/2010/main" val="8458748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83983-0324-42F4-8C2B-EB8F26D1656F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Illustration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51460" y="2293620"/>
            <a:ext cx="9387840" cy="442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i = 5, j = 10;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*ptr;  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**pptr;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&amp;i;  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pptr = &amp;ptr; /* store address-of ptr to pptr */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3;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**pptr = 7;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&amp;j;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**pptr = 9;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*pptr = &amp;i;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-2;</a:t>
            </a:r>
          </a:p>
        </p:txBody>
      </p:sp>
      <p:graphicFrame>
        <p:nvGraphicFramePr>
          <p:cNvPr id="56365" name="Group 45"/>
          <p:cNvGraphicFramePr>
            <a:graphicFrameLocks noGrp="1"/>
          </p:cNvGraphicFramePr>
          <p:nvPr/>
        </p:nvGraphicFramePr>
        <p:xfrm>
          <a:off x="2430780" y="4305300"/>
          <a:ext cx="7376160" cy="3244533"/>
        </p:xfrm>
        <a:graphic>
          <a:graphicData uri="http://schemas.openxmlformats.org/drawingml/2006/table">
            <a:tbl>
              <a:tblPr/>
              <a:tblGrid>
                <a:gridCol w="1005840"/>
                <a:gridCol w="838200"/>
                <a:gridCol w="3688080"/>
                <a:gridCol w="1844040"/>
              </a:tblGrid>
              <a:tr h="419100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Table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Type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 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address of i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 **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pointer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address of ptr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4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*pptr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int 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de-reference of pptr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value of ptr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(address of i)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366" name="AutoShape 46"/>
          <p:cNvSpPr>
            <a:spLocks noChangeArrowheads="1"/>
          </p:cNvSpPr>
          <p:nvPr/>
        </p:nvSpPr>
        <p:spPr bwMode="auto">
          <a:xfrm rot="10800000">
            <a:off x="2095500" y="5143500"/>
            <a:ext cx="586740" cy="1089660"/>
          </a:xfrm>
          <a:prstGeom prst="curvedLeftArrow">
            <a:avLst>
              <a:gd name="adj1" fmla="val 17583"/>
              <a:gd name="adj2" fmla="val 54726"/>
              <a:gd name="adj3" fmla="val 33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0"/>
          </a:p>
        </p:txBody>
      </p:sp>
      <p:sp>
        <p:nvSpPr>
          <p:cNvPr id="56367" name="AutoShape 47"/>
          <p:cNvSpPr>
            <a:spLocks noChangeArrowheads="1"/>
          </p:cNvSpPr>
          <p:nvPr/>
        </p:nvSpPr>
        <p:spPr bwMode="auto">
          <a:xfrm rot="10800000">
            <a:off x="2095500" y="6065520"/>
            <a:ext cx="586740" cy="586740"/>
          </a:xfrm>
          <a:prstGeom prst="curvedLeftArrow">
            <a:avLst>
              <a:gd name="adj1" fmla="val 25296"/>
              <a:gd name="adj2" fmla="val 40778"/>
              <a:gd name="adj3" fmla="val 33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0"/>
          </a:p>
        </p:txBody>
      </p:sp>
    </p:spTree>
    <p:extLst>
      <p:ext uri="{BB962C8B-B14F-4D97-AF65-F5344CB8AC3E}">
        <p14:creationId xmlns:p14="http://schemas.microsoft.com/office/powerpoint/2010/main" val="8560994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FF419-247E-4CC3-92A7-EC59BC4B7EF8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573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Illustration</a:t>
            </a:r>
          </a:p>
        </p:txBody>
      </p:sp>
      <p:sp>
        <p:nvSpPr>
          <p:cNvPr id="57347" name="Text Box 1027"/>
          <p:cNvSpPr txBox="1">
            <a:spLocks noChangeArrowheads="1"/>
          </p:cNvSpPr>
          <p:nvPr/>
        </p:nvSpPr>
        <p:spPr bwMode="auto">
          <a:xfrm>
            <a:off x="251460" y="2293620"/>
            <a:ext cx="9387840" cy="442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i = 5, j = 10;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*ptr;  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**pptr;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&amp;i;  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pptr = &amp;ptr;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*ptr = 3;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**pptr = 7;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&amp;j;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**pptr = 9;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*pptr = &amp;i;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-2;</a:t>
            </a:r>
          </a:p>
        </p:txBody>
      </p:sp>
      <p:graphicFrame>
        <p:nvGraphicFramePr>
          <p:cNvPr id="57389" name="Group 1069"/>
          <p:cNvGraphicFramePr>
            <a:graphicFrameLocks noGrp="1"/>
          </p:cNvGraphicFramePr>
          <p:nvPr/>
        </p:nvGraphicFramePr>
        <p:xfrm>
          <a:off x="2430780" y="4305300"/>
          <a:ext cx="7376160" cy="3244533"/>
        </p:xfrm>
        <a:graphic>
          <a:graphicData uri="http://schemas.openxmlformats.org/drawingml/2006/table">
            <a:tbl>
              <a:tblPr/>
              <a:tblGrid>
                <a:gridCol w="1005840"/>
                <a:gridCol w="838200"/>
                <a:gridCol w="3688080"/>
                <a:gridCol w="1844040"/>
              </a:tblGrid>
              <a:tr h="419100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Table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Type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 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address of i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 **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pointer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address of ptr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4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*ptr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de-reference of ptr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87" name="AutoShape 1067"/>
          <p:cNvSpPr>
            <a:spLocks noChangeArrowheads="1"/>
          </p:cNvSpPr>
          <p:nvPr/>
        </p:nvSpPr>
        <p:spPr bwMode="auto">
          <a:xfrm rot="10800000">
            <a:off x="2095500" y="5143500"/>
            <a:ext cx="586740" cy="1089660"/>
          </a:xfrm>
          <a:prstGeom prst="curvedLeftArrow">
            <a:avLst>
              <a:gd name="adj1" fmla="val 17583"/>
              <a:gd name="adj2" fmla="val 54726"/>
              <a:gd name="adj3" fmla="val 33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0"/>
          </a:p>
        </p:txBody>
      </p:sp>
      <p:sp>
        <p:nvSpPr>
          <p:cNvPr id="57388" name="AutoShape 1068"/>
          <p:cNvSpPr>
            <a:spLocks noChangeArrowheads="1"/>
          </p:cNvSpPr>
          <p:nvPr/>
        </p:nvSpPr>
        <p:spPr bwMode="auto">
          <a:xfrm rot="10800000">
            <a:off x="2095500" y="6065520"/>
            <a:ext cx="586740" cy="586740"/>
          </a:xfrm>
          <a:prstGeom prst="curvedLeftArrow">
            <a:avLst>
              <a:gd name="adj1" fmla="val 25296"/>
              <a:gd name="adj2" fmla="val 40778"/>
              <a:gd name="adj3" fmla="val 33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0"/>
          </a:p>
        </p:txBody>
      </p:sp>
    </p:spTree>
    <p:extLst>
      <p:ext uri="{BB962C8B-B14F-4D97-AF65-F5344CB8AC3E}">
        <p14:creationId xmlns:p14="http://schemas.microsoft.com/office/powerpoint/2010/main" val="14729449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142EA-42E5-4787-8F49-74E1F0C398D1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Illustration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51460" y="2293620"/>
            <a:ext cx="9387840" cy="442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i = 5, j = 10;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*ptr;  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**pptr;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&amp;i;  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pptr = &amp;ptr;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3;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**pptr = 7;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&amp;j;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**pptr = 9;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*pptr = &amp;i;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-2;</a:t>
            </a:r>
          </a:p>
        </p:txBody>
      </p:sp>
      <p:graphicFrame>
        <p:nvGraphicFramePr>
          <p:cNvPr id="58416" name="Group 48"/>
          <p:cNvGraphicFramePr>
            <a:graphicFrameLocks noGrp="1"/>
          </p:cNvGraphicFramePr>
          <p:nvPr/>
        </p:nvGraphicFramePr>
        <p:xfrm>
          <a:off x="2430780" y="4305300"/>
          <a:ext cx="7376160" cy="3244533"/>
        </p:xfrm>
        <a:graphic>
          <a:graphicData uri="http://schemas.openxmlformats.org/drawingml/2006/table">
            <a:tbl>
              <a:tblPr/>
              <a:tblGrid>
                <a:gridCol w="1005840"/>
                <a:gridCol w="838200"/>
                <a:gridCol w="3688080"/>
                <a:gridCol w="1844040"/>
              </a:tblGrid>
              <a:tr h="419100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Table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Type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 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address of i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 **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pointer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address of ptr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4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**pptr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de-reference of de-reference of pptr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12" name="AutoShape 44"/>
          <p:cNvSpPr>
            <a:spLocks noChangeArrowheads="1"/>
          </p:cNvSpPr>
          <p:nvPr/>
        </p:nvSpPr>
        <p:spPr bwMode="auto">
          <a:xfrm rot="10800000">
            <a:off x="2095500" y="5143500"/>
            <a:ext cx="586740" cy="1089660"/>
          </a:xfrm>
          <a:prstGeom prst="curvedLeftArrow">
            <a:avLst>
              <a:gd name="adj1" fmla="val 17583"/>
              <a:gd name="adj2" fmla="val 54726"/>
              <a:gd name="adj3" fmla="val 33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0"/>
          </a:p>
        </p:txBody>
      </p:sp>
      <p:sp>
        <p:nvSpPr>
          <p:cNvPr id="58413" name="AutoShape 45"/>
          <p:cNvSpPr>
            <a:spLocks noChangeArrowheads="1"/>
          </p:cNvSpPr>
          <p:nvPr/>
        </p:nvSpPr>
        <p:spPr bwMode="auto">
          <a:xfrm rot="10800000">
            <a:off x="2095500" y="6065520"/>
            <a:ext cx="586740" cy="586740"/>
          </a:xfrm>
          <a:prstGeom prst="curvedLeftArrow">
            <a:avLst>
              <a:gd name="adj1" fmla="val 25296"/>
              <a:gd name="adj2" fmla="val 40778"/>
              <a:gd name="adj3" fmla="val 33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0"/>
          </a:p>
        </p:txBody>
      </p:sp>
    </p:spTree>
    <p:extLst>
      <p:ext uri="{BB962C8B-B14F-4D97-AF65-F5344CB8AC3E}">
        <p14:creationId xmlns:p14="http://schemas.microsoft.com/office/powerpoint/2010/main" val="865450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FCDD4-4B02-4AA3-9A94-3BE5FAEF5B89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Illustration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51460" y="2293620"/>
            <a:ext cx="9387840" cy="442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i = 5, j = 10;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*ptr;  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**pptr;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&amp;i;  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pptr = &amp;ptr;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3;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**pptr = 7;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ptr = &amp;j;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**pptr = 9;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*pptr = &amp;i;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-2;</a:t>
            </a:r>
          </a:p>
        </p:txBody>
      </p:sp>
      <p:graphicFrame>
        <p:nvGraphicFramePr>
          <p:cNvPr id="59439" name="Group 47"/>
          <p:cNvGraphicFramePr>
            <a:graphicFrameLocks noGrp="1"/>
          </p:cNvGraphicFramePr>
          <p:nvPr/>
        </p:nvGraphicFramePr>
        <p:xfrm>
          <a:off x="2430780" y="4305300"/>
          <a:ext cx="7376160" cy="3244533"/>
        </p:xfrm>
        <a:graphic>
          <a:graphicData uri="http://schemas.openxmlformats.org/drawingml/2006/table">
            <a:tbl>
              <a:tblPr/>
              <a:tblGrid>
                <a:gridCol w="1005840"/>
                <a:gridCol w="838200"/>
                <a:gridCol w="3688080"/>
                <a:gridCol w="1844040"/>
              </a:tblGrid>
              <a:tr h="419100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Table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Type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 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address of j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 **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pointer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address of ptr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4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*ptr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de-reference of ptr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38" name="AutoShape 46"/>
          <p:cNvSpPr>
            <a:spLocks noChangeArrowheads="1"/>
          </p:cNvSpPr>
          <p:nvPr/>
        </p:nvSpPr>
        <p:spPr bwMode="auto">
          <a:xfrm rot="10800000">
            <a:off x="2095500" y="5646420"/>
            <a:ext cx="586740" cy="586740"/>
          </a:xfrm>
          <a:prstGeom prst="curvedLeftArrow">
            <a:avLst>
              <a:gd name="adj1" fmla="val 25296"/>
              <a:gd name="adj2" fmla="val 40778"/>
              <a:gd name="adj3" fmla="val 33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0"/>
          </a:p>
        </p:txBody>
      </p:sp>
      <p:sp>
        <p:nvSpPr>
          <p:cNvPr id="59437" name="AutoShape 45"/>
          <p:cNvSpPr>
            <a:spLocks noChangeArrowheads="1"/>
          </p:cNvSpPr>
          <p:nvPr/>
        </p:nvSpPr>
        <p:spPr bwMode="auto">
          <a:xfrm rot="10800000">
            <a:off x="2095500" y="6065520"/>
            <a:ext cx="586740" cy="586740"/>
          </a:xfrm>
          <a:prstGeom prst="curvedLeftArrow">
            <a:avLst>
              <a:gd name="adj1" fmla="val 25296"/>
              <a:gd name="adj2" fmla="val 40778"/>
              <a:gd name="adj3" fmla="val 33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0"/>
          </a:p>
        </p:txBody>
      </p:sp>
    </p:spTree>
    <p:extLst>
      <p:ext uri="{BB962C8B-B14F-4D97-AF65-F5344CB8AC3E}">
        <p14:creationId xmlns:p14="http://schemas.microsoft.com/office/powerpoint/2010/main" val="311753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14119" y="988850"/>
            <a:ext cx="8038072" cy="28981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44772" marR="3554669" algn="ctr">
              <a:lnSpc>
                <a:spcPts val="3610"/>
              </a:lnSpc>
              <a:spcBef>
                <a:spcPts val="180"/>
              </a:spcBef>
            </a:pPr>
            <a:r>
              <a:rPr sz="3600" spc="4" dirty="0" smtClean="0">
                <a:latin typeface="Times New Roman"/>
                <a:cs typeface="Times New Roman"/>
              </a:rPr>
              <a:t>A</a:t>
            </a:r>
            <a:r>
              <a:rPr sz="3600" spc="0" dirty="0" smtClean="0">
                <a:latin typeface="Times New Roman"/>
                <a:cs typeface="Times New Roman"/>
              </a:rPr>
              <a:t>rrays</a:t>
            </a:r>
            <a:endParaRPr sz="3600">
              <a:latin typeface="Times New Roman"/>
              <a:cs typeface="Times New Roman"/>
            </a:endParaRPr>
          </a:p>
          <a:p>
            <a:pPr marL="12700" marR="7768" indent="0">
              <a:lnSpc>
                <a:spcPct val="100041"/>
              </a:lnSpc>
              <a:spcBef>
                <a:spcPts val="254"/>
              </a:spcBef>
            </a:pPr>
            <a:r>
              <a:rPr sz="2000" spc="4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r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y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425" dirty="0" smtClean="0">
                <a:latin typeface="Times New Roman"/>
                <a:cs typeface="Times New Roman"/>
              </a:rPr>
              <a:t> </a:t>
            </a:r>
            <a:r>
              <a:rPr sz="2000" spc="-14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20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14" dirty="0" smtClean="0">
                <a:latin typeface="Times New Roman"/>
                <a:cs typeface="Times New Roman"/>
              </a:rPr>
              <a:t>t</a:t>
            </a:r>
            <a:r>
              <a:rPr sz="2000" spc="-4" dirty="0" smtClean="0">
                <a:latin typeface="Times New Roman"/>
                <a:cs typeface="Times New Roman"/>
              </a:rPr>
              <a:t>o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-14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g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20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14" dirty="0" smtClean="0">
                <a:latin typeface="Times New Roman"/>
                <a:cs typeface="Times New Roman"/>
              </a:rPr>
              <a:t>t</a:t>
            </a:r>
            <a:r>
              <a:rPr sz="2000" spc="-4" dirty="0" smtClean="0">
                <a:latin typeface="Times New Roman"/>
                <a:cs typeface="Times New Roman"/>
              </a:rPr>
              <a:t>r</a:t>
            </a:r>
            <a:r>
              <a:rPr sz="2000" spc="4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c</a:t>
            </a:r>
            <a:r>
              <a:rPr sz="2000" spc="-1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ur</a:t>
            </a:r>
            <a:r>
              <a:rPr sz="2000" spc="-14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410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430" dirty="0" smtClean="0">
                <a:latin typeface="Times New Roman"/>
                <a:cs typeface="Times New Roman"/>
              </a:rPr>
              <a:t> 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4" dirty="0" smtClean="0">
                <a:latin typeface="Times New Roman"/>
                <a:cs typeface="Times New Roman"/>
              </a:rPr>
              <a:t>or</a:t>
            </a:r>
            <a:r>
              <a:rPr sz="2000" spc="0" dirty="0" smtClean="0">
                <a:latin typeface="Times New Roman"/>
                <a:cs typeface="Times New Roman"/>
              </a:rPr>
              <a:t>y</a:t>
            </a:r>
            <a:r>
              <a:rPr sz="2000" spc="420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at</a:t>
            </a:r>
            <a:r>
              <a:rPr sz="2000" spc="420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</a:t>
            </a:r>
            <a:r>
              <a:rPr sz="2000" spc="-14" dirty="0" smtClean="0">
                <a:latin typeface="Times New Roman"/>
                <a:cs typeface="Times New Roman"/>
              </a:rPr>
              <a:t>a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430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-14" dirty="0" smtClean="0">
                <a:latin typeface="Times New Roman"/>
                <a:cs typeface="Times New Roman"/>
              </a:rPr>
              <a:t>e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p</a:t>
            </a:r>
            <a:r>
              <a:rPr sz="2000" spc="420" dirty="0" smtClean="0">
                <a:latin typeface="Times New Roman"/>
                <a:cs typeface="Times New Roman"/>
              </a:rPr>
              <a:t> </a:t>
            </a:r>
            <a:r>
              <a:rPr sz="2000" spc="-9" dirty="0" smtClean="0">
                <a:latin typeface="Times New Roman"/>
                <a:cs typeface="Times New Roman"/>
              </a:rPr>
              <a:t>s</a:t>
            </a:r>
            <a:r>
              <a:rPr sz="2000" spc="-4" dirty="0" smtClean="0">
                <a:latin typeface="Times New Roman"/>
                <a:cs typeface="Times New Roman"/>
              </a:rPr>
              <a:t>to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20" dirty="0" smtClean="0">
                <a:latin typeface="Times New Roman"/>
                <a:cs typeface="Times New Roman"/>
              </a:rPr>
              <a:t> 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4" dirty="0" smtClean="0">
                <a:latin typeface="Times New Roman"/>
                <a:cs typeface="Times New Roman"/>
              </a:rPr>
              <a:t>u</a:t>
            </a:r>
            <a:r>
              <a:rPr sz="2000" spc="-4" dirty="0" smtClean="0">
                <a:latin typeface="Times New Roman"/>
                <a:cs typeface="Times New Roman"/>
              </a:rPr>
              <a:t>ltipl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10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a </a:t>
            </a:r>
            <a:r>
              <a:rPr sz="2000" spc="-4" dirty="0" smtClean="0">
                <a:latin typeface="Times New Roman"/>
                <a:cs typeface="Times New Roman"/>
              </a:rPr>
              <a:t>it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v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-25" dirty="0" smtClean="0">
                <a:latin typeface="Times New Roman"/>
                <a:cs typeface="Times New Roman"/>
              </a:rPr>
              <a:t>mm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ac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4" dirty="0" smtClean="0">
                <a:latin typeface="Times New Roman"/>
                <a:cs typeface="Times New Roman"/>
              </a:rPr>
              <a:t>ti</a:t>
            </a:r>
            <a:r>
              <a:rPr sz="2000" spc="0" dirty="0" smtClean="0">
                <a:latin typeface="Times New Roman"/>
                <a:cs typeface="Times New Roman"/>
              </a:rPr>
              <a:t>c.</a:t>
            </a:r>
            <a:endParaRPr sz="2000">
              <a:latin typeface="Times New Roman"/>
              <a:cs typeface="Times New Roman"/>
            </a:endParaRPr>
          </a:p>
          <a:p>
            <a:pPr marL="12700" marR="6245" indent="0">
              <a:lnSpc>
                <a:spcPct val="100041"/>
              </a:lnSpc>
              <a:spcBef>
                <a:spcPts val="480"/>
              </a:spcBef>
            </a:pPr>
            <a:r>
              <a:rPr sz="2000" spc="4" dirty="0" smtClean="0">
                <a:latin typeface="Times New Roman"/>
                <a:cs typeface="Times New Roman"/>
              </a:rPr>
              <a:t>A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28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r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ay</a:t>
            </a:r>
            <a:r>
              <a:rPr sz="2000" spc="275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270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-14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f</a:t>
            </a:r>
            <a:r>
              <a:rPr sz="2000" spc="-14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rr</a:t>
            </a:r>
            <a:r>
              <a:rPr sz="2000" spc="-14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d</a:t>
            </a:r>
            <a:r>
              <a:rPr sz="2000" spc="285" dirty="0" smtClean="0">
                <a:latin typeface="Times New Roman"/>
                <a:cs typeface="Times New Roman"/>
              </a:rPr>
              <a:t> </a:t>
            </a:r>
            <a:r>
              <a:rPr sz="2000" spc="-1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285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o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y</a:t>
            </a:r>
            <a:r>
              <a:rPr sz="2000" spc="275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b</a:t>
            </a:r>
            <a:r>
              <a:rPr sz="2000" spc="0" dirty="0" smtClean="0">
                <a:latin typeface="Times New Roman"/>
                <a:cs typeface="Times New Roman"/>
              </a:rPr>
              <a:t>y</a:t>
            </a:r>
            <a:r>
              <a:rPr sz="2000" spc="28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280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14" dirty="0" smtClean="0">
                <a:latin typeface="Times New Roman"/>
                <a:cs typeface="Times New Roman"/>
              </a:rPr>
              <a:t>i</a:t>
            </a:r>
            <a:r>
              <a:rPr sz="2000" spc="-4" dirty="0" smtClean="0">
                <a:latin typeface="Times New Roman"/>
                <a:cs typeface="Times New Roman"/>
              </a:rPr>
              <a:t>n</a:t>
            </a:r>
            <a:r>
              <a:rPr sz="2000" spc="4" dirty="0" smtClean="0">
                <a:latin typeface="Times New Roman"/>
                <a:cs typeface="Times New Roman"/>
              </a:rPr>
              <a:t>g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280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-14" dirty="0" smtClean="0">
                <a:latin typeface="Times New Roman"/>
                <a:cs typeface="Times New Roman"/>
              </a:rPr>
              <a:t>a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e,</a:t>
            </a:r>
            <a:r>
              <a:rPr sz="2000" spc="29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lth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-4" dirty="0" smtClean="0">
                <a:latin typeface="Times New Roman"/>
                <a:cs typeface="Times New Roman"/>
              </a:rPr>
              <a:t>ug</a:t>
            </a:r>
            <a:r>
              <a:rPr sz="2000" spc="0" dirty="0" smtClean="0">
                <a:latin typeface="Times New Roman"/>
                <a:cs typeface="Times New Roman"/>
              </a:rPr>
              <a:t>h</a:t>
            </a:r>
            <a:r>
              <a:rPr sz="2000" spc="285" dirty="0" smtClean="0">
                <a:latin typeface="Times New Roman"/>
                <a:cs typeface="Times New Roman"/>
              </a:rPr>
              <a:t> </a:t>
            </a:r>
            <a:r>
              <a:rPr sz="2000" spc="-1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ey</a:t>
            </a:r>
            <a:r>
              <a:rPr sz="2000" spc="274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v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290" dirty="0" smtClean="0">
                <a:latin typeface="Times New Roman"/>
                <a:cs typeface="Times New Roman"/>
              </a:rPr>
              <a:t> 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4" dirty="0" smtClean="0">
                <a:latin typeface="Times New Roman"/>
                <a:cs typeface="Times New Roman"/>
              </a:rPr>
              <a:t>u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-14" dirty="0" smtClean="0">
                <a:latin typeface="Times New Roman"/>
                <a:cs typeface="Times New Roman"/>
              </a:rPr>
              <a:t>t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p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e 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it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0" marR="95242" indent="0">
              <a:lnSpc>
                <a:spcPts val="2306"/>
              </a:lnSpc>
              <a:spcBef>
                <a:spcPts val="480"/>
              </a:spcBef>
            </a:pP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nd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v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du</a:t>
            </a:r>
            <a:r>
              <a:rPr sz="2000" spc="0" dirty="0" smtClean="0">
                <a:latin typeface="Times New Roman"/>
                <a:cs typeface="Times New Roman"/>
              </a:rPr>
              <a:t>al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it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s can </a:t>
            </a:r>
            <a:r>
              <a:rPr sz="2000" spc="4" dirty="0" smtClean="0">
                <a:latin typeface="Times New Roman"/>
                <a:cs typeface="Times New Roman"/>
              </a:rPr>
              <a:t>b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 a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y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i="1" spc="-4" dirty="0" smtClean="0">
                <a:latin typeface="Times New Roman"/>
                <a:cs typeface="Times New Roman"/>
              </a:rPr>
              <a:t>t</a:t>
            </a:r>
            <a:r>
              <a:rPr sz="2000" i="1" spc="0" dirty="0" smtClean="0">
                <a:latin typeface="Times New Roman"/>
                <a:cs typeface="Times New Roman"/>
              </a:rPr>
              <a:t>y</a:t>
            </a:r>
            <a:r>
              <a:rPr sz="2000" i="1" spc="4" dirty="0" smtClean="0">
                <a:latin typeface="Times New Roman"/>
                <a:cs typeface="Times New Roman"/>
              </a:rPr>
              <a:t>p</a:t>
            </a:r>
            <a:r>
              <a:rPr sz="2000" i="1" spc="0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,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li</a:t>
            </a:r>
            <a:r>
              <a:rPr sz="2000" spc="4" dirty="0" smtClean="0">
                <a:latin typeface="Times New Roman"/>
                <a:cs typeface="Times New Roman"/>
              </a:rPr>
              <a:t>k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g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s,</a:t>
            </a:r>
            <a:r>
              <a:rPr sz="2000" spc="-3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f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at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r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ac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s. </a:t>
            </a:r>
            <a:endParaRPr sz="2000">
              <a:latin typeface="Times New Roman"/>
              <a:cs typeface="Times New Roman"/>
            </a:endParaRPr>
          </a:p>
          <a:p>
            <a:pPr marL="12700" marR="95242">
              <a:lnSpc>
                <a:spcPts val="2299"/>
              </a:lnSpc>
              <a:spcBef>
                <a:spcPts val="581"/>
              </a:spcBef>
            </a:pPr>
            <a:r>
              <a:rPr sz="2000" spc="-4" dirty="0" smtClean="0">
                <a:latin typeface="Times New Roman"/>
                <a:cs typeface="Times New Roman"/>
              </a:rPr>
              <a:t>B</a:t>
            </a:r>
            <a:r>
              <a:rPr sz="2000" spc="4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on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rr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139" dirty="0" smtClean="0">
                <a:latin typeface="Times New Roman"/>
                <a:cs typeface="Times New Roman"/>
              </a:rPr>
              <a:t>y</a:t>
            </a:r>
            <a:r>
              <a:rPr sz="2000" spc="0" dirty="0" smtClean="0">
                <a:latin typeface="Times New Roman"/>
                <a:cs typeface="Times New Roman"/>
              </a:rPr>
              <a:t>,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l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it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s 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4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st </a:t>
            </a:r>
            <a:r>
              <a:rPr sz="2000" spc="4" dirty="0" smtClean="0">
                <a:latin typeface="Times New Roman"/>
                <a:cs typeface="Times New Roman"/>
              </a:rPr>
              <a:t>b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 s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ng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ty</a:t>
            </a:r>
            <a:r>
              <a:rPr sz="2000" spc="4" dirty="0" smtClean="0">
                <a:latin typeface="Times New Roman"/>
                <a:cs typeface="Times New Roman"/>
              </a:rPr>
              <a:t>p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89483">
              <a:lnSpc>
                <a:spcPct val="95825"/>
              </a:lnSpc>
              <a:spcBef>
                <a:spcPts val="599"/>
              </a:spcBef>
            </a:pPr>
            <a:r>
              <a:rPr sz="2000" spc="0" dirty="0" smtClean="0">
                <a:latin typeface="Times New Roman"/>
                <a:cs typeface="Times New Roman"/>
              </a:rPr>
              <a:t>–</a:t>
            </a:r>
            <a:r>
              <a:rPr sz="2000" spc="345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7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w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5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-14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v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75" dirty="0" smtClean="0">
                <a:latin typeface="Times New Roman"/>
                <a:cs typeface="Times New Roman"/>
              </a:rPr>
              <a:t> </a:t>
            </a:r>
            <a:r>
              <a:rPr sz="2000" spc="-14" dirty="0" smtClean="0">
                <a:latin typeface="Times New Roman"/>
                <a:cs typeface="Times New Roman"/>
              </a:rPr>
              <a:t>a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6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r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ay</a:t>
            </a:r>
            <a:r>
              <a:rPr sz="2000" spc="6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6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5</a:t>
            </a:r>
            <a:r>
              <a:rPr sz="2000" spc="0" dirty="0" smtClean="0">
                <a:latin typeface="Times New Roman"/>
                <a:cs typeface="Times New Roman"/>
              </a:rPr>
              <a:t>0</a:t>
            </a:r>
            <a:r>
              <a:rPr sz="2000" spc="7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-14" dirty="0" smtClean="0">
                <a:latin typeface="Times New Roman"/>
                <a:cs typeface="Times New Roman"/>
              </a:rPr>
              <a:t>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s,</a:t>
            </a:r>
            <a:r>
              <a:rPr sz="2000" spc="7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l</a:t>
            </a:r>
            <a:r>
              <a:rPr sz="2000" spc="5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79" dirty="0" smtClean="0">
                <a:latin typeface="Times New Roman"/>
                <a:cs typeface="Times New Roman"/>
              </a:rPr>
              <a:t> </a:t>
            </a:r>
            <a:r>
              <a:rPr sz="2000" spc="-14" dirty="0" smtClean="0">
                <a:latin typeface="Times New Roman"/>
                <a:cs typeface="Times New Roman"/>
              </a:rPr>
              <a:t>t</a:t>
            </a:r>
            <a:r>
              <a:rPr sz="2000" spc="-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em</a:t>
            </a:r>
            <a:r>
              <a:rPr sz="2000" spc="64" dirty="0" smtClean="0">
                <a:latin typeface="Times New Roman"/>
                <a:cs typeface="Times New Roman"/>
              </a:rPr>
              <a:t> 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4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st</a:t>
            </a:r>
            <a:r>
              <a:rPr sz="2000" spc="6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b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5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6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-14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g</a:t>
            </a:r>
            <a:r>
              <a:rPr sz="2000" spc="-14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r</a:t>
            </a:r>
            <a:r>
              <a:rPr sz="2000" spc="7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ty</a:t>
            </a:r>
            <a:r>
              <a:rPr sz="2000" spc="4" dirty="0" smtClean="0">
                <a:latin typeface="Times New Roman"/>
                <a:cs typeface="Times New Roman"/>
              </a:rPr>
              <a:t>p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5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9987" y="1534438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5"/>
              </a:lnSpc>
              <a:spcBef>
                <a:spcPts val="102"/>
              </a:spcBef>
            </a:pPr>
            <a:r>
              <a:rPr sz="2000" spc="0" dirty="0" smtClean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9987" y="2204998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5"/>
              </a:lnSpc>
              <a:spcBef>
                <a:spcPts val="102"/>
              </a:spcBef>
            </a:pPr>
            <a:r>
              <a:rPr sz="2000" spc="0" dirty="0" smtClean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9987" y="2875558"/>
            <a:ext cx="152653" cy="645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5"/>
              </a:lnSpc>
              <a:spcBef>
                <a:spcPts val="102"/>
              </a:spcBef>
            </a:pPr>
            <a:r>
              <a:rPr sz="2000" spc="0" dirty="0" smtClean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47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4119" y="3911877"/>
            <a:ext cx="8031221" cy="2273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4179" marR="31111">
              <a:lnSpc>
                <a:spcPts val="2055"/>
              </a:lnSpc>
              <a:spcBef>
                <a:spcPts val="102"/>
              </a:spcBef>
            </a:pP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y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on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ty</a:t>
            </a:r>
            <a:r>
              <a:rPr sz="2000" spc="4" dirty="0" smtClean="0">
                <a:latin typeface="Times New Roman"/>
                <a:cs typeface="Times New Roman"/>
              </a:rPr>
              <a:t>p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89483" marR="31111">
              <a:lnSpc>
                <a:spcPct val="95825"/>
              </a:lnSpc>
              <a:spcBef>
                <a:spcPts val="47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–</a:t>
            </a:r>
            <a:r>
              <a:rPr sz="2000" spc="345" dirty="0" smtClean="0">
                <a:latin typeface="Times New Roman"/>
                <a:cs typeface="Times New Roman"/>
              </a:rPr>
              <a:t> </a:t>
            </a:r>
            <a:r>
              <a:rPr sz="2000" spc="-139" dirty="0" smtClean="0">
                <a:latin typeface="Times New Roman"/>
                <a:cs typeface="Times New Roman"/>
              </a:rPr>
              <a:t>W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ca</a:t>
            </a:r>
            <a:r>
              <a:rPr sz="2000" spc="4" dirty="0" smtClean="0">
                <a:latin typeface="Times New Roman"/>
                <a:cs typeface="Times New Roman"/>
              </a:rPr>
              <a:t>nno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v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f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st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2</a:t>
            </a:r>
            <a:r>
              <a:rPr sz="2000" spc="0" dirty="0" smtClean="0">
                <a:latin typeface="Times New Roman"/>
                <a:cs typeface="Times New Roman"/>
              </a:rPr>
              <a:t>0 </a:t>
            </a:r>
            <a:r>
              <a:rPr sz="2000" spc="4" dirty="0" smtClean="0">
                <a:latin typeface="Times New Roman"/>
                <a:cs typeface="Times New Roman"/>
              </a:rPr>
              <a:t>b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g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wh</a:t>
            </a:r>
            <a:r>
              <a:rPr sz="2000" spc="-4" dirty="0" smtClean="0">
                <a:latin typeface="Times New Roman"/>
                <a:cs typeface="Times New Roman"/>
              </a:rPr>
              <a:t>il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est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f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at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ty</a:t>
            </a:r>
            <a:r>
              <a:rPr sz="2000" spc="4" dirty="0" smtClean="0">
                <a:latin typeface="Times New Roman"/>
                <a:cs typeface="Times New Roman"/>
              </a:rPr>
              <a:t>p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0" marR="3725719" algn="just">
              <a:lnSpc>
                <a:spcPct val="95825"/>
              </a:lnSpc>
              <a:spcBef>
                <a:spcPts val="434"/>
              </a:spcBef>
            </a:pPr>
            <a:r>
              <a:rPr sz="2000" spc="-4" dirty="0" smtClean="0">
                <a:latin typeface="Times New Roman"/>
                <a:cs typeface="Times New Roman"/>
              </a:rPr>
              <a:t>C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ac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er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rr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y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v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4" dirty="0" smtClean="0">
                <a:latin typeface="Times New Roman"/>
                <a:cs typeface="Times New Roman"/>
              </a:rPr>
              <a:t>p</a:t>
            </a:r>
            <a:r>
              <a:rPr sz="2000" spc="0" dirty="0" smtClean="0">
                <a:latin typeface="Times New Roman"/>
                <a:cs typeface="Times New Roman"/>
              </a:rPr>
              <a:t>ec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al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prop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-139" dirty="0" smtClean="0">
                <a:latin typeface="Times New Roman"/>
                <a:cs typeface="Times New Roman"/>
              </a:rPr>
              <a:t>y</a:t>
            </a:r>
            <a:r>
              <a:rPr sz="2000" spc="4" dirty="0" smtClean="0">
                <a:latin typeface="Times New Roman"/>
                <a:cs typeface="Times New Roman"/>
              </a:rPr>
              <a:t>..</a:t>
            </a:r>
            <a:r>
              <a:rPr sz="2000" spc="0" dirty="0" smtClean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indent="0" algn="just">
              <a:lnSpc>
                <a:spcPct val="100041"/>
              </a:lnSpc>
              <a:spcBef>
                <a:spcPts val="580"/>
              </a:spcBef>
            </a:pPr>
            <a:r>
              <a:rPr sz="2000" spc="0" dirty="0" smtClean="0">
                <a:latin typeface="Times New Roman"/>
                <a:cs typeface="Times New Roman"/>
              </a:rPr>
              <a:t>Each</a:t>
            </a:r>
            <a:r>
              <a:rPr sz="2000" spc="28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250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275" dirty="0" smtClean="0">
                <a:latin typeface="Times New Roman"/>
                <a:cs typeface="Times New Roman"/>
              </a:rPr>
              <a:t> </a:t>
            </a:r>
            <a:r>
              <a:rPr sz="2000" spc="-1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280" dirty="0" smtClean="0">
                <a:latin typeface="Times New Roman"/>
                <a:cs typeface="Times New Roman"/>
              </a:rPr>
              <a:t> </a:t>
            </a:r>
            <a:r>
              <a:rPr sz="2000" spc="-14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r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ay</a:t>
            </a:r>
            <a:r>
              <a:rPr sz="2000" spc="275" dirty="0" smtClean="0">
                <a:latin typeface="Times New Roman"/>
                <a:cs typeface="Times New Roman"/>
              </a:rPr>
              <a:t> </a:t>
            </a:r>
            <a:r>
              <a:rPr sz="2000" spc="-14" dirty="0" smtClean="0">
                <a:latin typeface="Times New Roman"/>
                <a:cs typeface="Times New Roman"/>
              </a:rPr>
              <a:t>c</a:t>
            </a:r>
            <a:r>
              <a:rPr sz="2000" spc="0" dirty="0" smtClean="0">
                <a:latin typeface="Times New Roman"/>
                <a:cs typeface="Times New Roman"/>
              </a:rPr>
              <a:t>an</a:t>
            </a:r>
            <a:r>
              <a:rPr sz="2000" spc="274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h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d</a:t>
            </a:r>
            <a:r>
              <a:rPr sz="2000" spc="260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on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265" dirty="0" smtClean="0">
                <a:latin typeface="Times New Roman"/>
                <a:cs typeface="Times New Roman"/>
              </a:rPr>
              <a:t> </a:t>
            </a:r>
            <a:r>
              <a:rPr sz="2000" spc="-14" dirty="0" smtClean="0">
                <a:latin typeface="Times New Roman"/>
                <a:cs typeface="Times New Roman"/>
              </a:rPr>
              <a:t>c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-14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ac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-14" dirty="0" smtClean="0">
                <a:latin typeface="Times New Roman"/>
                <a:cs typeface="Times New Roman"/>
              </a:rPr>
              <a:t>e</a:t>
            </a:r>
            <a:r>
              <a:rPr sz="2000" spc="-10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.</a:t>
            </a:r>
            <a:r>
              <a:rPr sz="2000" spc="270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B</a:t>
            </a:r>
            <a:r>
              <a:rPr sz="2000" spc="4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265" dirty="0" smtClean="0">
                <a:latin typeface="Times New Roman"/>
                <a:cs typeface="Times New Roman"/>
              </a:rPr>
              <a:t> </a:t>
            </a:r>
            <a:r>
              <a:rPr sz="2000" spc="-1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285" dirty="0" smtClean="0">
                <a:latin typeface="Times New Roman"/>
                <a:cs typeface="Times New Roman"/>
              </a:rPr>
              <a:t> </a:t>
            </a:r>
            <a:r>
              <a:rPr sz="2000" spc="-19" dirty="0" smtClean="0">
                <a:latin typeface="Times New Roman"/>
                <a:cs typeface="Times New Roman"/>
              </a:rPr>
              <a:t>y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u</a:t>
            </a:r>
            <a:r>
              <a:rPr sz="2000" spc="274" dirty="0" smtClean="0">
                <a:latin typeface="Times New Roman"/>
                <a:cs typeface="Times New Roman"/>
              </a:rPr>
              <a:t> </a:t>
            </a:r>
            <a:r>
              <a:rPr sz="2000" spc="-14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d</a:t>
            </a:r>
            <a:r>
              <a:rPr sz="2000" spc="275" dirty="0" smtClean="0">
                <a:latin typeface="Times New Roman"/>
                <a:cs typeface="Times New Roman"/>
              </a:rPr>
              <a:t> </a:t>
            </a:r>
            <a:r>
              <a:rPr sz="2000" spc="-1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26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r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ay </a:t>
            </a:r>
            <a:r>
              <a:rPr sz="2000" spc="4" dirty="0" smtClean="0">
                <a:latin typeface="Times New Roman"/>
                <a:cs typeface="Times New Roman"/>
              </a:rPr>
              <a:t>w</a:t>
            </a:r>
            <a:r>
              <a:rPr sz="2000" spc="-4" dirty="0" smtClean="0">
                <a:latin typeface="Times New Roman"/>
                <a:cs typeface="Times New Roman"/>
              </a:rPr>
              <a:t>it</a:t>
            </a:r>
            <a:r>
              <a:rPr sz="2000" spc="0" dirty="0" smtClean="0">
                <a:latin typeface="Times New Roman"/>
                <a:cs typeface="Times New Roman"/>
              </a:rPr>
              <a:t>h</a:t>
            </a:r>
            <a:r>
              <a:rPr sz="2000" spc="13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134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FF9900"/>
                </a:solidFill>
                <a:latin typeface="Times New Roman"/>
                <a:cs typeface="Times New Roman"/>
              </a:rPr>
              <a:t>NU</a:t>
            </a:r>
            <a:r>
              <a:rPr sz="2000" spc="-9" dirty="0" smtClean="0">
                <a:solidFill>
                  <a:srgbClr val="FF9900"/>
                </a:solidFill>
                <a:latin typeface="Times New Roman"/>
                <a:cs typeface="Times New Roman"/>
              </a:rPr>
              <a:t>L</a:t>
            </a:r>
            <a:r>
              <a:rPr sz="20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L</a:t>
            </a:r>
            <a:r>
              <a:rPr sz="2000" spc="74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FF9900"/>
                </a:solidFill>
                <a:latin typeface="Times New Roman"/>
                <a:cs typeface="Times New Roman"/>
              </a:rPr>
              <a:t>C</a:t>
            </a:r>
            <a:r>
              <a:rPr sz="2000" spc="4" dirty="0" smtClean="0">
                <a:solidFill>
                  <a:srgbClr val="FF9900"/>
                </a:solidFill>
                <a:latin typeface="Times New Roman"/>
                <a:cs typeface="Times New Roman"/>
              </a:rPr>
              <a:t>HA</a:t>
            </a:r>
            <a:r>
              <a:rPr sz="2000" spc="-4" dirty="0" smtClean="0">
                <a:solidFill>
                  <a:srgbClr val="FF9900"/>
                </a:solidFill>
                <a:latin typeface="Times New Roman"/>
                <a:cs typeface="Times New Roman"/>
              </a:rPr>
              <a:t>R</a:t>
            </a:r>
            <a:r>
              <a:rPr sz="2000" spc="4" dirty="0" smtClean="0">
                <a:solidFill>
                  <a:srgbClr val="FF9900"/>
                </a:solidFill>
                <a:latin typeface="Times New Roman"/>
                <a:cs typeface="Times New Roman"/>
              </a:rPr>
              <a:t>A</a:t>
            </a:r>
            <a:r>
              <a:rPr sz="2000" spc="-4" dirty="0" smtClean="0">
                <a:solidFill>
                  <a:srgbClr val="FF9900"/>
                </a:solidFill>
                <a:latin typeface="Times New Roman"/>
                <a:cs typeface="Times New Roman"/>
              </a:rPr>
              <a:t>C</a:t>
            </a:r>
            <a:r>
              <a:rPr sz="2000" spc="9" dirty="0" smtClean="0">
                <a:solidFill>
                  <a:srgbClr val="FF9900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E</a:t>
            </a:r>
            <a:r>
              <a:rPr sz="2000" spc="-4" dirty="0" smtClean="0">
                <a:solidFill>
                  <a:srgbClr val="FF9900"/>
                </a:solidFill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,</a:t>
            </a:r>
            <a:r>
              <a:rPr sz="2000" spc="150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4" dirty="0" smtClean="0">
                <a:latin typeface="Times New Roman"/>
                <a:cs typeface="Times New Roman"/>
              </a:rPr>
              <a:t>n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-14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d</a:t>
            </a:r>
            <a:r>
              <a:rPr sz="2000" spc="13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b</a:t>
            </a:r>
            <a:r>
              <a:rPr sz="2000" spc="0" dirty="0" smtClean="0">
                <a:latin typeface="Times New Roman"/>
                <a:cs typeface="Times New Roman"/>
              </a:rPr>
              <a:t>y</a:t>
            </a:r>
            <a:r>
              <a:rPr sz="2000" spc="13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‘</a:t>
            </a:r>
            <a:r>
              <a:rPr sz="2000" spc="-14" dirty="0" smtClean="0">
                <a:latin typeface="Times New Roman"/>
                <a:cs typeface="Times New Roman"/>
              </a:rPr>
              <a:t>\</a:t>
            </a:r>
            <a:r>
              <a:rPr sz="2000" spc="-4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’ </a:t>
            </a:r>
            <a:r>
              <a:rPr sz="2000" spc="4" dirty="0" smtClean="0">
                <a:latin typeface="Times New Roman"/>
                <a:cs typeface="Times New Roman"/>
              </a:rPr>
              <a:t>(</a:t>
            </a:r>
            <a:r>
              <a:rPr sz="2000" spc="-1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at</a:t>
            </a:r>
            <a:r>
              <a:rPr sz="2000" spc="144" dirty="0" smtClean="0">
                <a:latin typeface="Times New Roman"/>
                <a:cs typeface="Times New Roman"/>
              </a:rPr>
              <a:t> </a:t>
            </a:r>
            <a:r>
              <a:rPr sz="2000" spc="-1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s,</a:t>
            </a:r>
            <a:r>
              <a:rPr sz="2000" spc="13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b</a:t>
            </a:r>
            <a:r>
              <a:rPr sz="2000" spc="0" dirty="0" smtClean="0">
                <a:latin typeface="Times New Roman"/>
                <a:cs typeface="Times New Roman"/>
              </a:rPr>
              <a:t>ac</a:t>
            </a:r>
            <a:r>
              <a:rPr sz="2000" spc="-4" dirty="0" smtClean="0">
                <a:latin typeface="Times New Roman"/>
                <a:cs typeface="Times New Roman"/>
              </a:rPr>
              <a:t>k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9" dirty="0" smtClean="0">
                <a:latin typeface="Times New Roman"/>
                <a:cs typeface="Times New Roman"/>
              </a:rPr>
              <a:t>s</a:t>
            </a:r>
            <a:r>
              <a:rPr sz="2000" spc="0" dirty="0" smtClean="0">
                <a:latin typeface="Times New Roman"/>
                <a:cs typeface="Times New Roman"/>
              </a:rPr>
              <a:t>h</a:t>
            </a:r>
            <a:r>
              <a:rPr sz="2000" spc="154" dirty="0" smtClean="0">
                <a:latin typeface="Times New Roman"/>
                <a:cs typeface="Times New Roman"/>
              </a:rPr>
              <a:t> </a:t>
            </a:r>
            <a:r>
              <a:rPr sz="2000" spc="-14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d</a:t>
            </a:r>
            <a:r>
              <a:rPr sz="2000" spc="13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ze</a:t>
            </a:r>
            <a:r>
              <a:rPr sz="2000" spc="-4" dirty="0" smtClean="0">
                <a:latin typeface="Times New Roman"/>
                <a:cs typeface="Times New Roman"/>
              </a:rPr>
              <a:t>r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-4" dirty="0" smtClean="0">
                <a:latin typeface="Times New Roman"/>
                <a:cs typeface="Times New Roman"/>
              </a:rPr>
              <a:t>)</a:t>
            </a:r>
            <a:r>
              <a:rPr sz="2000" spc="0" dirty="0" smtClean="0">
                <a:latin typeface="Times New Roman"/>
                <a:cs typeface="Times New Roman"/>
              </a:rPr>
              <a:t>, </a:t>
            </a:r>
            <a:r>
              <a:rPr sz="2000" spc="-4" dirty="0" smtClean="0">
                <a:latin typeface="Times New Roman"/>
                <a:cs typeface="Times New Roman"/>
              </a:rPr>
              <a:t>y</a:t>
            </a:r>
            <a:r>
              <a:rPr sz="2000" spc="4" dirty="0" smtClean="0">
                <a:latin typeface="Times New Roman"/>
                <a:cs typeface="Times New Roman"/>
              </a:rPr>
              <a:t>ou</a:t>
            </a:r>
            <a:r>
              <a:rPr sz="2000" spc="-14" dirty="0" smtClean="0">
                <a:latin typeface="Times New Roman"/>
                <a:cs typeface="Times New Roman"/>
              </a:rPr>
              <a:t>'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l</a:t>
            </a:r>
            <a:r>
              <a:rPr sz="2000" spc="25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v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14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w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at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14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kn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-4" dirty="0" smtClean="0">
                <a:latin typeface="Times New Roman"/>
                <a:cs typeface="Times New Roman"/>
              </a:rPr>
              <a:t>w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20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as</a:t>
            </a:r>
            <a:r>
              <a:rPr sz="2000" spc="2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ST</a:t>
            </a:r>
            <a:r>
              <a:rPr sz="2000" spc="-4" dirty="0" smtClean="0">
                <a:solidFill>
                  <a:srgbClr val="FF9900"/>
                </a:solidFill>
                <a:latin typeface="Times New Roman"/>
                <a:cs typeface="Times New Roman"/>
              </a:rPr>
              <a:t>RI</a:t>
            </a:r>
            <a:r>
              <a:rPr sz="2000" spc="4" dirty="0" smtClean="0">
                <a:solidFill>
                  <a:srgbClr val="FF9900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G</a:t>
            </a:r>
            <a:r>
              <a:rPr sz="2000" spc="20" dirty="0" smtClean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FF9900"/>
                </a:solidFill>
                <a:latin typeface="Times New Roman"/>
                <a:cs typeface="Times New Roman"/>
              </a:rPr>
              <a:t>C</a:t>
            </a:r>
            <a:r>
              <a:rPr sz="2000" spc="4" dirty="0" smtClean="0">
                <a:solidFill>
                  <a:srgbClr val="FF9900"/>
                </a:solidFill>
                <a:latin typeface="Times New Roman"/>
                <a:cs typeface="Times New Roman"/>
              </a:rPr>
              <a:t>ON</a:t>
            </a:r>
            <a:r>
              <a:rPr sz="2000" spc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S</a:t>
            </a:r>
            <a:r>
              <a:rPr sz="2000" spc="-154" dirty="0" smtClean="0">
                <a:solidFill>
                  <a:srgbClr val="FF9900"/>
                </a:solidFill>
                <a:latin typeface="Times New Roman"/>
                <a:cs typeface="Times New Roman"/>
              </a:rPr>
              <a:t>T</a:t>
            </a:r>
            <a:r>
              <a:rPr sz="2000" spc="4" dirty="0" smtClean="0">
                <a:solidFill>
                  <a:srgbClr val="FF9900"/>
                </a:solidFill>
                <a:latin typeface="Times New Roman"/>
                <a:cs typeface="Times New Roman"/>
              </a:rPr>
              <a:t>A</a:t>
            </a:r>
            <a:r>
              <a:rPr sz="2000" spc="-4" dirty="0" smtClean="0">
                <a:solidFill>
                  <a:srgbClr val="FF9900"/>
                </a:solidFill>
                <a:latin typeface="Times New Roman"/>
                <a:cs typeface="Times New Roman"/>
              </a:rPr>
              <a:t>N</a:t>
            </a:r>
            <a:r>
              <a:rPr sz="2000" spc="-144" dirty="0" smtClean="0">
                <a:solidFill>
                  <a:srgbClr val="FF9900"/>
                </a:solidFill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.</a:t>
            </a:r>
            <a:r>
              <a:rPr sz="2000" spc="20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 </a:t>
            </a:r>
            <a:r>
              <a:rPr sz="2000" spc="4" dirty="0" smtClean="0">
                <a:latin typeface="Times New Roman"/>
                <a:cs typeface="Times New Roman"/>
              </a:rPr>
              <a:t>nu</a:t>
            </a:r>
            <a:r>
              <a:rPr sz="2000" spc="-1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l</a:t>
            </a:r>
            <a:r>
              <a:rPr sz="2000" spc="25" dirty="0" smtClean="0">
                <a:latin typeface="Times New Roman"/>
                <a:cs typeface="Times New Roman"/>
              </a:rPr>
              <a:t> </a:t>
            </a:r>
            <a:r>
              <a:rPr sz="2000" spc="-14" dirty="0" smtClean="0">
                <a:latin typeface="Times New Roman"/>
                <a:cs typeface="Times New Roman"/>
              </a:rPr>
              <a:t>c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-14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ac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-14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r 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rk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d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 s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9987" y="4625109"/>
            <a:ext cx="152653" cy="645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5"/>
              </a:lnSpc>
              <a:spcBef>
                <a:spcPts val="102"/>
              </a:spcBef>
            </a:pPr>
            <a:r>
              <a:rPr sz="2000" spc="0" dirty="0" smtClean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7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5536" y="6862202"/>
            <a:ext cx="1739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E5072-59D6-461D-8306-197CC0A46C5F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Illustration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51460" y="2293620"/>
            <a:ext cx="9387840" cy="442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i = 5, j = 10;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*ptr;  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**pptr;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&amp;i;  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pptr = &amp;ptr;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3;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**pptr = 7;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&amp;j;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**pptr = 9;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*pptr = &amp;i;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-2;</a:t>
            </a:r>
          </a:p>
        </p:txBody>
      </p:sp>
      <p:graphicFrame>
        <p:nvGraphicFramePr>
          <p:cNvPr id="60462" name="Group 46"/>
          <p:cNvGraphicFramePr>
            <a:graphicFrameLocks noGrp="1"/>
          </p:cNvGraphicFramePr>
          <p:nvPr/>
        </p:nvGraphicFramePr>
        <p:xfrm>
          <a:off x="2430780" y="4305300"/>
          <a:ext cx="7376160" cy="3244533"/>
        </p:xfrm>
        <a:graphic>
          <a:graphicData uri="http://schemas.openxmlformats.org/drawingml/2006/table">
            <a:tbl>
              <a:tblPr/>
              <a:tblGrid>
                <a:gridCol w="1005840"/>
                <a:gridCol w="838200"/>
                <a:gridCol w="3688080"/>
                <a:gridCol w="1844040"/>
              </a:tblGrid>
              <a:tr h="419100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Table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Type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 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address of j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 **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pointer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address of ptr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4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**pptr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de-reference of de-reference of pptr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60" name="AutoShape 44"/>
          <p:cNvSpPr>
            <a:spLocks noChangeArrowheads="1"/>
          </p:cNvSpPr>
          <p:nvPr/>
        </p:nvSpPr>
        <p:spPr bwMode="auto">
          <a:xfrm rot="10800000">
            <a:off x="2095500" y="5646420"/>
            <a:ext cx="586740" cy="586740"/>
          </a:xfrm>
          <a:prstGeom prst="curvedLeftArrow">
            <a:avLst>
              <a:gd name="adj1" fmla="val 25296"/>
              <a:gd name="adj2" fmla="val 40778"/>
              <a:gd name="adj3" fmla="val 33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0"/>
          </a:p>
        </p:txBody>
      </p:sp>
      <p:sp>
        <p:nvSpPr>
          <p:cNvPr id="60461" name="AutoShape 45"/>
          <p:cNvSpPr>
            <a:spLocks noChangeArrowheads="1"/>
          </p:cNvSpPr>
          <p:nvPr/>
        </p:nvSpPr>
        <p:spPr bwMode="auto">
          <a:xfrm rot="10800000">
            <a:off x="2095500" y="6065520"/>
            <a:ext cx="586740" cy="586740"/>
          </a:xfrm>
          <a:prstGeom prst="curvedLeftArrow">
            <a:avLst>
              <a:gd name="adj1" fmla="val 25296"/>
              <a:gd name="adj2" fmla="val 40778"/>
              <a:gd name="adj3" fmla="val 33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0"/>
          </a:p>
        </p:txBody>
      </p:sp>
    </p:spTree>
    <p:extLst>
      <p:ext uri="{BB962C8B-B14F-4D97-AF65-F5344CB8AC3E}">
        <p14:creationId xmlns:p14="http://schemas.microsoft.com/office/powerpoint/2010/main" val="17167757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1CED-D394-42F6-B2C2-75ACD34545BA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Illustration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251460" y="2293620"/>
            <a:ext cx="9387840" cy="442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i = 5, j = 10;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*ptr;  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**pptr;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&amp;i;  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pptr = &amp;ptr;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3;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**pptr = 7;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&amp;j;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**pptr = 9;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*pptr = &amp;i;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-2;</a:t>
            </a:r>
          </a:p>
        </p:txBody>
      </p:sp>
      <p:graphicFrame>
        <p:nvGraphicFramePr>
          <p:cNvPr id="61483" name="Group 43"/>
          <p:cNvGraphicFramePr>
            <a:graphicFrameLocks noGrp="1"/>
          </p:cNvGraphicFramePr>
          <p:nvPr/>
        </p:nvGraphicFramePr>
        <p:xfrm>
          <a:off x="2430780" y="4305300"/>
          <a:ext cx="7376160" cy="3244533"/>
        </p:xfrm>
        <a:graphic>
          <a:graphicData uri="http://schemas.openxmlformats.org/drawingml/2006/table">
            <a:tbl>
              <a:tblPr/>
              <a:tblGrid>
                <a:gridCol w="1005840"/>
                <a:gridCol w="838200"/>
                <a:gridCol w="3688080"/>
                <a:gridCol w="1844040"/>
              </a:tblGrid>
              <a:tr h="419100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Table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Type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 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address of i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 **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pointer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address of ptr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4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*pptr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int 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de-reference of pptr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value of ptr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(address of i)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84" name="AutoShape 44"/>
          <p:cNvSpPr>
            <a:spLocks noChangeArrowheads="1"/>
          </p:cNvSpPr>
          <p:nvPr/>
        </p:nvSpPr>
        <p:spPr bwMode="auto">
          <a:xfrm rot="10800000">
            <a:off x="2095500" y="5143500"/>
            <a:ext cx="586740" cy="1089660"/>
          </a:xfrm>
          <a:prstGeom prst="curvedLeftArrow">
            <a:avLst>
              <a:gd name="adj1" fmla="val 17583"/>
              <a:gd name="adj2" fmla="val 54726"/>
              <a:gd name="adj3" fmla="val 33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0"/>
          </a:p>
        </p:txBody>
      </p:sp>
      <p:sp>
        <p:nvSpPr>
          <p:cNvPr id="61485" name="AutoShape 45"/>
          <p:cNvSpPr>
            <a:spLocks noChangeArrowheads="1"/>
          </p:cNvSpPr>
          <p:nvPr/>
        </p:nvSpPr>
        <p:spPr bwMode="auto">
          <a:xfrm rot="10800000">
            <a:off x="2095500" y="6065520"/>
            <a:ext cx="586740" cy="586740"/>
          </a:xfrm>
          <a:prstGeom prst="curvedLeftArrow">
            <a:avLst>
              <a:gd name="adj1" fmla="val 25296"/>
              <a:gd name="adj2" fmla="val 40778"/>
              <a:gd name="adj3" fmla="val 33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0"/>
          </a:p>
        </p:txBody>
      </p:sp>
    </p:spTree>
    <p:extLst>
      <p:ext uri="{BB962C8B-B14F-4D97-AF65-F5344CB8AC3E}">
        <p14:creationId xmlns:p14="http://schemas.microsoft.com/office/powerpoint/2010/main" val="1727718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DE229-2AC7-4669-8C48-59C553EA5539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Illustration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251460" y="2293620"/>
            <a:ext cx="9387840" cy="442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i = 5, j = 10;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*ptr;  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int **pptr;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&amp;i;   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pptr = &amp;ptr; 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3;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**pptr = 7;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&amp;j;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**pptr = 9;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*pptr = &amp;i;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*ptr = -2;</a:t>
            </a:r>
          </a:p>
        </p:txBody>
      </p:sp>
      <p:graphicFrame>
        <p:nvGraphicFramePr>
          <p:cNvPr id="62513" name="Group 49"/>
          <p:cNvGraphicFramePr>
            <a:graphicFrameLocks noGrp="1"/>
          </p:cNvGraphicFramePr>
          <p:nvPr/>
        </p:nvGraphicFramePr>
        <p:xfrm>
          <a:off x="2430780" y="4305300"/>
          <a:ext cx="7376160" cy="3244533"/>
        </p:xfrm>
        <a:graphic>
          <a:graphicData uri="http://schemas.openxmlformats.org/drawingml/2006/table">
            <a:tbl>
              <a:tblPr/>
              <a:tblGrid>
                <a:gridCol w="1005840"/>
                <a:gridCol w="838200"/>
                <a:gridCol w="3688080"/>
                <a:gridCol w="1844040"/>
              </a:tblGrid>
              <a:tr h="419100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Table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Type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-2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 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address of i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 **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integer pointer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address of ptr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4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*ptr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de-reference of ptr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-2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07" name="AutoShape 43"/>
          <p:cNvSpPr>
            <a:spLocks noChangeArrowheads="1"/>
          </p:cNvSpPr>
          <p:nvPr/>
        </p:nvSpPr>
        <p:spPr bwMode="auto">
          <a:xfrm rot="10800000">
            <a:off x="2095500" y="5143500"/>
            <a:ext cx="586740" cy="1089660"/>
          </a:xfrm>
          <a:prstGeom prst="curvedLeftArrow">
            <a:avLst>
              <a:gd name="adj1" fmla="val 17583"/>
              <a:gd name="adj2" fmla="val 54726"/>
              <a:gd name="adj3" fmla="val 33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0"/>
          </a:p>
        </p:txBody>
      </p:sp>
      <p:sp>
        <p:nvSpPr>
          <p:cNvPr id="62508" name="AutoShape 44"/>
          <p:cNvSpPr>
            <a:spLocks noChangeArrowheads="1"/>
          </p:cNvSpPr>
          <p:nvPr/>
        </p:nvSpPr>
        <p:spPr bwMode="auto">
          <a:xfrm rot="10800000">
            <a:off x="2095500" y="6065520"/>
            <a:ext cx="586740" cy="586740"/>
          </a:xfrm>
          <a:prstGeom prst="curvedLeftArrow">
            <a:avLst>
              <a:gd name="adj1" fmla="val 25296"/>
              <a:gd name="adj2" fmla="val 40778"/>
              <a:gd name="adj3" fmla="val 33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0"/>
          </a:p>
        </p:txBody>
      </p:sp>
    </p:spTree>
    <p:extLst>
      <p:ext uri="{BB962C8B-B14F-4D97-AF65-F5344CB8AC3E}">
        <p14:creationId xmlns:p14="http://schemas.microsoft.com/office/powerpoint/2010/main" val="17409179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47C3C-E66C-411A-96F9-AE804035E146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Arithmetic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What’s </a:t>
            </a:r>
            <a:r>
              <a:rPr lang="en-US" altLang="en-US" b="1">
                <a:solidFill>
                  <a:srgbClr val="FF1717"/>
                </a:solidFill>
                <a:latin typeface="Courier New" panose="02070309020205020404" pitchFamily="49" charset="0"/>
              </a:rPr>
              <a:t>ptr + 1</a:t>
            </a:r>
            <a:r>
              <a:rPr lang="en-US" altLang="en-US"/>
              <a:t>? </a:t>
            </a:r>
            <a:endParaRPr lang="en-US" alt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altLang="en-US"/>
              <a:t>The next memory location!</a:t>
            </a:r>
          </a:p>
          <a:p>
            <a:r>
              <a:rPr lang="en-US" altLang="en-US"/>
              <a:t>What’s </a:t>
            </a:r>
            <a:r>
              <a:rPr lang="en-US" altLang="en-US" b="1">
                <a:solidFill>
                  <a:srgbClr val="FF1717"/>
                </a:solidFill>
                <a:latin typeface="Courier New" panose="02070309020205020404" pitchFamily="49" charset="0"/>
              </a:rPr>
              <a:t>ptr - 1</a:t>
            </a:r>
            <a:r>
              <a:rPr lang="en-US" altLang="en-US"/>
              <a:t>? </a:t>
            </a:r>
            <a:endParaRPr lang="en-US" alt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altLang="en-US"/>
              <a:t>The previous memory location!</a:t>
            </a:r>
          </a:p>
          <a:p>
            <a:r>
              <a:rPr lang="en-US" altLang="en-US"/>
              <a:t>What’s </a:t>
            </a:r>
            <a:r>
              <a:rPr lang="en-US" altLang="en-US" b="1">
                <a:solidFill>
                  <a:srgbClr val="FF1717"/>
                </a:solidFill>
                <a:latin typeface="Courier New" panose="02070309020205020404" pitchFamily="49" charset="0"/>
              </a:rPr>
              <a:t>ptr * 2</a:t>
            </a:r>
            <a:r>
              <a:rPr lang="en-US" altLang="en-US"/>
              <a:t> and </a:t>
            </a:r>
            <a:r>
              <a:rPr lang="en-US" altLang="en-US" b="1">
                <a:solidFill>
                  <a:srgbClr val="FF1717"/>
                </a:solidFill>
                <a:latin typeface="Courier New" panose="02070309020205020404" pitchFamily="49" charset="0"/>
              </a:rPr>
              <a:t>ptr / 2</a:t>
            </a:r>
            <a:r>
              <a:rPr lang="en-US" altLang="en-US"/>
              <a:t>?</a:t>
            </a:r>
            <a:endParaRPr lang="en-US" alt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altLang="en-US"/>
              <a:t>Invalid operations!!!</a:t>
            </a:r>
          </a:p>
        </p:txBody>
      </p:sp>
    </p:spTree>
    <p:extLst>
      <p:ext uri="{BB962C8B-B14F-4D97-AF65-F5344CB8AC3E}">
        <p14:creationId xmlns:p14="http://schemas.microsoft.com/office/powerpoint/2010/main" val="42255371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D2B25-FC22-4ED4-B778-A78F4D10461C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Arithmetic and Array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51460" y="2293620"/>
            <a:ext cx="9387840" cy="40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float a[4];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float *ptr;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&amp;(a[2]);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3.14;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ptr++;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9.0;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ptr - 3;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6.0;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+= 2;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7.0;</a:t>
            </a:r>
          </a:p>
        </p:txBody>
      </p:sp>
      <p:graphicFrame>
        <p:nvGraphicFramePr>
          <p:cNvPr id="47255" name="Group 151"/>
          <p:cNvGraphicFramePr>
            <a:graphicFrameLocks noGrp="1"/>
          </p:cNvGraphicFramePr>
          <p:nvPr/>
        </p:nvGraphicFramePr>
        <p:xfrm>
          <a:off x="2430780" y="2461261"/>
          <a:ext cx="7459980" cy="4021614"/>
        </p:xfrm>
        <a:graphic>
          <a:graphicData uri="http://schemas.openxmlformats.org/drawingml/2006/table">
            <a:tbl>
              <a:tblPr/>
              <a:tblGrid>
                <a:gridCol w="1005840"/>
                <a:gridCol w="922020"/>
                <a:gridCol w="3604260"/>
                <a:gridCol w="1927860"/>
              </a:tblGrid>
              <a:tr h="419100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Table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Type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a[0]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?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a[1]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?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a[2]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?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a[3]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?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*ptr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de-reference of float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?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7249" name="Group 145"/>
          <p:cNvGrpSpPr>
            <a:grpSpLocks/>
          </p:cNvGrpSpPr>
          <p:nvPr/>
        </p:nvGrpSpPr>
        <p:grpSpPr bwMode="auto">
          <a:xfrm>
            <a:off x="8717280" y="4975860"/>
            <a:ext cx="419100" cy="419100"/>
            <a:chOff x="4656" y="480"/>
            <a:chExt cx="864" cy="864"/>
          </a:xfrm>
        </p:grpSpPr>
        <p:sp>
          <p:nvSpPr>
            <p:cNvPr id="47250" name="AutoShape 146"/>
            <p:cNvSpPr>
              <a:spLocks noChangeArrowheads="1"/>
            </p:cNvSpPr>
            <p:nvPr/>
          </p:nvSpPr>
          <p:spPr bwMode="auto">
            <a:xfrm>
              <a:off x="4656" y="480"/>
              <a:ext cx="864" cy="864"/>
            </a:xfrm>
            <a:custGeom>
              <a:avLst/>
              <a:gdLst>
                <a:gd name="G0" fmla="+- 8775 0 0"/>
                <a:gd name="G1" fmla="+- 9650 0 0"/>
                <a:gd name="G2" fmla="+- 2725 0 0"/>
                <a:gd name="G3" fmla="+- 21600 0 8775"/>
                <a:gd name="G4" fmla="+- 21600 0 9650"/>
                <a:gd name="G5" fmla="+- 21600 0 2725"/>
                <a:gd name="G6" fmla="+- 8775 0 10800"/>
                <a:gd name="G7" fmla="+- 9650 0 10800"/>
                <a:gd name="G8" fmla="*/ G7 2725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8775" y="2725"/>
                  </a:lnTo>
                  <a:lnTo>
                    <a:pt x="9650" y="2725"/>
                  </a:lnTo>
                  <a:lnTo>
                    <a:pt x="9650" y="9650"/>
                  </a:lnTo>
                  <a:lnTo>
                    <a:pt x="2725" y="9650"/>
                  </a:lnTo>
                  <a:lnTo>
                    <a:pt x="2725" y="8775"/>
                  </a:lnTo>
                  <a:lnTo>
                    <a:pt x="0" y="10800"/>
                  </a:lnTo>
                  <a:lnTo>
                    <a:pt x="2725" y="12825"/>
                  </a:lnTo>
                  <a:lnTo>
                    <a:pt x="2725" y="11950"/>
                  </a:lnTo>
                  <a:lnTo>
                    <a:pt x="9650" y="11950"/>
                  </a:lnTo>
                  <a:lnTo>
                    <a:pt x="9650" y="18875"/>
                  </a:lnTo>
                  <a:lnTo>
                    <a:pt x="8775" y="18875"/>
                  </a:lnTo>
                  <a:lnTo>
                    <a:pt x="10800" y="21600"/>
                  </a:lnTo>
                  <a:lnTo>
                    <a:pt x="12825" y="18875"/>
                  </a:lnTo>
                  <a:lnTo>
                    <a:pt x="11950" y="18875"/>
                  </a:lnTo>
                  <a:lnTo>
                    <a:pt x="11950" y="11950"/>
                  </a:lnTo>
                  <a:lnTo>
                    <a:pt x="18875" y="11950"/>
                  </a:lnTo>
                  <a:lnTo>
                    <a:pt x="18875" y="12825"/>
                  </a:lnTo>
                  <a:lnTo>
                    <a:pt x="21600" y="10800"/>
                  </a:lnTo>
                  <a:lnTo>
                    <a:pt x="18875" y="8775"/>
                  </a:lnTo>
                  <a:lnTo>
                    <a:pt x="18875" y="9650"/>
                  </a:lnTo>
                  <a:lnTo>
                    <a:pt x="11950" y="9650"/>
                  </a:lnTo>
                  <a:lnTo>
                    <a:pt x="11950" y="2725"/>
                  </a:lnTo>
                  <a:lnTo>
                    <a:pt x="12825" y="272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0"/>
            </a:p>
          </p:txBody>
        </p:sp>
        <p:sp>
          <p:nvSpPr>
            <p:cNvPr id="47251" name="AutoShape 147"/>
            <p:cNvSpPr>
              <a:spLocks noChangeArrowheads="1"/>
            </p:cNvSpPr>
            <p:nvPr/>
          </p:nvSpPr>
          <p:spPr bwMode="auto">
            <a:xfrm rot="2700000">
              <a:off x="4656" y="480"/>
              <a:ext cx="864" cy="864"/>
            </a:xfrm>
            <a:custGeom>
              <a:avLst/>
              <a:gdLst>
                <a:gd name="G0" fmla="+- 8775 0 0"/>
                <a:gd name="G1" fmla="+- 9650 0 0"/>
                <a:gd name="G2" fmla="+- 2725 0 0"/>
                <a:gd name="G3" fmla="+- 21600 0 8775"/>
                <a:gd name="G4" fmla="+- 21600 0 9650"/>
                <a:gd name="G5" fmla="+- 21600 0 2725"/>
                <a:gd name="G6" fmla="+- 8775 0 10800"/>
                <a:gd name="G7" fmla="+- 9650 0 10800"/>
                <a:gd name="G8" fmla="*/ G7 2725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8775" y="2725"/>
                  </a:lnTo>
                  <a:lnTo>
                    <a:pt x="9650" y="2725"/>
                  </a:lnTo>
                  <a:lnTo>
                    <a:pt x="9650" y="9650"/>
                  </a:lnTo>
                  <a:lnTo>
                    <a:pt x="2725" y="9650"/>
                  </a:lnTo>
                  <a:lnTo>
                    <a:pt x="2725" y="8775"/>
                  </a:lnTo>
                  <a:lnTo>
                    <a:pt x="0" y="10800"/>
                  </a:lnTo>
                  <a:lnTo>
                    <a:pt x="2725" y="12825"/>
                  </a:lnTo>
                  <a:lnTo>
                    <a:pt x="2725" y="11950"/>
                  </a:lnTo>
                  <a:lnTo>
                    <a:pt x="9650" y="11950"/>
                  </a:lnTo>
                  <a:lnTo>
                    <a:pt x="9650" y="18875"/>
                  </a:lnTo>
                  <a:lnTo>
                    <a:pt x="8775" y="18875"/>
                  </a:lnTo>
                  <a:lnTo>
                    <a:pt x="10800" y="21600"/>
                  </a:lnTo>
                  <a:lnTo>
                    <a:pt x="12825" y="18875"/>
                  </a:lnTo>
                  <a:lnTo>
                    <a:pt x="11950" y="18875"/>
                  </a:lnTo>
                  <a:lnTo>
                    <a:pt x="11950" y="11950"/>
                  </a:lnTo>
                  <a:lnTo>
                    <a:pt x="18875" y="11950"/>
                  </a:lnTo>
                  <a:lnTo>
                    <a:pt x="18875" y="12825"/>
                  </a:lnTo>
                  <a:lnTo>
                    <a:pt x="21600" y="10800"/>
                  </a:lnTo>
                  <a:lnTo>
                    <a:pt x="18875" y="8775"/>
                  </a:lnTo>
                  <a:lnTo>
                    <a:pt x="18875" y="9650"/>
                  </a:lnTo>
                  <a:lnTo>
                    <a:pt x="11950" y="9650"/>
                  </a:lnTo>
                  <a:lnTo>
                    <a:pt x="11950" y="2725"/>
                  </a:lnTo>
                  <a:lnTo>
                    <a:pt x="12825" y="272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0"/>
            </a:p>
          </p:txBody>
        </p:sp>
      </p:grpSp>
    </p:spTree>
    <p:extLst>
      <p:ext uri="{BB962C8B-B14F-4D97-AF65-F5344CB8AC3E}">
        <p14:creationId xmlns:p14="http://schemas.microsoft.com/office/powerpoint/2010/main" val="39013945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7EB7A-803F-4CE2-9792-B1B9BACC9F32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Arithmetic and Array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51460" y="2293620"/>
            <a:ext cx="9387840" cy="40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float a[4];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float *ptr;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ptr = &amp;(a[2]);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3.14;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ptr++;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9.0;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ptr - 3;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6.0;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+= 2;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7.0;</a:t>
            </a:r>
          </a:p>
        </p:txBody>
      </p:sp>
      <p:graphicFrame>
        <p:nvGraphicFramePr>
          <p:cNvPr id="67641" name="Group 57"/>
          <p:cNvGraphicFramePr>
            <a:graphicFrameLocks noGrp="1"/>
          </p:cNvGraphicFramePr>
          <p:nvPr/>
        </p:nvGraphicFramePr>
        <p:xfrm>
          <a:off x="2430780" y="2461261"/>
          <a:ext cx="7459980" cy="4021614"/>
        </p:xfrm>
        <a:graphic>
          <a:graphicData uri="http://schemas.openxmlformats.org/drawingml/2006/table">
            <a:tbl>
              <a:tblPr/>
              <a:tblGrid>
                <a:gridCol w="1005840"/>
                <a:gridCol w="922020"/>
                <a:gridCol w="3604260"/>
                <a:gridCol w="1927860"/>
              </a:tblGrid>
              <a:tr h="419100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Table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Type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a[0]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?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a[1]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?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a[2]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?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a[3]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?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address of a[2]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*ptr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de-reference of float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?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42" name="AutoShape 58"/>
          <p:cNvSpPr>
            <a:spLocks noChangeArrowheads="1"/>
          </p:cNvSpPr>
          <p:nvPr/>
        </p:nvSpPr>
        <p:spPr bwMode="auto">
          <a:xfrm rot="10800000">
            <a:off x="2263140" y="4137660"/>
            <a:ext cx="419100" cy="1089660"/>
          </a:xfrm>
          <a:prstGeom prst="curvedLeftArrow">
            <a:avLst>
              <a:gd name="adj1" fmla="val 24616"/>
              <a:gd name="adj2" fmla="val 76616"/>
              <a:gd name="adj3" fmla="val 33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0"/>
          </a:p>
        </p:txBody>
      </p:sp>
    </p:spTree>
    <p:extLst>
      <p:ext uri="{BB962C8B-B14F-4D97-AF65-F5344CB8AC3E}">
        <p14:creationId xmlns:p14="http://schemas.microsoft.com/office/powerpoint/2010/main" val="5403750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3EF7B-1E3B-49D1-9CE0-8881995383DF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Arithmetic and Array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51460" y="2293620"/>
            <a:ext cx="9387840" cy="40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float a[4];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float *ptr;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&amp;(a[2]);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*ptr = 3.14;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ptr++;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9.0;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ptr - 3;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6.0;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+= 2;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7.0;</a:t>
            </a:r>
          </a:p>
        </p:txBody>
      </p:sp>
      <p:graphicFrame>
        <p:nvGraphicFramePr>
          <p:cNvPr id="68612" name="Group 4"/>
          <p:cNvGraphicFramePr>
            <a:graphicFrameLocks noGrp="1"/>
          </p:cNvGraphicFramePr>
          <p:nvPr/>
        </p:nvGraphicFramePr>
        <p:xfrm>
          <a:off x="2430780" y="2461261"/>
          <a:ext cx="7459980" cy="4021614"/>
        </p:xfrm>
        <a:graphic>
          <a:graphicData uri="http://schemas.openxmlformats.org/drawingml/2006/table">
            <a:tbl>
              <a:tblPr/>
              <a:tblGrid>
                <a:gridCol w="1005840"/>
                <a:gridCol w="922020"/>
                <a:gridCol w="3604260"/>
                <a:gridCol w="1927860"/>
              </a:tblGrid>
              <a:tr h="419100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Table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Type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a[0]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?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a[1]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?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a[2]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3.14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a[3]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?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address of a[2]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*ptr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de-reference of float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3.14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61" name="AutoShape 53"/>
          <p:cNvSpPr>
            <a:spLocks noChangeArrowheads="1"/>
          </p:cNvSpPr>
          <p:nvPr/>
        </p:nvSpPr>
        <p:spPr bwMode="auto">
          <a:xfrm rot="10800000">
            <a:off x="2263140" y="4137660"/>
            <a:ext cx="419100" cy="1089660"/>
          </a:xfrm>
          <a:prstGeom prst="curvedLeftArrow">
            <a:avLst>
              <a:gd name="adj1" fmla="val 24616"/>
              <a:gd name="adj2" fmla="val 76616"/>
              <a:gd name="adj3" fmla="val 33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0"/>
          </a:p>
        </p:txBody>
      </p:sp>
    </p:spTree>
    <p:extLst>
      <p:ext uri="{BB962C8B-B14F-4D97-AF65-F5344CB8AC3E}">
        <p14:creationId xmlns:p14="http://schemas.microsoft.com/office/powerpoint/2010/main" val="15075045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8A8BB-FB46-4DF3-8A19-6E72F77CCD41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Arithmetic and Array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251460" y="2293620"/>
            <a:ext cx="9387840" cy="40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float a[4];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float *ptr;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&amp;(a[2]);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3.14;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ptr++;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9.0;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ptr - 3;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6.0;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+= 2;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7.0;</a:t>
            </a:r>
          </a:p>
        </p:txBody>
      </p:sp>
      <p:graphicFrame>
        <p:nvGraphicFramePr>
          <p:cNvPr id="69636" name="Group 4"/>
          <p:cNvGraphicFramePr>
            <a:graphicFrameLocks noGrp="1"/>
          </p:cNvGraphicFramePr>
          <p:nvPr/>
        </p:nvGraphicFramePr>
        <p:xfrm>
          <a:off x="2430780" y="2461261"/>
          <a:ext cx="7459980" cy="4021614"/>
        </p:xfrm>
        <a:graphic>
          <a:graphicData uri="http://schemas.openxmlformats.org/drawingml/2006/table">
            <a:tbl>
              <a:tblPr/>
              <a:tblGrid>
                <a:gridCol w="1005840"/>
                <a:gridCol w="922020"/>
                <a:gridCol w="3604260"/>
                <a:gridCol w="1927860"/>
              </a:tblGrid>
              <a:tr h="419100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Table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Type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a[0]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?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a[1]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?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a[2]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3.14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a[3]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?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address of a[3]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*ptr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de-reference of float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?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85" name="AutoShape 53"/>
          <p:cNvSpPr>
            <a:spLocks noChangeArrowheads="1"/>
          </p:cNvSpPr>
          <p:nvPr/>
        </p:nvSpPr>
        <p:spPr bwMode="auto">
          <a:xfrm rot="10800000">
            <a:off x="2263140" y="4640580"/>
            <a:ext cx="419100" cy="586740"/>
          </a:xfrm>
          <a:prstGeom prst="curvedLeftArrow">
            <a:avLst>
              <a:gd name="adj1" fmla="val 13255"/>
              <a:gd name="adj2" fmla="val 41255"/>
              <a:gd name="adj3" fmla="val 33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0"/>
          </a:p>
        </p:txBody>
      </p:sp>
    </p:spTree>
    <p:extLst>
      <p:ext uri="{BB962C8B-B14F-4D97-AF65-F5344CB8AC3E}">
        <p14:creationId xmlns:p14="http://schemas.microsoft.com/office/powerpoint/2010/main" val="3264785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E6F35-847D-4121-88F6-D8A204A1A848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Arithmetic and Array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251460" y="2293620"/>
            <a:ext cx="9387840" cy="40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float a[4];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float *ptr;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&amp;(a[2]);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3.14;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ptr++;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*ptr = 9.0;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ptr - 3;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6.0;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+= 2;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7.0;</a:t>
            </a:r>
          </a:p>
        </p:txBody>
      </p:sp>
      <p:graphicFrame>
        <p:nvGraphicFramePr>
          <p:cNvPr id="70660" name="Group 4"/>
          <p:cNvGraphicFramePr>
            <a:graphicFrameLocks noGrp="1"/>
          </p:cNvGraphicFramePr>
          <p:nvPr/>
        </p:nvGraphicFramePr>
        <p:xfrm>
          <a:off x="2430780" y="2461261"/>
          <a:ext cx="7459980" cy="4021614"/>
        </p:xfrm>
        <a:graphic>
          <a:graphicData uri="http://schemas.openxmlformats.org/drawingml/2006/table">
            <a:tbl>
              <a:tblPr/>
              <a:tblGrid>
                <a:gridCol w="1005840"/>
                <a:gridCol w="922020"/>
                <a:gridCol w="3604260"/>
                <a:gridCol w="1927860"/>
              </a:tblGrid>
              <a:tr h="419100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Table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Type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a[0]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?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a[1]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?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a[2]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3.14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a[3]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9.0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address of a[3]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*ptr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de-reference of float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9.0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710" name="AutoShape 54"/>
          <p:cNvSpPr>
            <a:spLocks noChangeArrowheads="1"/>
          </p:cNvSpPr>
          <p:nvPr/>
        </p:nvSpPr>
        <p:spPr bwMode="auto">
          <a:xfrm rot="10800000">
            <a:off x="2263140" y="4640580"/>
            <a:ext cx="419100" cy="586740"/>
          </a:xfrm>
          <a:prstGeom prst="curvedLeftArrow">
            <a:avLst>
              <a:gd name="adj1" fmla="val 13255"/>
              <a:gd name="adj2" fmla="val 41255"/>
              <a:gd name="adj3" fmla="val 33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0"/>
          </a:p>
        </p:txBody>
      </p:sp>
    </p:spTree>
    <p:extLst>
      <p:ext uri="{BB962C8B-B14F-4D97-AF65-F5344CB8AC3E}">
        <p14:creationId xmlns:p14="http://schemas.microsoft.com/office/powerpoint/2010/main" val="5629692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ABC97-971E-4BDF-B7BF-55C97FEA4B5F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Arithmetic and Array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51460" y="2293620"/>
            <a:ext cx="9387840" cy="40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float a[4];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float *ptr;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&amp;(a[2]);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3.14;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ptr++;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9.0;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ptr = ptr - 3;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6.0;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+= 2;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7.0;</a:t>
            </a:r>
          </a:p>
        </p:txBody>
      </p:sp>
      <p:graphicFrame>
        <p:nvGraphicFramePr>
          <p:cNvPr id="71684" name="Group 4"/>
          <p:cNvGraphicFramePr>
            <a:graphicFrameLocks noGrp="1"/>
          </p:cNvGraphicFramePr>
          <p:nvPr/>
        </p:nvGraphicFramePr>
        <p:xfrm>
          <a:off x="2430780" y="2461261"/>
          <a:ext cx="7459980" cy="4021614"/>
        </p:xfrm>
        <a:graphic>
          <a:graphicData uri="http://schemas.openxmlformats.org/drawingml/2006/table">
            <a:tbl>
              <a:tblPr/>
              <a:tblGrid>
                <a:gridCol w="1005840"/>
                <a:gridCol w="922020"/>
                <a:gridCol w="3604260"/>
                <a:gridCol w="1927860"/>
              </a:tblGrid>
              <a:tr h="419100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Table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Type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a[0]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?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a[1]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?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a[2]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3.14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a[3]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9.0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address of a[0]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*ptr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de-reference of float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?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33" name="AutoShape 53"/>
          <p:cNvSpPr>
            <a:spLocks noChangeArrowheads="1"/>
          </p:cNvSpPr>
          <p:nvPr/>
        </p:nvSpPr>
        <p:spPr bwMode="auto">
          <a:xfrm rot="10800000">
            <a:off x="2263140" y="3215640"/>
            <a:ext cx="419100" cy="2011680"/>
          </a:xfrm>
          <a:prstGeom prst="curvedLeftArrow">
            <a:avLst>
              <a:gd name="adj1" fmla="val 32333"/>
              <a:gd name="adj2" fmla="val 128333"/>
              <a:gd name="adj3" fmla="val 33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0"/>
          </a:p>
        </p:txBody>
      </p:sp>
    </p:spTree>
    <p:extLst>
      <p:ext uri="{BB962C8B-B14F-4D97-AF65-F5344CB8AC3E}">
        <p14:creationId xmlns:p14="http://schemas.microsoft.com/office/powerpoint/2010/main" val="150974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04106" y="836443"/>
            <a:ext cx="1718563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10"/>
              </a:lnSpc>
              <a:spcBef>
                <a:spcPts val="180"/>
              </a:spcBef>
            </a:pPr>
            <a:r>
              <a:rPr sz="3600" spc="4" dirty="0" smtClean="0">
                <a:latin typeface="Times New Roman"/>
                <a:cs typeface="Times New Roman"/>
              </a:rPr>
              <a:t>D</a:t>
            </a:r>
            <a:r>
              <a:rPr sz="3600" spc="0" dirty="0" smtClean="0">
                <a:latin typeface="Times New Roman"/>
                <a:cs typeface="Times New Roman"/>
              </a:rPr>
              <a:t>ef</a:t>
            </a:r>
            <a:r>
              <a:rPr sz="3600" spc="-4" dirty="0" smtClean="0">
                <a:latin typeface="Times New Roman"/>
                <a:cs typeface="Times New Roman"/>
              </a:rPr>
              <a:t>i</a:t>
            </a:r>
            <a:r>
              <a:rPr sz="3600" spc="0" dirty="0" smtClean="0">
                <a:latin typeface="Times New Roman"/>
                <a:cs typeface="Times New Roman"/>
              </a:rPr>
              <a:t>n</a:t>
            </a:r>
            <a:r>
              <a:rPr sz="3600" spc="-4" dirty="0" smtClean="0">
                <a:latin typeface="Times New Roman"/>
                <a:cs typeface="Times New Roman"/>
              </a:rPr>
              <a:t>i</a:t>
            </a:r>
            <a:r>
              <a:rPr sz="3600" spc="0" dirty="0" smtClean="0">
                <a:latin typeface="Times New Roman"/>
                <a:cs typeface="Times New Roman"/>
              </a:rPr>
              <a:t>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2990" y="836443"/>
            <a:ext cx="1578355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10"/>
              </a:lnSpc>
              <a:spcBef>
                <a:spcPts val="180"/>
              </a:spcBef>
            </a:pPr>
            <a:r>
              <a:rPr sz="3600" spc="0" dirty="0" smtClean="0">
                <a:latin typeface="Times New Roman"/>
                <a:cs typeface="Times New Roman"/>
              </a:rPr>
              <a:t>an array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39" y="1391085"/>
            <a:ext cx="133146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-4" baseline="1207" dirty="0" smtClean="0">
                <a:latin typeface="Times New Roman"/>
                <a:cs typeface="Times New Roman"/>
              </a:rPr>
              <a:t>G</a:t>
            </a:r>
            <a:r>
              <a:rPr sz="3600" spc="0" baseline="1207" dirty="0" smtClean="0">
                <a:latin typeface="Times New Roman"/>
                <a:cs typeface="Times New Roman"/>
              </a:rPr>
              <a:t>ene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a</a:t>
            </a:r>
            <a:r>
              <a:rPr sz="3600" spc="4" baseline="1207" dirty="0" smtClean="0">
                <a:latin typeface="Times New Roman"/>
                <a:cs typeface="Times New Roman"/>
              </a:rPr>
              <a:t>ll</a:t>
            </a:r>
            <a:r>
              <a:rPr sz="3600" spc="-154" baseline="1207" dirty="0" smtClean="0">
                <a:latin typeface="Times New Roman"/>
                <a:cs typeface="Times New Roman"/>
              </a:rPr>
              <a:t>y</a:t>
            </a:r>
            <a:r>
              <a:rPr sz="3600" spc="0" baseline="1207" dirty="0" smtClean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8939" y="2122605"/>
            <a:ext cx="169844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o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age_c</a:t>
            </a:r>
            <a:r>
              <a:rPr sz="3600" spc="4" baseline="1207" dirty="0" smtClean="0">
                <a:latin typeface="Times New Roman"/>
                <a:cs typeface="Times New Roman"/>
              </a:rPr>
              <a:t>l</a:t>
            </a:r>
            <a:r>
              <a:rPr sz="3600" spc="-9" baseline="1207" dirty="0" smtClean="0">
                <a:latin typeface="Times New Roman"/>
                <a:cs typeface="Times New Roman"/>
              </a:rPr>
              <a:t>a</a:t>
            </a:r>
            <a:r>
              <a:rPr sz="3600" spc="0" baseline="1207" dirty="0" smtClean="0">
                <a:latin typeface="Times New Roman"/>
                <a:cs typeface="Times New Roman"/>
              </a:rPr>
              <a:t>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4814" y="2122605"/>
            <a:ext cx="125801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da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a_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ype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6537" y="2122605"/>
            <a:ext cx="229097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a</a:t>
            </a:r>
            <a:r>
              <a:rPr sz="3600" spc="4" baseline="1207" dirty="0" smtClean="0">
                <a:latin typeface="Times New Roman"/>
                <a:cs typeface="Times New Roman"/>
              </a:rPr>
              <a:t>rr</a:t>
            </a:r>
            <a:r>
              <a:rPr sz="3600" spc="0" baseline="1207" dirty="0" smtClean="0">
                <a:latin typeface="Times New Roman"/>
                <a:cs typeface="Times New Roman"/>
              </a:rPr>
              <a:t>ay</a:t>
            </a:r>
            <a:r>
              <a:rPr sz="3600" spc="-4" baseline="1207" dirty="0" smtClean="0">
                <a:latin typeface="Times New Roman"/>
                <a:cs typeface="Times New Roman"/>
              </a:rPr>
              <a:t>[</a:t>
            </a:r>
            <a:r>
              <a:rPr sz="3600" spc="0" baseline="1207" dirty="0" smtClean="0">
                <a:latin typeface="Times New Roman"/>
                <a:cs typeface="Times New Roman"/>
              </a:rPr>
              <a:t>exp</a:t>
            </a:r>
            <a:r>
              <a:rPr sz="3600" spc="4" baseline="1207" dirty="0" smtClean="0">
                <a:latin typeface="Times New Roman"/>
                <a:cs typeface="Times New Roman"/>
              </a:rPr>
              <a:t>r</a:t>
            </a:r>
            <a:r>
              <a:rPr sz="3600" spc="0" baseline="1207" dirty="0" smtClean="0">
                <a:latin typeface="Times New Roman"/>
                <a:cs typeface="Times New Roman"/>
              </a:rPr>
              <a:t>ess</a:t>
            </a: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on</a:t>
            </a:r>
            <a:r>
              <a:rPr sz="3600" spc="-4" baseline="1207" dirty="0" smtClean="0">
                <a:latin typeface="Times New Roman"/>
                <a:cs typeface="Times New Roman"/>
              </a:rPr>
              <a:t>]</a:t>
            </a:r>
            <a:r>
              <a:rPr sz="3600" spc="0" baseline="1207" dirty="0" smtClean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33" y="3219884"/>
            <a:ext cx="2108097" cy="6959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6" marR="45719">
              <a:lnSpc>
                <a:spcPts val="2440"/>
              </a:lnSpc>
              <a:spcBef>
                <a:spcPts val="122"/>
              </a:spcBef>
            </a:pPr>
            <a:r>
              <a:rPr sz="3600" spc="4" baseline="1207" dirty="0" smtClean="0">
                <a:latin typeface="Times New Roman"/>
                <a:cs typeface="Times New Roman"/>
              </a:rPr>
              <a:t>i</a:t>
            </a:r>
            <a:r>
              <a:rPr sz="3600" spc="0" baseline="1207" dirty="0" smtClean="0">
                <a:latin typeface="Times New Roman"/>
                <a:cs typeface="Times New Roman"/>
              </a:rPr>
              <a:t>nt</a:t>
            </a:r>
            <a:r>
              <a:rPr sz="3600" spc="-29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x</a:t>
            </a:r>
            <a:r>
              <a:rPr sz="3600" spc="-4" baseline="1207" dirty="0" smtClean="0">
                <a:latin typeface="Times New Roman"/>
                <a:cs typeface="Times New Roman"/>
              </a:rPr>
              <a:t>[</a:t>
            </a:r>
            <a:r>
              <a:rPr sz="3600" spc="0" baseline="1207" dirty="0" smtClean="0">
                <a:latin typeface="Times New Roman"/>
                <a:cs typeface="Times New Roman"/>
              </a:rPr>
              <a:t>100</a:t>
            </a:r>
            <a:r>
              <a:rPr sz="3600" spc="-4" baseline="1207" dirty="0" smtClean="0">
                <a:latin typeface="Times New Roman"/>
                <a:cs typeface="Times New Roman"/>
              </a:rPr>
              <a:t>]</a:t>
            </a:r>
            <a:r>
              <a:rPr sz="3600" spc="0" baseline="1207" dirty="0" smtClean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400" spc="-4" dirty="0" smtClean="0">
                <a:latin typeface="Times New Roman"/>
                <a:cs typeface="Times New Roman"/>
              </a:rPr>
              <a:t>f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oat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va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ue</a:t>
            </a:r>
            <a:r>
              <a:rPr sz="2400" spc="-4" dirty="0" smtClean="0">
                <a:latin typeface="Times New Roman"/>
                <a:cs typeface="Times New Roman"/>
              </a:rPr>
              <a:t>[</a:t>
            </a:r>
            <a:r>
              <a:rPr sz="2400" spc="0" dirty="0" smtClean="0">
                <a:latin typeface="Times New Roman"/>
                <a:cs typeface="Times New Roman"/>
              </a:rPr>
              <a:t>500</a:t>
            </a:r>
            <a:r>
              <a:rPr sz="2400" spc="-4" dirty="0" smtClean="0">
                <a:latin typeface="Times New Roman"/>
                <a:cs typeface="Times New Roman"/>
              </a:rPr>
              <a:t>]</a:t>
            </a:r>
            <a:r>
              <a:rPr sz="2400" spc="0" dirty="0" smtClean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33" y="3951410"/>
            <a:ext cx="3010305" cy="1061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s</a:t>
            </a:r>
            <a:r>
              <a:rPr sz="3600" spc="4" baseline="1207" dirty="0" smtClean="0">
                <a:latin typeface="Times New Roman"/>
                <a:cs typeface="Times New Roman"/>
              </a:rPr>
              <a:t>t</a:t>
            </a:r>
            <a:r>
              <a:rPr sz="3600" spc="0" baseline="1207" dirty="0" smtClean="0">
                <a:latin typeface="Times New Roman"/>
                <a:cs typeface="Times New Roman"/>
              </a:rPr>
              <a:t>a</a:t>
            </a:r>
            <a:r>
              <a:rPr sz="3600" spc="4" baseline="1207" dirty="0" smtClean="0">
                <a:latin typeface="Times New Roman"/>
                <a:cs typeface="Times New Roman"/>
              </a:rPr>
              <a:t>ti</a:t>
            </a:r>
            <a:r>
              <a:rPr sz="3600" spc="0" baseline="1207" dirty="0" smtClean="0">
                <a:latin typeface="Times New Roman"/>
                <a:cs typeface="Times New Roman"/>
              </a:rPr>
              <a:t>c</a:t>
            </a:r>
            <a:r>
              <a:rPr sz="3600" spc="-44" baseline="1207" dirty="0" smtClean="0">
                <a:latin typeface="Times New Roman"/>
                <a:cs typeface="Times New Roman"/>
              </a:rPr>
              <a:t> </a:t>
            </a:r>
            <a:r>
              <a:rPr sz="3600" spc="0" baseline="1207" dirty="0" smtClean="0">
                <a:latin typeface="Times New Roman"/>
                <a:cs typeface="Times New Roman"/>
              </a:rPr>
              <a:t>char</a:t>
            </a:r>
            <a:r>
              <a:rPr sz="3600" spc="-4" baseline="1207" dirty="0" smtClean="0">
                <a:latin typeface="Times New Roman"/>
                <a:cs typeface="Times New Roman"/>
              </a:rPr>
              <a:t> </a:t>
            </a:r>
            <a:r>
              <a:rPr sz="3600" spc="-19" baseline="1207" dirty="0" smtClean="0">
                <a:latin typeface="Times New Roman"/>
                <a:cs typeface="Times New Roman"/>
              </a:rPr>
              <a:t>m</a:t>
            </a:r>
            <a:r>
              <a:rPr sz="3600" spc="0" baseline="1207" dirty="0" smtClean="0">
                <a:latin typeface="Times New Roman"/>
                <a:cs typeface="Times New Roman"/>
              </a:rPr>
              <a:t>essage</a:t>
            </a:r>
            <a:r>
              <a:rPr sz="3600" spc="-4" baseline="1207" dirty="0" smtClean="0">
                <a:latin typeface="Times New Roman"/>
                <a:cs typeface="Times New Roman"/>
              </a:rPr>
              <a:t>[</a:t>
            </a:r>
            <a:r>
              <a:rPr sz="3600" spc="0" baseline="1207" dirty="0" smtClean="0">
                <a:latin typeface="Times New Roman"/>
                <a:cs typeface="Times New Roman"/>
              </a:rPr>
              <a:t>10</a:t>
            </a:r>
            <a:r>
              <a:rPr sz="3600" spc="-4" baseline="1207" dirty="0" smtClean="0">
                <a:latin typeface="Times New Roman"/>
                <a:cs typeface="Times New Roman"/>
              </a:rPr>
              <a:t>]</a:t>
            </a:r>
            <a:r>
              <a:rPr sz="3600" spc="0" baseline="1207" dirty="0" smtClean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</a:pP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ti</a:t>
            </a:r>
            <a:r>
              <a:rPr sz="2400" spc="0" dirty="0" smtClean="0">
                <a:latin typeface="Times New Roman"/>
                <a:cs typeface="Times New Roman"/>
              </a:rPr>
              <a:t>c</a:t>
            </a:r>
            <a:r>
              <a:rPr sz="2400" spc="-44" dirty="0" smtClean="0"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f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oat</a:t>
            </a:r>
            <a:r>
              <a:rPr sz="2400" spc="-1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k</a:t>
            </a:r>
            <a:r>
              <a:rPr sz="2400" spc="-4" dirty="0" smtClean="0">
                <a:latin typeface="Times New Roman"/>
                <a:cs typeface="Times New Roman"/>
              </a:rPr>
              <a:t>[</a:t>
            </a:r>
            <a:r>
              <a:rPr sz="2400" spc="0" dirty="0" smtClean="0">
                <a:latin typeface="Times New Roman"/>
                <a:cs typeface="Times New Roman"/>
              </a:rPr>
              <a:t>10</a:t>
            </a:r>
            <a:r>
              <a:rPr sz="2400" spc="-4" dirty="0" smtClean="0">
                <a:latin typeface="Times New Roman"/>
                <a:cs typeface="Times New Roman"/>
              </a:rPr>
              <a:t>]</a:t>
            </a:r>
            <a:r>
              <a:rPr sz="2400" spc="0" dirty="0" smtClean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120"/>
              </a:spcBef>
            </a:pPr>
            <a:r>
              <a:rPr sz="2400" spc="0" dirty="0" smtClean="0">
                <a:latin typeface="Times New Roman"/>
                <a:cs typeface="Times New Roman"/>
              </a:rPr>
              <a:t>ex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-34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nt</a:t>
            </a:r>
            <a:r>
              <a:rPr sz="2400" spc="-19" dirty="0" smtClean="0">
                <a:latin typeface="Times New Roman"/>
                <a:cs typeface="Times New Roman"/>
              </a:rPr>
              <a:t> m</a:t>
            </a:r>
            <a:r>
              <a:rPr sz="2400" spc="-4" dirty="0" smtClean="0">
                <a:latin typeface="Times New Roman"/>
                <a:cs typeface="Times New Roman"/>
              </a:rPr>
              <a:t>[</a:t>
            </a:r>
            <a:r>
              <a:rPr sz="2400" spc="0" dirty="0" smtClean="0">
                <a:latin typeface="Times New Roman"/>
                <a:cs typeface="Times New Roman"/>
              </a:rPr>
              <a:t>500</a:t>
            </a:r>
            <a:r>
              <a:rPr sz="2400" spc="-4" dirty="0" smtClean="0">
                <a:latin typeface="Times New Roman"/>
                <a:cs typeface="Times New Roman"/>
              </a:rPr>
              <a:t>]</a:t>
            </a:r>
            <a:r>
              <a:rPr sz="2400" spc="0" dirty="0" smtClean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5536" y="6862202"/>
            <a:ext cx="1739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7FC22-A3CD-444A-9E65-8D3007E94393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Arithmetic and Array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51460" y="2293620"/>
            <a:ext cx="9387840" cy="40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float a[4];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float *ptr;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&amp;(a[2]);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3.14;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ptr++;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9.0;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ptr - 3;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*ptr = 6.0;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+= 2;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7.0;</a:t>
            </a:r>
          </a:p>
        </p:txBody>
      </p:sp>
      <p:graphicFrame>
        <p:nvGraphicFramePr>
          <p:cNvPr id="72708" name="Group 4"/>
          <p:cNvGraphicFramePr>
            <a:graphicFrameLocks noGrp="1"/>
          </p:cNvGraphicFramePr>
          <p:nvPr/>
        </p:nvGraphicFramePr>
        <p:xfrm>
          <a:off x="2430780" y="2461261"/>
          <a:ext cx="7459980" cy="4021614"/>
        </p:xfrm>
        <a:graphic>
          <a:graphicData uri="http://schemas.openxmlformats.org/drawingml/2006/table">
            <a:tbl>
              <a:tblPr/>
              <a:tblGrid>
                <a:gridCol w="1005840"/>
                <a:gridCol w="922020"/>
                <a:gridCol w="3604260"/>
                <a:gridCol w="1927860"/>
              </a:tblGrid>
              <a:tr h="419100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Table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Type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a[0]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6.0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a[1]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?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a[2]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3.14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a[3]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9.0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address of a[0]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*ptr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de-reference of float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6.0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757" name="AutoShape 53"/>
          <p:cNvSpPr>
            <a:spLocks noChangeArrowheads="1"/>
          </p:cNvSpPr>
          <p:nvPr/>
        </p:nvSpPr>
        <p:spPr bwMode="auto">
          <a:xfrm rot="10800000">
            <a:off x="2263140" y="3215640"/>
            <a:ext cx="419100" cy="2011680"/>
          </a:xfrm>
          <a:prstGeom prst="curvedLeftArrow">
            <a:avLst>
              <a:gd name="adj1" fmla="val 32333"/>
              <a:gd name="adj2" fmla="val 128333"/>
              <a:gd name="adj3" fmla="val 33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0"/>
          </a:p>
        </p:txBody>
      </p:sp>
    </p:spTree>
    <p:extLst>
      <p:ext uri="{BB962C8B-B14F-4D97-AF65-F5344CB8AC3E}">
        <p14:creationId xmlns:p14="http://schemas.microsoft.com/office/powerpoint/2010/main" val="20730898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1F5CD-5DEB-4533-ABB8-55E3C5B2771F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Arithmetic and Array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251460" y="2293620"/>
            <a:ext cx="9387840" cy="40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float a[4];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float *ptr;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&amp;(a[2]);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3.14;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ptr++;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9.0;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ptr - 3;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6.0;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ptr += 2;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7.0;</a:t>
            </a:r>
          </a:p>
        </p:txBody>
      </p:sp>
      <p:graphicFrame>
        <p:nvGraphicFramePr>
          <p:cNvPr id="73732" name="Group 4"/>
          <p:cNvGraphicFramePr>
            <a:graphicFrameLocks noGrp="1"/>
          </p:cNvGraphicFramePr>
          <p:nvPr/>
        </p:nvGraphicFramePr>
        <p:xfrm>
          <a:off x="2430780" y="2461261"/>
          <a:ext cx="7459980" cy="4021614"/>
        </p:xfrm>
        <a:graphic>
          <a:graphicData uri="http://schemas.openxmlformats.org/drawingml/2006/table">
            <a:tbl>
              <a:tblPr/>
              <a:tblGrid>
                <a:gridCol w="1005840"/>
                <a:gridCol w="922020"/>
                <a:gridCol w="3604260"/>
                <a:gridCol w="1927860"/>
              </a:tblGrid>
              <a:tr h="419100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Table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Type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a[0]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6.0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a[1]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?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a[2]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3.14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a[3]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9.0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address of a[2]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*ptr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de-reference of float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3.14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781" name="AutoShape 53"/>
          <p:cNvSpPr>
            <a:spLocks noChangeArrowheads="1"/>
          </p:cNvSpPr>
          <p:nvPr/>
        </p:nvSpPr>
        <p:spPr bwMode="auto">
          <a:xfrm rot="10800000">
            <a:off x="2263140" y="4137660"/>
            <a:ext cx="419100" cy="1089660"/>
          </a:xfrm>
          <a:prstGeom prst="curvedLeftArrow">
            <a:avLst>
              <a:gd name="adj1" fmla="val 24616"/>
              <a:gd name="adj2" fmla="val 76616"/>
              <a:gd name="adj3" fmla="val 33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0"/>
          </a:p>
        </p:txBody>
      </p:sp>
    </p:spTree>
    <p:extLst>
      <p:ext uri="{BB962C8B-B14F-4D97-AF65-F5344CB8AC3E}">
        <p14:creationId xmlns:p14="http://schemas.microsoft.com/office/powerpoint/2010/main" val="31643614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486E-7D5C-4D76-A03E-037A1936BB05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Arithmetic and Array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51460" y="2293620"/>
            <a:ext cx="9387840" cy="40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float a[4];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float *ptr;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&amp;(a[2]);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3.14;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ptr++;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9.0;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= ptr - 3;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*ptr = 6.0;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latin typeface="Courier New" panose="02070309020205020404" pitchFamily="49" charset="0"/>
              </a:rPr>
              <a:t>ptr += 2;</a:t>
            </a:r>
          </a:p>
          <a:p>
            <a:pPr algn="l">
              <a:spcBef>
                <a:spcPct val="50000"/>
              </a:spcBef>
            </a:pP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*ptr = 7.0;</a:t>
            </a:r>
          </a:p>
        </p:txBody>
      </p:sp>
      <p:graphicFrame>
        <p:nvGraphicFramePr>
          <p:cNvPr id="74756" name="Group 4"/>
          <p:cNvGraphicFramePr>
            <a:graphicFrameLocks noGrp="1"/>
          </p:cNvGraphicFramePr>
          <p:nvPr/>
        </p:nvGraphicFramePr>
        <p:xfrm>
          <a:off x="2430780" y="2461261"/>
          <a:ext cx="7459980" cy="4021614"/>
        </p:xfrm>
        <a:graphic>
          <a:graphicData uri="http://schemas.openxmlformats.org/drawingml/2006/table">
            <a:tbl>
              <a:tblPr/>
              <a:tblGrid>
                <a:gridCol w="1005840"/>
                <a:gridCol w="922020"/>
                <a:gridCol w="3604260"/>
                <a:gridCol w="1927860"/>
              </a:tblGrid>
              <a:tr h="419100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Table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Type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a[0]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6.0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a[1]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?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a[2]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7.0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a[3]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array element (variable)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9.0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*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float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address of a[2]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*ptr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de-reference of float pointer variable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7.0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805" name="AutoShape 53"/>
          <p:cNvSpPr>
            <a:spLocks noChangeArrowheads="1"/>
          </p:cNvSpPr>
          <p:nvPr/>
        </p:nvSpPr>
        <p:spPr bwMode="auto">
          <a:xfrm rot="10800000">
            <a:off x="2263140" y="4137660"/>
            <a:ext cx="419100" cy="1089660"/>
          </a:xfrm>
          <a:prstGeom prst="curvedLeftArrow">
            <a:avLst>
              <a:gd name="adj1" fmla="val 24616"/>
              <a:gd name="adj2" fmla="val 76616"/>
              <a:gd name="adj3" fmla="val 33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0"/>
          </a:p>
        </p:txBody>
      </p:sp>
    </p:spTree>
    <p:extLst>
      <p:ext uri="{BB962C8B-B14F-4D97-AF65-F5344CB8AC3E}">
        <p14:creationId xmlns:p14="http://schemas.microsoft.com/office/powerpoint/2010/main" val="37108844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E5DED-56B1-41D4-9D8E-772AC814AA88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Arithmetic and Array</a:t>
            </a:r>
          </a:p>
        </p:txBody>
      </p:sp>
      <p:sp>
        <p:nvSpPr>
          <p:cNvPr id="78903" name="Rectangle 55"/>
          <p:cNvSpPr>
            <a:spLocks noGrp="1" noChangeArrowheads="1"/>
          </p:cNvSpPr>
          <p:nvPr>
            <p:ph type="body" sz="half" idx="2"/>
          </p:nvPr>
        </p:nvSpPr>
        <p:spPr>
          <a:xfrm>
            <a:off x="3017520" y="2461260"/>
            <a:ext cx="6118860" cy="4526280"/>
          </a:xfrm>
        </p:spPr>
        <p:txBody>
          <a:bodyPr/>
          <a:lstStyle/>
          <a:p>
            <a:r>
              <a:rPr lang="en-US" altLang="en-US" sz="3080"/>
              <a:t>Type of </a:t>
            </a:r>
            <a:r>
              <a:rPr lang="en-US" altLang="en-US" sz="3080">
                <a:latin typeface="Courier New" panose="02070309020205020404" pitchFamily="49" charset="0"/>
              </a:rPr>
              <a:t>a</a:t>
            </a:r>
            <a:r>
              <a:rPr lang="en-US" altLang="en-US" sz="3080"/>
              <a:t> is </a:t>
            </a:r>
            <a:r>
              <a:rPr lang="en-US" altLang="en-US" sz="3080">
                <a:latin typeface="Courier New" panose="02070309020205020404" pitchFamily="49" charset="0"/>
              </a:rPr>
              <a:t>float *</a:t>
            </a:r>
          </a:p>
          <a:p>
            <a:r>
              <a:rPr lang="en-US" altLang="en-US" sz="3080">
                <a:latin typeface="Courier New" panose="02070309020205020404" pitchFamily="49" charset="0"/>
              </a:rPr>
              <a:t>a[2] </a:t>
            </a:r>
            <a:r>
              <a:rPr lang="en-US" altLang="en-US" sz="3080">
                <a:latin typeface="Courier New" panose="02070309020205020404" pitchFamily="49" charset="0"/>
                <a:sym typeface="Wingdings" panose="05000000000000000000" pitchFamily="2" charset="2"/>
              </a:rPr>
              <a:t></a:t>
            </a:r>
            <a:r>
              <a:rPr lang="en-US" altLang="en-US" sz="3080">
                <a:latin typeface="Courier New" panose="02070309020205020404" pitchFamily="49" charset="0"/>
              </a:rPr>
              <a:t> *(a + 2)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640">
                <a:latin typeface="Courier New" panose="02070309020205020404" pitchFamily="49" charset="0"/>
              </a:rPr>
              <a:t>	ptr = &amp;(a[2])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en-US" sz="2640">
                <a:latin typeface="Courier New" panose="02070309020205020404" pitchFamily="49" charset="0"/>
                <a:sym typeface="Wingdings" panose="05000000000000000000" pitchFamily="2" charset="2"/>
              </a:rPr>
              <a:t>ptr = &amp;(*(a + 2))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en-US" sz="2640">
                <a:latin typeface="Courier New" panose="02070309020205020404" pitchFamily="49" charset="0"/>
              </a:rPr>
              <a:t>ptr = a + 2</a:t>
            </a:r>
          </a:p>
          <a:p>
            <a:r>
              <a:rPr lang="en-US" altLang="en-US" sz="3080">
                <a:latin typeface="Courier New" panose="02070309020205020404" pitchFamily="49" charset="0"/>
              </a:rPr>
              <a:t>a</a:t>
            </a:r>
            <a:r>
              <a:rPr lang="en-US" altLang="en-US" sz="3080"/>
              <a:t> is a memory address </a:t>
            </a:r>
            <a:r>
              <a:rPr lang="en-US" altLang="en-US" sz="3080" i="1"/>
              <a:t>constant</a:t>
            </a:r>
          </a:p>
          <a:p>
            <a:r>
              <a:rPr lang="en-US" altLang="en-US" sz="3080">
                <a:latin typeface="Courier New" panose="02070309020205020404" pitchFamily="49" charset="0"/>
              </a:rPr>
              <a:t>ptr </a:t>
            </a:r>
            <a:r>
              <a:rPr lang="en-US" altLang="en-US" sz="3080"/>
              <a:t>is a pointer </a:t>
            </a:r>
            <a:r>
              <a:rPr lang="en-US" altLang="en-US" sz="3080" i="1"/>
              <a:t>variable</a:t>
            </a:r>
          </a:p>
        </p:txBody>
      </p:sp>
      <p:sp>
        <p:nvSpPr>
          <p:cNvPr id="78904" name="Text Box 56"/>
          <p:cNvSpPr txBox="1">
            <a:spLocks noChangeArrowheads="1"/>
          </p:cNvSpPr>
          <p:nvPr>
            <p:ph type="body" sz="half" idx="1"/>
          </p:nvPr>
        </p:nvSpPr>
        <p:spPr>
          <a:xfrm>
            <a:off x="586740" y="2461260"/>
            <a:ext cx="2263140" cy="452628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float a[4];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760" b="1">
                <a:latin typeface="Courier New" panose="02070309020205020404" pitchFamily="49" charset="0"/>
              </a:rPr>
              <a:t>float *ptr;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760" b="1">
                <a:solidFill>
                  <a:srgbClr val="FF1717"/>
                </a:solidFill>
                <a:latin typeface="Courier New" panose="02070309020205020404" pitchFamily="49" charset="0"/>
              </a:rPr>
              <a:t>ptr = &amp;(a[2]);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760" b="1">
                <a:latin typeface="Courier New" panose="02070309020205020404" pitchFamily="49" charset="0"/>
              </a:rPr>
              <a:t>*ptr = 3.14;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760" b="1">
                <a:latin typeface="Courier New" panose="02070309020205020404" pitchFamily="49" charset="0"/>
              </a:rPr>
              <a:t>ptr++;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760" b="1">
                <a:latin typeface="Courier New" panose="02070309020205020404" pitchFamily="49" charset="0"/>
              </a:rPr>
              <a:t>*ptr = 9.0;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760" b="1">
                <a:latin typeface="Courier New" panose="02070309020205020404" pitchFamily="49" charset="0"/>
              </a:rPr>
              <a:t>ptr = ptr - 3;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760" b="1">
                <a:latin typeface="Courier New" panose="02070309020205020404" pitchFamily="49" charset="0"/>
              </a:rPr>
              <a:t>*ptr = 6.0;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760" b="1">
                <a:latin typeface="Courier New" panose="02070309020205020404" pitchFamily="49" charset="0"/>
              </a:rPr>
              <a:t>ptr += 2;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760" b="1">
                <a:latin typeface="Courier New" panose="02070309020205020404" pitchFamily="49" charset="0"/>
              </a:rPr>
              <a:t>*ptr = 7.0;</a:t>
            </a:r>
          </a:p>
        </p:txBody>
      </p:sp>
    </p:spTree>
    <p:extLst>
      <p:ext uri="{BB962C8B-B14F-4D97-AF65-F5344CB8AC3E}">
        <p14:creationId xmlns:p14="http://schemas.microsoft.com/office/powerpoint/2010/main" val="32106939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CF7A-D3F5-4D22-854E-DDC307CB73ED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Pointer Arithmetic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740" y="2461260"/>
            <a:ext cx="9220200" cy="4526280"/>
          </a:xfrm>
        </p:spPr>
        <p:txBody>
          <a:bodyPr/>
          <a:lstStyle/>
          <a:p>
            <a:r>
              <a:rPr lang="en-US" altLang="en-US"/>
              <a:t>What if </a:t>
            </a:r>
            <a:r>
              <a:rPr lang="en-US" altLang="en-US">
                <a:latin typeface="Courier New" panose="02070309020205020404" pitchFamily="49" charset="0"/>
              </a:rPr>
              <a:t>a</a:t>
            </a:r>
            <a:r>
              <a:rPr lang="en-US" altLang="en-US"/>
              <a:t> is a </a:t>
            </a:r>
            <a:r>
              <a:rPr lang="en-US" altLang="en-US">
                <a:latin typeface="Courier New" panose="02070309020205020404" pitchFamily="49" charset="0"/>
              </a:rPr>
              <a:t>double</a:t>
            </a:r>
            <a:r>
              <a:rPr lang="en-US" altLang="en-US"/>
              <a:t> array?</a:t>
            </a:r>
          </a:p>
          <a:p>
            <a:r>
              <a:rPr lang="en-US" altLang="en-US"/>
              <a:t>A </a:t>
            </a:r>
            <a:r>
              <a:rPr lang="en-US" altLang="en-US">
                <a:latin typeface="Courier New" panose="02070309020205020404" pitchFamily="49" charset="0"/>
              </a:rPr>
              <a:t>double</a:t>
            </a:r>
            <a:r>
              <a:rPr lang="en-US" altLang="en-US"/>
              <a:t> </a:t>
            </a:r>
            <a:r>
              <a:rPr lang="en-US" altLang="en-US" i="1"/>
              <a:t>may</a:t>
            </a:r>
            <a:r>
              <a:rPr lang="en-US" altLang="en-US"/>
              <a:t> occupy more memory slots!</a:t>
            </a:r>
          </a:p>
          <a:p>
            <a:pPr lvl="1"/>
            <a:r>
              <a:rPr lang="en-US" altLang="en-US"/>
              <a:t>Given </a:t>
            </a:r>
            <a:r>
              <a:rPr lang="en-US" altLang="en-US" b="1">
                <a:solidFill>
                  <a:srgbClr val="FF1717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b="1">
                <a:latin typeface="Courier New" panose="02070309020205020404" pitchFamily="49" charset="0"/>
              </a:rPr>
              <a:t> *ptr = a;</a:t>
            </a:r>
            <a:endParaRPr lang="en-US" altLang="en-US" b="1"/>
          </a:p>
          <a:p>
            <a:pPr lvl="1"/>
            <a:r>
              <a:rPr lang="en-US" altLang="en-US"/>
              <a:t>What’s </a:t>
            </a:r>
            <a:r>
              <a:rPr lang="en-US" altLang="en-US" b="1">
                <a:solidFill>
                  <a:srgbClr val="FF1717"/>
                </a:solidFill>
                <a:latin typeface="Courier New" panose="02070309020205020404" pitchFamily="49" charset="0"/>
              </a:rPr>
              <a:t>ptr + 1</a:t>
            </a:r>
            <a:r>
              <a:rPr lang="en-US" altLang="en-US"/>
              <a:t> then?</a:t>
            </a:r>
          </a:p>
        </p:txBody>
      </p:sp>
      <p:graphicFrame>
        <p:nvGraphicFramePr>
          <p:cNvPr id="89092" name="Group 4"/>
          <p:cNvGraphicFramePr>
            <a:graphicFrameLocks noGrp="1"/>
          </p:cNvGraphicFramePr>
          <p:nvPr/>
        </p:nvGraphicFramePr>
        <p:xfrm>
          <a:off x="670560" y="5394960"/>
          <a:ext cx="8717280" cy="1742758"/>
        </p:xfrm>
        <a:graphic>
          <a:graphicData uri="http://schemas.openxmlformats.org/drawingml/2006/table">
            <a:tbl>
              <a:tblPr/>
              <a:tblGrid>
                <a:gridCol w="838200"/>
                <a:gridCol w="1424940"/>
                <a:gridCol w="838200"/>
                <a:gridCol w="1424940"/>
                <a:gridCol w="838200"/>
                <a:gridCol w="1257300"/>
                <a:gridCol w="838200"/>
                <a:gridCol w="1257300"/>
              </a:tblGrid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Content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Content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Content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Content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0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1000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a[0]: 37.9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1001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1002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1003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0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1004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a[1]: 1.23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1005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1006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1007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0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1008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a[2]: 3.14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1009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1010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1011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1939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DFE-536C-46BB-B7ED-730BB3C126CE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Pointer Arithmetic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740" y="2461260"/>
            <a:ext cx="9052560" cy="4526280"/>
          </a:xfrm>
        </p:spPr>
        <p:txBody>
          <a:bodyPr/>
          <a:lstStyle/>
          <a:p>
            <a:r>
              <a:rPr lang="en-US" altLang="en-US"/>
              <a:t>Arithmetic operators + and – </a:t>
            </a:r>
            <a:r>
              <a:rPr lang="en-US" altLang="en-US" i="1"/>
              <a:t>auto-adjust</a:t>
            </a:r>
            <a:r>
              <a:rPr lang="en-US" altLang="en-US"/>
              <a:t> the address offset</a:t>
            </a:r>
          </a:p>
          <a:p>
            <a:r>
              <a:rPr lang="en-US" altLang="en-US"/>
              <a:t>According to the </a:t>
            </a:r>
            <a:r>
              <a:rPr lang="en-US" altLang="en-US" i="1"/>
              <a:t>type</a:t>
            </a:r>
            <a:r>
              <a:rPr lang="en-US" altLang="en-US"/>
              <a:t> of the pointer:</a:t>
            </a:r>
          </a:p>
          <a:p>
            <a:pPr lvl="1"/>
            <a:r>
              <a:rPr lang="en-US" altLang="en-US"/>
              <a:t>1000 + </a:t>
            </a:r>
            <a:r>
              <a:rPr lang="en-US" altLang="en-US">
                <a:solidFill>
                  <a:srgbClr val="FF1717"/>
                </a:solidFill>
              </a:rPr>
              <a:t>sizeof(double)</a:t>
            </a:r>
            <a:r>
              <a:rPr lang="en-US" altLang="en-US"/>
              <a:t> = 1000 + 4 = 1004</a:t>
            </a:r>
          </a:p>
        </p:txBody>
      </p:sp>
      <p:graphicFrame>
        <p:nvGraphicFramePr>
          <p:cNvPr id="77997" name="Group 173"/>
          <p:cNvGraphicFramePr>
            <a:graphicFrameLocks noGrp="1"/>
          </p:cNvGraphicFramePr>
          <p:nvPr/>
        </p:nvGraphicFramePr>
        <p:xfrm>
          <a:off x="670560" y="5394960"/>
          <a:ext cx="8717280" cy="1742758"/>
        </p:xfrm>
        <a:graphic>
          <a:graphicData uri="http://schemas.openxmlformats.org/drawingml/2006/table">
            <a:tbl>
              <a:tblPr/>
              <a:tblGrid>
                <a:gridCol w="838200"/>
                <a:gridCol w="1424940"/>
                <a:gridCol w="838200"/>
                <a:gridCol w="1424940"/>
                <a:gridCol w="838200"/>
                <a:gridCol w="1257300"/>
                <a:gridCol w="838200"/>
                <a:gridCol w="1257300"/>
              </a:tblGrid>
              <a:tr h="402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Content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Content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Content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Addr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Content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0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1000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a[0]: 37.9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1001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1002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1003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0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pitchFamily="34" charset="0"/>
                        </a:rPr>
                        <a:t>1004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a[1]: 1.23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1005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1006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1007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0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1008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a[2]: 3.14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1009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1010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1011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0923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0B958-0306-4C95-9875-7884763E2F2C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Advice and Precaution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Pros</a:t>
            </a:r>
          </a:p>
          <a:p>
            <a:pPr lvl="1"/>
            <a:r>
              <a:rPr lang="en-US" altLang="en-US"/>
              <a:t>Efficiency</a:t>
            </a:r>
          </a:p>
          <a:p>
            <a:pPr lvl="1"/>
            <a:r>
              <a:rPr lang="en-US" altLang="en-US"/>
              <a:t>Convenience</a:t>
            </a:r>
          </a:p>
          <a:p>
            <a:r>
              <a:rPr lang="en-US" altLang="en-US"/>
              <a:t>Cons</a:t>
            </a:r>
          </a:p>
          <a:p>
            <a:pPr lvl="1"/>
            <a:r>
              <a:rPr lang="en-US" altLang="en-US"/>
              <a:t>Error-prone</a:t>
            </a:r>
          </a:p>
          <a:p>
            <a:pPr lvl="1"/>
            <a:r>
              <a:rPr lang="en-US" altLang="en-US"/>
              <a:t>Difficult to debug</a:t>
            </a:r>
          </a:p>
        </p:txBody>
      </p:sp>
    </p:spTree>
    <p:extLst>
      <p:ext uri="{BB962C8B-B14F-4D97-AF65-F5344CB8AC3E}">
        <p14:creationId xmlns:p14="http://schemas.microsoft.com/office/powerpoint/2010/main" val="25850790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A80E9-6C55-45C7-8CBE-F39D845F823C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pointer stores the </a:t>
            </a:r>
            <a:r>
              <a:rPr lang="en-US" altLang="en-US" b="1"/>
              <a:t>address</a:t>
            </a:r>
            <a:r>
              <a:rPr lang="en-US" altLang="en-US"/>
              <a:t> (memory location) of another entity</a:t>
            </a:r>
          </a:p>
          <a:p>
            <a:pPr>
              <a:lnSpc>
                <a:spcPct val="90000"/>
              </a:lnSpc>
            </a:pPr>
            <a:r>
              <a:rPr lang="en-US" altLang="en-US"/>
              <a:t>Address-of operator (&amp;) </a:t>
            </a:r>
            <a:r>
              <a:rPr lang="en-US" altLang="en-US" b="1"/>
              <a:t>gets the address</a:t>
            </a:r>
            <a:r>
              <a:rPr lang="en-US" altLang="en-US"/>
              <a:t> of an entity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De-reference operator (*) </a:t>
            </a:r>
            <a:r>
              <a:rPr lang="en-US" altLang="en-US" b="1"/>
              <a:t>makes a reference</a:t>
            </a:r>
            <a:r>
              <a:rPr lang="en-US" altLang="en-US"/>
              <a:t> to the referee of a pointer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Pointer and array</a:t>
            </a:r>
          </a:p>
          <a:p>
            <a:pPr>
              <a:lnSpc>
                <a:spcPct val="90000"/>
              </a:lnSpc>
            </a:pPr>
            <a:r>
              <a:rPr lang="en-US" altLang="en-US"/>
              <a:t>Pointer arithmetic</a:t>
            </a:r>
          </a:p>
        </p:txBody>
      </p:sp>
    </p:spTree>
    <p:extLst>
      <p:ext uri="{BB962C8B-B14F-4D97-AF65-F5344CB8AC3E}">
        <p14:creationId xmlns:p14="http://schemas.microsoft.com/office/powerpoint/2010/main" val="109548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08678" y="798343"/>
            <a:ext cx="3458514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10"/>
              </a:lnSpc>
              <a:spcBef>
                <a:spcPts val="180"/>
              </a:spcBef>
            </a:pPr>
            <a:r>
              <a:rPr sz="3600" spc="0" dirty="0" smtClean="0">
                <a:latin typeface="Times New Roman"/>
                <a:cs typeface="Times New Roman"/>
              </a:rPr>
              <a:t>In</a:t>
            </a:r>
            <a:r>
              <a:rPr sz="3600" spc="-4" dirty="0" smtClean="0">
                <a:latin typeface="Times New Roman"/>
                <a:cs typeface="Times New Roman"/>
              </a:rPr>
              <a:t>iti</a:t>
            </a:r>
            <a:r>
              <a:rPr sz="3600" spc="0" dirty="0" smtClean="0">
                <a:latin typeface="Times New Roman"/>
                <a:cs typeface="Times New Roman"/>
              </a:rPr>
              <a:t>a</a:t>
            </a:r>
            <a:r>
              <a:rPr sz="3600" spc="-4" dirty="0" smtClean="0">
                <a:latin typeface="Times New Roman"/>
                <a:cs typeface="Times New Roman"/>
              </a:rPr>
              <a:t>li</a:t>
            </a:r>
            <a:r>
              <a:rPr sz="3600" spc="0" dirty="0" smtClean="0">
                <a:latin typeface="Times New Roman"/>
                <a:cs typeface="Times New Roman"/>
              </a:rPr>
              <a:t>z</a:t>
            </a:r>
            <a:r>
              <a:rPr sz="3600" spc="-4" dirty="0" smtClean="0">
                <a:latin typeface="Times New Roman"/>
                <a:cs typeface="Times New Roman"/>
              </a:rPr>
              <a:t>i</a:t>
            </a:r>
            <a:r>
              <a:rPr sz="3600" spc="0" dirty="0" smtClean="0">
                <a:latin typeface="Times New Roman"/>
                <a:cs typeface="Times New Roman"/>
              </a:rPr>
              <a:t>ng</a:t>
            </a:r>
            <a:r>
              <a:rPr sz="3600" spc="25" dirty="0" smtClean="0">
                <a:latin typeface="Times New Roman"/>
                <a:cs typeface="Times New Roman"/>
              </a:rPr>
              <a:t> </a:t>
            </a:r>
            <a:r>
              <a:rPr sz="3600" spc="4" dirty="0" smtClean="0">
                <a:latin typeface="Times New Roman"/>
                <a:cs typeface="Times New Roman"/>
              </a:rPr>
              <a:t>A</a:t>
            </a:r>
            <a:r>
              <a:rPr sz="3600" spc="0" dirty="0" smtClean="0">
                <a:latin typeface="Times New Roman"/>
                <a:cs typeface="Times New Roman"/>
              </a:rPr>
              <a:t>rrays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3787" y="1274521"/>
            <a:ext cx="164837" cy="583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00" spc="0" dirty="0" smtClean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25"/>
              </a:spcBef>
            </a:pPr>
            <a:r>
              <a:rPr sz="1800" spc="0" dirty="0" smtClean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86696" y="1274521"/>
            <a:ext cx="5691104" cy="8844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00" dirty="0" smtClean="0">
                <a:latin typeface="Times New Roman"/>
                <a:cs typeface="Times New Roman"/>
              </a:rPr>
              <a:t>You</a:t>
            </a:r>
            <a:r>
              <a:rPr sz="1800" spc="11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can</a:t>
            </a:r>
            <a:r>
              <a:rPr sz="1800" spc="133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assign</a:t>
            </a:r>
            <a:r>
              <a:rPr sz="1800" spc="80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valu</a:t>
            </a:r>
            <a:r>
              <a:rPr sz="1800" spc="12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s</a:t>
            </a:r>
            <a:r>
              <a:rPr sz="1800" spc="-35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to</a:t>
            </a:r>
            <a:r>
              <a:rPr sz="1800" spc="7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the</a:t>
            </a:r>
            <a:r>
              <a:rPr sz="1800" spc="12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array</a:t>
            </a:r>
            <a:r>
              <a:rPr sz="1800" spc="105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in</a:t>
            </a:r>
            <a:r>
              <a:rPr sz="1800" spc="27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s</a:t>
            </a:r>
            <a:r>
              <a:rPr sz="1800" spc="12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v</a:t>
            </a:r>
            <a:r>
              <a:rPr sz="1800" spc="12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ral</a:t>
            </a:r>
            <a:r>
              <a:rPr sz="1800" spc="-158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ways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ct val="95825"/>
              </a:lnSpc>
              <a:spcBef>
                <a:spcPts val="425"/>
              </a:spcBef>
            </a:pPr>
            <a:r>
              <a:rPr sz="1800" spc="0" dirty="0" smtClean="0">
                <a:latin typeface="Times New Roman"/>
                <a:cs typeface="Times New Roman"/>
              </a:rPr>
              <a:t>this</a:t>
            </a:r>
            <a:r>
              <a:rPr sz="1800" spc="157" dirty="0" smtClean="0">
                <a:latin typeface="Times New Roman"/>
                <a:cs typeface="Times New Roman"/>
              </a:rPr>
              <a:t> </a:t>
            </a:r>
            <a:r>
              <a:rPr sz="1800" spc="18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xample</a:t>
            </a:r>
            <a:r>
              <a:rPr sz="1800" spc="-238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d</a:t>
            </a:r>
            <a:r>
              <a:rPr sz="1800" spc="9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monstrat</a:t>
            </a:r>
            <a:r>
              <a:rPr sz="1800" spc="9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268722" marR="34289">
              <a:lnSpc>
                <a:spcPts val="1795"/>
              </a:lnSpc>
              <a:spcBef>
                <a:spcPts val="732"/>
              </a:spcBef>
            </a:pPr>
            <a:r>
              <a:rPr sz="2400" b="1" spc="0" baseline="3678" dirty="0" smtClean="0">
                <a:solidFill>
                  <a:srgbClr val="FF3200"/>
                </a:solidFill>
                <a:latin typeface="Courier New"/>
                <a:cs typeface="Courier New"/>
              </a:rPr>
              <a:t>int</a:t>
            </a:r>
            <a:r>
              <a:rPr sz="2400" b="1" spc="-13" baseline="3678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solidFill>
                  <a:srgbClr val="FF3200"/>
                </a:solidFill>
                <a:latin typeface="Courier New"/>
                <a:cs typeface="Courier New"/>
              </a:rPr>
              <a:t>main()</a:t>
            </a:r>
            <a:r>
              <a:rPr sz="2400" b="1" spc="-42" baseline="3678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solidFill>
                  <a:srgbClr val="FF32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86681" y="2284415"/>
            <a:ext cx="412689" cy="1409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6" algn="just">
              <a:lnSpc>
                <a:spcPts val="1812"/>
              </a:lnSpc>
            </a:pPr>
            <a:r>
              <a:rPr sz="16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int </a:t>
            </a:r>
            <a:endParaRPr sz="1600">
              <a:latin typeface="Courier New"/>
              <a:cs typeface="Courier New"/>
            </a:endParaRPr>
          </a:p>
          <a:p>
            <a:pPr marL="12700" algn="just">
              <a:lnSpc>
                <a:spcPts val="1812"/>
              </a:lnSpc>
              <a:spcBef>
                <a:spcPts val="520"/>
              </a:spcBef>
            </a:pPr>
            <a:r>
              <a:rPr sz="1600" b="1" spc="0" dirty="0" smtClean="0">
                <a:latin typeface="Courier New"/>
                <a:cs typeface="Courier New"/>
              </a:rPr>
              <a:t>int </a:t>
            </a:r>
            <a:endParaRPr sz="1600">
              <a:latin typeface="Courier New"/>
              <a:cs typeface="Courier New"/>
            </a:endParaRPr>
          </a:p>
          <a:p>
            <a:pPr marL="12700" algn="just">
              <a:lnSpc>
                <a:spcPts val="1812"/>
              </a:lnSpc>
              <a:spcBef>
                <a:spcPts val="520"/>
              </a:spcBef>
            </a:pPr>
            <a:r>
              <a:rPr sz="1600" b="1" spc="0" dirty="0" smtClean="0">
                <a:solidFill>
                  <a:srgbClr val="2C2CB9"/>
                </a:solidFill>
                <a:latin typeface="Courier New"/>
                <a:cs typeface="Courier New"/>
              </a:rPr>
              <a:t>int </a:t>
            </a:r>
            <a:endParaRPr sz="1600">
              <a:latin typeface="Courier New"/>
              <a:cs typeface="Courier New"/>
            </a:endParaRPr>
          </a:p>
          <a:p>
            <a:pPr marL="12700" algn="just">
              <a:lnSpc>
                <a:spcPts val="1812"/>
              </a:lnSpc>
              <a:spcBef>
                <a:spcPts val="520"/>
              </a:spcBef>
            </a:pPr>
            <a:r>
              <a:rPr sz="1600" b="1" spc="0" dirty="0" smtClean="0">
                <a:solidFill>
                  <a:srgbClr val="3232CC"/>
                </a:solidFill>
                <a:latin typeface="Courier New"/>
                <a:cs typeface="Courier New"/>
              </a:rPr>
              <a:t>int</a:t>
            </a:r>
            <a:endParaRPr sz="1600">
              <a:latin typeface="Courier New"/>
              <a:cs typeface="Courier New"/>
            </a:endParaRPr>
          </a:p>
          <a:p>
            <a:pPr marL="12700" marR="4130" algn="just">
              <a:lnSpc>
                <a:spcPts val="1764"/>
              </a:lnSpc>
              <a:spcBef>
                <a:spcPts val="608"/>
              </a:spcBef>
            </a:pPr>
            <a:r>
              <a:rPr sz="2400" b="1" spc="0" baseline="3678" dirty="0" smtClean="0">
                <a:latin typeface="Courier New"/>
                <a:cs typeface="Courier New"/>
              </a:rPr>
              <a:t>int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4361" y="2284415"/>
            <a:ext cx="4450710" cy="1116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97" indent="6">
              <a:lnSpc>
                <a:spcPts val="1812"/>
              </a:lnSpc>
            </a:pPr>
            <a:r>
              <a:rPr sz="16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arrayOfInts1[8]</a:t>
            </a:r>
            <a:r>
              <a:rPr sz="1600" b="1" spc="-104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=</a:t>
            </a:r>
            <a:r>
              <a:rPr sz="1600" b="1" spc="5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{1,</a:t>
            </a:r>
            <a:r>
              <a:rPr sz="1600" b="1" spc="-28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2,</a:t>
            </a:r>
            <a:r>
              <a:rPr sz="1600" b="1" spc="-4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3,</a:t>
            </a:r>
            <a:r>
              <a:rPr sz="1600" b="1" spc="-4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4,</a:t>
            </a:r>
            <a:r>
              <a:rPr sz="1600" b="1" spc="-19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5,</a:t>
            </a:r>
            <a:r>
              <a:rPr sz="1600" b="1" spc="-4" dirty="0" smtClean="0">
                <a:solidFill>
                  <a:srgbClr val="FF32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3200"/>
                </a:solidFill>
                <a:latin typeface="Courier New"/>
                <a:cs typeface="Courier New"/>
              </a:rPr>
              <a:t>6, </a:t>
            </a:r>
            <a:endParaRPr sz="1600">
              <a:latin typeface="Courier New"/>
              <a:cs typeface="Courier New"/>
            </a:endParaRPr>
          </a:p>
          <a:p>
            <a:pPr marL="12700" marR="3997">
              <a:lnSpc>
                <a:spcPts val="1812"/>
              </a:lnSpc>
              <a:spcBef>
                <a:spcPts val="576"/>
              </a:spcBef>
            </a:pPr>
            <a:r>
              <a:rPr sz="1600" b="1" spc="0" dirty="0" smtClean="0">
                <a:latin typeface="Courier New"/>
                <a:cs typeface="Courier New"/>
              </a:rPr>
              <a:t>arrayOfInts2[8];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  <a:spcBef>
                <a:spcPts val="662"/>
              </a:spcBef>
            </a:pPr>
            <a:r>
              <a:rPr sz="2400" b="1" spc="0" baseline="5517" dirty="0" smtClean="0">
                <a:solidFill>
                  <a:srgbClr val="2C2CB9"/>
                </a:solidFill>
                <a:latin typeface="Courier New"/>
                <a:cs typeface="Courier New"/>
              </a:rPr>
              <a:t>arrayOfInts3[</a:t>
            </a:r>
            <a:r>
              <a:rPr sz="2400" b="1" spc="-84" baseline="5517" dirty="0" smtClean="0">
                <a:solidFill>
                  <a:srgbClr val="2C2CB9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2C2CB9"/>
                </a:solidFill>
                <a:latin typeface="Courier New"/>
                <a:cs typeface="Courier New"/>
              </a:rPr>
              <a:t>]</a:t>
            </a:r>
            <a:r>
              <a:rPr sz="2400" b="1" spc="-9" baseline="5517" dirty="0" smtClean="0">
                <a:solidFill>
                  <a:srgbClr val="2C2CB9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2C2CB9"/>
                </a:solidFill>
                <a:latin typeface="Courier New"/>
                <a:cs typeface="Courier New"/>
              </a:rPr>
              <a:t>=</a:t>
            </a:r>
            <a:r>
              <a:rPr sz="2400" b="1" spc="5" baseline="5517" dirty="0" smtClean="0">
                <a:solidFill>
                  <a:srgbClr val="2C2CB9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2C2CB9"/>
                </a:solidFill>
                <a:latin typeface="Courier New"/>
                <a:cs typeface="Courier New"/>
              </a:rPr>
              <a:t>{1,2,3,4,5,6,7,8};</a:t>
            </a:r>
            <a:endParaRPr sz="1600">
              <a:latin typeface="Courier New"/>
              <a:cs typeface="Courier New"/>
            </a:endParaRPr>
          </a:p>
          <a:p>
            <a:pPr marL="12700" marR="25825">
              <a:lnSpc>
                <a:spcPts val="1795"/>
              </a:lnSpc>
              <a:spcBef>
                <a:spcPts val="493"/>
              </a:spcBef>
            </a:pPr>
            <a:r>
              <a:rPr sz="2400" b="1" spc="0" baseline="3678" dirty="0" smtClean="0">
                <a:solidFill>
                  <a:srgbClr val="3232CC"/>
                </a:solidFill>
                <a:latin typeface="Courier New"/>
                <a:cs typeface="Courier New"/>
              </a:rPr>
              <a:t>arrayOfInts4[10];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97594" y="2284415"/>
            <a:ext cx="29933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 smtClean="0">
                <a:solidFill>
                  <a:srgbClr val="FF3200"/>
                </a:solidFill>
                <a:latin typeface="Courier New"/>
                <a:cs typeface="Courier New"/>
              </a:rPr>
              <a:t>7,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63355" y="2284415"/>
            <a:ext cx="42125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 smtClean="0">
                <a:solidFill>
                  <a:srgbClr val="FF3200"/>
                </a:solidFill>
                <a:latin typeface="Courier New"/>
                <a:cs typeface="Courier New"/>
              </a:rPr>
              <a:t>8};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97591" y="2880299"/>
            <a:ext cx="29933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i="1" spc="0" baseline="3678" dirty="0" smtClean="0">
                <a:solidFill>
                  <a:srgbClr val="2C2CB9"/>
                </a:solidFill>
                <a:latin typeface="Courier New"/>
                <a:cs typeface="Courier New"/>
              </a:rPr>
              <a:t>/*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63351" y="2880299"/>
            <a:ext cx="29933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i="1" spc="0" baseline="3678" dirty="0" smtClean="0">
                <a:solidFill>
                  <a:srgbClr val="2C2CB9"/>
                </a:solidFill>
                <a:latin typeface="Courier New"/>
                <a:cs typeface="Courier New"/>
              </a:rPr>
              <a:t>an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30636" y="2880299"/>
            <a:ext cx="90894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i="1" spc="0" baseline="3678" dirty="0" smtClean="0">
                <a:solidFill>
                  <a:srgbClr val="2C2CB9"/>
                </a:solidFill>
                <a:latin typeface="Courier New"/>
                <a:cs typeface="Courier New"/>
              </a:rPr>
              <a:t>unsized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07522" y="2880299"/>
            <a:ext cx="66509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i="1" spc="0" baseline="3678" dirty="0" smtClean="0">
                <a:solidFill>
                  <a:srgbClr val="2C2CB9"/>
                </a:solidFill>
                <a:latin typeface="Courier New"/>
                <a:cs typeface="Courier New"/>
              </a:rPr>
              <a:t>array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42091" y="2880299"/>
            <a:ext cx="29933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i="1" spc="0" baseline="3678" dirty="0" smtClean="0">
                <a:solidFill>
                  <a:srgbClr val="2C2CB9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4361" y="3465515"/>
            <a:ext cx="225005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 smtClean="0">
                <a:latin typeface="Courier New"/>
                <a:cs typeface="Courier New"/>
              </a:rPr>
              <a:t>i;</a:t>
            </a:r>
            <a:r>
              <a:rPr sz="2400" b="1" spc="-19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arrayOfInts2[0]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96934" y="3465515"/>
            <a:ext cx="17741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0774" y="3465515"/>
            <a:ext cx="29933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 smtClean="0">
                <a:latin typeface="Courier New"/>
                <a:cs typeface="Courier New"/>
              </a:rPr>
              <a:t>1;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6681" y="3758123"/>
            <a:ext cx="188429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 smtClean="0">
                <a:latin typeface="Courier New"/>
                <a:cs typeface="Courier New"/>
              </a:rPr>
              <a:t>arrayOfInts2[1]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40447" y="3758123"/>
            <a:ext cx="17741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5811" y="3758123"/>
            <a:ext cx="29933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 smtClean="0">
                <a:latin typeface="Courier New"/>
                <a:cs typeface="Courier New"/>
              </a:rPr>
              <a:t>2;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6681" y="4050731"/>
            <a:ext cx="1878769" cy="2568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0" algn="just">
              <a:lnSpc>
                <a:spcPts val="1812"/>
              </a:lnSpc>
            </a:pPr>
            <a:r>
              <a:rPr sz="1600" b="1" spc="0" dirty="0" smtClean="0">
                <a:latin typeface="Courier New"/>
                <a:cs typeface="Courier New"/>
              </a:rPr>
              <a:t>arrayOfInts2[2] </a:t>
            </a:r>
            <a:endParaRPr sz="1600">
              <a:latin typeface="Courier New"/>
              <a:cs typeface="Courier New"/>
            </a:endParaRPr>
          </a:p>
          <a:p>
            <a:pPr marL="12700" algn="just">
              <a:lnSpc>
                <a:spcPts val="1812"/>
              </a:lnSpc>
              <a:spcBef>
                <a:spcPts val="491"/>
              </a:spcBef>
            </a:pPr>
            <a:r>
              <a:rPr sz="1600" b="1" spc="0" dirty="0" smtClean="0">
                <a:latin typeface="Courier New"/>
                <a:cs typeface="Courier New"/>
              </a:rPr>
              <a:t>arrayOfInts2[3] </a:t>
            </a:r>
            <a:endParaRPr sz="1600">
              <a:latin typeface="Courier New"/>
              <a:cs typeface="Courier New"/>
            </a:endParaRPr>
          </a:p>
          <a:p>
            <a:pPr marL="12700" algn="just">
              <a:lnSpc>
                <a:spcPts val="1812"/>
              </a:lnSpc>
              <a:spcBef>
                <a:spcPts val="491"/>
              </a:spcBef>
            </a:pPr>
            <a:r>
              <a:rPr sz="1600" b="1" spc="0" dirty="0" smtClean="0">
                <a:latin typeface="Courier New"/>
                <a:cs typeface="Courier New"/>
              </a:rPr>
              <a:t>arrayOfInts2[4] </a:t>
            </a:r>
            <a:endParaRPr sz="1600">
              <a:latin typeface="Courier New"/>
              <a:cs typeface="Courier New"/>
            </a:endParaRPr>
          </a:p>
          <a:p>
            <a:pPr marL="12700" algn="just">
              <a:lnSpc>
                <a:spcPts val="1812"/>
              </a:lnSpc>
              <a:spcBef>
                <a:spcPts val="491"/>
              </a:spcBef>
            </a:pPr>
            <a:r>
              <a:rPr sz="1600" b="1" spc="0" dirty="0" smtClean="0">
                <a:latin typeface="Courier New"/>
                <a:cs typeface="Courier New"/>
              </a:rPr>
              <a:t>arrayOfInts2[5] </a:t>
            </a:r>
            <a:endParaRPr sz="1600">
              <a:latin typeface="Courier New"/>
              <a:cs typeface="Courier New"/>
            </a:endParaRPr>
          </a:p>
          <a:p>
            <a:pPr marL="12700" algn="just">
              <a:lnSpc>
                <a:spcPts val="1812"/>
              </a:lnSpc>
              <a:spcBef>
                <a:spcPts val="491"/>
              </a:spcBef>
            </a:pPr>
            <a:r>
              <a:rPr sz="1600" b="1" spc="0" dirty="0" smtClean="0">
                <a:latin typeface="Courier New"/>
                <a:cs typeface="Courier New"/>
              </a:rPr>
              <a:t>arrayOfInts2[6] </a:t>
            </a:r>
            <a:endParaRPr sz="1600">
              <a:latin typeface="Courier New"/>
              <a:cs typeface="Courier New"/>
            </a:endParaRPr>
          </a:p>
          <a:p>
            <a:pPr marL="12700" algn="just">
              <a:lnSpc>
                <a:spcPts val="1812"/>
              </a:lnSpc>
              <a:spcBef>
                <a:spcPts val="491"/>
              </a:spcBef>
            </a:pPr>
            <a:r>
              <a:rPr sz="1600" b="1" spc="0" dirty="0" smtClean="0">
                <a:latin typeface="Courier New"/>
                <a:cs typeface="Courier New"/>
              </a:rPr>
              <a:t>arrayOfInts2[7] </a:t>
            </a:r>
            <a:endParaRPr sz="1600">
              <a:latin typeface="Courier New"/>
              <a:cs typeface="Courier New"/>
            </a:endParaRPr>
          </a:p>
          <a:p>
            <a:pPr marL="12700" algn="just">
              <a:lnSpc>
                <a:spcPts val="1812"/>
              </a:lnSpc>
              <a:spcBef>
                <a:spcPts val="491"/>
              </a:spcBef>
            </a:pPr>
            <a:r>
              <a:rPr sz="1600" b="1" spc="0" dirty="0" smtClean="0">
                <a:solidFill>
                  <a:srgbClr val="3232CC"/>
                </a:solidFill>
                <a:latin typeface="Courier New"/>
                <a:cs typeface="Courier New"/>
              </a:rPr>
              <a:t>for(i=0</a:t>
            </a:r>
            <a:r>
              <a:rPr sz="1600" b="1" spc="-52" dirty="0" smtClean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3232CC"/>
                </a:solidFill>
                <a:latin typeface="Courier New"/>
                <a:cs typeface="Courier New"/>
              </a:rPr>
              <a:t>;</a:t>
            </a:r>
            <a:r>
              <a:rPr sz="1600" b="1" spc="-9" dirty="0" smtClean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3232CC"/>
                </a:solidFill>
                <a:latin typeface="Courier New"/>
                <a:cs typeface="Courier New"/>
              </a:rPr>
              <a:t>i&lt;8</a:t>
            </a:r>
            <a:r>
              <a:rPr sz="1600" b="1" spc="-13" dirty="0" smtClean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3232CC"/>
                </a:solidFill>
                <a:latin typeface="Courier New"/>
                <a:cs typeface="Courier New"/>
              </a:rPr>
              <a:t>; </a:t>
            </a:r>
            <a:endParaRPr sz="1600">
              <a:latin typeface="Courier New"/>
              <a:cs typeface="Courier New"/>
            </a:endParaRPr>
          </a:p>
          <a:p>
            <a:pPr marL="12700" algn="just">
              <a:lnSpc>
                <a:spcPts val="1812"/>
              </a:lnSpc>
              <a:spcBef>
                <a:spcPts val="491"/>
              </a:spcBef>
            </a:pPr>
            <a:r>
              <a:rPr sz="1600" b="1" spc="0" dirty="0" smtClean="0">
                <a:solidFill>
                  <a:srgbClr val="3232CC"/>
                </a:solidFill>
                <a:latin typeface="Courier New"/>
                <a:cs typeface="Courier New"/>
              </a:rPr>
              <a:t>arrayOfInts4[i]</a:t>
            </a:r>
            <a:endParaRPr sz="1600">
              <a:latin typeface="Courier New"/>
              <a:cs typeface="Courier New"/>
            </a:endParaRPr>
          </a:p>
          <a:p>
            <a:pPr marL="12700" marR="738691" algn="just">
              <a:lnSpc>
                <a:spcPts val="1795"/>
              </a:lnSpc>
              <a:spcBef>
                <a:spcPts val="580"/>
              </a:spcBef>
            </a:pPr>
            <a:r>
              <a:rPr sz="2400" b="1" spc="0" baseline="3678" dirty="0" smtClean="0">
                <a:solidFill>
                  <a:srgbClr val="3232CC"/>
                </a:solidFill>
                <a:latin typeface="Courier New"/>
                <a:cs typeface="Courier New"/>
              </a:rPr>
              <a:t>return</a:t>
            </a:r>
            <a:r>
              <a:rPr sz="2400" b="1" spc="-57" baseline="3678" dirty="0" smtClean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solidFill>
                  <a:srgbClr val="3232CC"/>
                </a:solidFill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0447" y="4050731"/>
            <a:ext cx="177418" cy="1691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401"/>
              </a:lnSpc>
            </a:pPr>
            <a:r>
              <a:rPr sz="1600" b="1" spc="0" dirty="0" smtClean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90"/>
              </a:spcBef>
            </a:pPr>
            <a:r>
              <a:rPr sz="1600" b="1" spc="0" dirty="0" smtClean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90"/>
              </a:spcBef>
            </a:pPr>
            <a:r>
              <a:rPr sz="1600" b="1" spc="0" dirty="0" smtClean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90"/>
              </a:spcBef>
            </a:pPr>
            <a:r>
              <a:rPr sz="1600" b="1" spc="0" dirty="0" smtClean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90"/>
              </a:spcBef>
            </a:pPr>
            <a:r>
              <a:rPr sz="1600" b="1" spc="0" dirty="0" smtClean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95"/>
              </a:lnSpc>
              <a:spcBef>
                <a:spcPts val="579"/>
              </a:spcBef>
            </a:pP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5811" y="4050731"/>
            <a:ext cx="299338" cy="1691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401"/>
              </a:lnSpc>
            </a:pPr>
            <a:r>
              <a:rPr sz="1600" b="1" spc="0" dirty="0" smtClean="0">
                <a:latin typeface="Courier New"/>
                <a:cs typeface="Courier New"/>
              </a:rPr>
              <a:t>3;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90"/>
              </a:spcBef>
            </a:pPr>
            <a:r>
              <a:rPr sz="1600" b="1" spc="0" dirty="0" smtClean="0">
                <a:latin typeface="Courier New"/>
                <a:cs typeface="Courier New"/>
              </a:rPr>
              <a:t>4;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90"/>
              </a:spcBef>
            </a:pPr>
            <a:r>
              <a:rPr sz="1600" b="1" spc="0" dirty="0" smtClean="0">
                <a:latin typeface="Courier New"/>
                <a:cs typeface="Courier New"/>
              </a:rPr>
              <a:t>5;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90"/>
              </a:spcBef>
            </a:pPr>
            <a:r>
              <a:rPr sz="1600" b="1" spc="0" dirty="0" smtClean="0">
                <a:latin typeface="Courier New"/>
                <a:cs typeface="Courier New"/>
              </a:rPr>
              <a:t>6;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90"/>
              </a:spcBef>
            </a:pPr>
            <a:r>
              <a:rPr sz="1600" b="1" spc="0" dirty="0" smtClean="0">
                <a:latin typeface="Courier New"/>
                <a:cs typeface="Courier New"/>
              </a:rPr>
              <a:t>7;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95"/>
              </a:lnSpc>
              <a:spcBef>
                <a:spcPts val="579"/>
              </a:spcBef>
            </a:pPr>
            <a:r>
              <a:rPr sz="2400" b="1" spc="0" baseline="3678" dirty="0" smtClean="0">
                <a:latin typeface="Courier New"/>
                <a:cs typeface="Courier New"/>
              </a:rPr>
              <a:t>8;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0447" y="5806378"/>
            <a:ext cx="1033906" cy="520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ct val="94401"/>
              </a:lnSpc>
            </a:pPr>
            <a:r>
              <a:rPr sz="1600" b="1" spc="0" dirty="0" smtClean="0">
                <a:solidFill>
                  <a:srgbClr val="3232CC"/>
                </a:solidFill>
                <a:latin typeface="Courier New"/>
                <a:cs typeface="Courier New"/>
              </a:rPr>
              <a:t>i++)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95"/>
              </a:lnSpc>
              <a:spcBef>
                <a:spcPts val="579"/>
              </a:spcBef>
            </a:pPr>
            <a:r>
              <a:rPr sz="2400" b="1" spc="0" baseline="3678" dirty="0" smtClean="0">
                <a:solidFill>
                  <a:srgbClr val="3232CC"/>
                </a:solidFill>
                <a:latin typeface="Courier New"/>
                <a:cs typeface="Courier New"/>
              </a:rPr>
              <a:t>=</a:t>
            </a:r>
            <a:r>
              <a:rPr sz="2400" b="1" spc="5" baseline="3678" dirty="0" smtClean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solidFill>
                  <a:srgbClr val="3232CC"/>
                </a:solidFill>
                <a:latin typeface="Courier New"/>
                <a:cs typeface="Courier New"/>
              </a:rPr>
              <a:t>i</a:t>
            </a:r>
            <a:r>
              <a:rPr sz="2400" b="1" spc="-9" baseline="3678" dirty="0" smtClean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solidFill>
                  <a:srgbClr val="3232CC"/>
                </a:solidFill>
                <a:latin typeface="Courier New"/>
                <a:cs typeface="Courier New"/>
              </a:rPr>
              <a:t>+</a:t>
            </a:r>
            <a:r>
              <a:rPr sz="2400" b="1" spc="5" baseline="3678" dirty="0" smtClean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solidFill>
                  <a:srgbClr val="3232CC"/>
                </a:solidFill>
                <a:latin typeface="Courier New"/>
                <a:cs typeface="Courier New"/>
              </a:rPr>
              <a:t>1;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4177" y="6684202"/>
            <a:ext cx="17741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sz="2400" b="1" spc="0" baseline="3678" dirty="0" smtClean="0">
                <a:solidFill>
                  <a:srgbClr val="FF32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5536" y="6862202"/>
            <a:ext cx="1739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33746" y="726830"/>
            <a:ext cx="1303102" cy="470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20"/>
              </a:lnSpc>
              <a:spcBef>
                <a:spcPts val="176"/>
              </a:spcBef>
            </a:pPr>
            <a:r>
              <a:rPr sz="3500" spc="0" dirty="0" smtClean="0">
                <a:latin typeface="Times New Roman"/>
                <a:cs typeface="Times New Roman"/>
              </a:rPr>
              <a:t>A</a:t>
            </a:r>
            <a:r>
              <a:rPr sz="3500" spc="-4" dirty="0" smtClean="0">
                <a:latin typeface="Times New Roman"/>
                <a:cs typeface="Times New Roman"/>
              </a:rPr>
              <a:t>rr</a:t>
            </a:r>
            <a:r>
              <a:rPr sz="3500" spc="4" dirty="0" smtClean="0">
                <a:latin typeface="Times New Roman"/>
                <a:cs typeface="Times New Roman"/>
              </a:rPr>
              <a:t>a</a:t>
            </a:r>
            <a:r>
              <a:rPr sz="3500" spc="0" dirty="0" smtClean="0">
                <a:latin typeface="Times New Roman"/>
                <a:cs typeface="Times New Roman"/>
              </a:rPr>
              <a:t>ys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587" y="1199152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5"/>
              </a:lnSpc>
              <a:spcBef>
                <a:spcPts val="102"/>
              </a:spcBef>
            </a:pPr>
            <a:r>
              <a:rPr sz="2000" spc="0" dirty="0" smtClean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1713" y="1199152"/>
            <a:ext cx="7621879" cy="2779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6" marR="31111">
              <a:lnSpc>
                <a:spcPts val="2055"/>
              </a:lnSpc>
              <a:spcBef>
                <a:spcPts val="102"/>
              </a:spcBef>
            </a:pPr>
            <a:r>
              <a:rPr sz="2000" spc="4" dirty="0" smtClean="0">
                <a:latin typeface="Times New Roman"/>
                <a:cs typeface="Times New Roman"/>
              </a:rPr>
              <a:t>On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f</a:t>
            </a:r>
            <a:r>
              <a:rPr sz="2000" spc="0" dirty="0" smtClean="0">
                <a:latin typeface="Times New Roman"/>
                <a:cs typeface="Times New Roman"/>
              </a:rPr>
              <a:t>ea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ur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bou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rr</a:t>
            </a:r>
            <a:r>
              <a:rPr sz="2000" spc="0" dirty="0" smtClean="0">
                <a:latin typeface="Times New Roman"/>
                <a:cs typeface="Times New Roman"/>
              </a:rPr>
              <a:t>ay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nd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x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-3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,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y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u can </a:t>
            </a:r>
            <a:r>
              <a:rPr sz="2000" spc="4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se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 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4" dirty="0" smtClean="0">
                <a:latin typeface="Times New Roman"/>
                <a:cs typeface="Times New Roman"/>
              </a:rPr>
              <a:t>oo</a:t>
            </a:r>
            <a:r>
              <a:rPr sz="2000" spc="0" dirty="0" smtClean="0">
                <a:latin typeface="Times New Roman"/>
                <a:cs typeface="Times New Roman"/>
              </a:rPr>
              <a:t>p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  <a:p>
            <a:pPr marL="12706">
              <a:lnSpc>
                <a:spcPts val="2160"/>
              </a:lnSpc>
              <a:spcBef>
                <a:spcPts val="5"/>
              </a:spcBef>
            </a:pP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pu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34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nd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x</a:t>
            </a:r>
            <a:r>
              <a:rPr sz="2000" spc="0" dirty="0" smtClean="0">
                <a:latin typeface="Times New Roman"/>
                <a:cs typeface="Times New Roman"/>
              </a:rPr>
              <a:t>.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r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x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25" dirty="0" smtClean="0">
                <a:latin typeface="Times New Roman"/>
                <a:cs typeface="Times New Roman"/>
              </a:rPr>
              <a:t>m</a:t>
            </a:r>
            <a:r>
              <a:rPr sz="2000" spc="4" dirty="0" smtClean="0">
                <a:latin typeface="Times New Roman"/>
                <a:cs typeface="Times New Roman"/>
              </a:rPr>
              <a:t>p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e,</a:t>
            </a:r>
            <a:r>
              <a:rPr sz="2000" spc="-4" dirty="0" smtClean="0">
                <a:latin typeface="Times New Roman"/>
                <a:cs typeface="Times New Roman"/>
              </a:rPr>
              <a:t> t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fo</a:t>
            </a:r>
            <a:r>
              <a:rPr sz="2000" spc="-4" dirty="0" smtClean="0">
                <a:latin typeface="Times New Roman"/>
                <a:cs typeface="Times New Roman"/>
              </a:rPr>
              <a:t>ll</a:t>
            </a:r>
            <a:r>
              <a:rPr sz="2000" spc="4" dirty="0" smtClean="0">
                <a:latin typeface="Times New Roman"/>
                <a:cs typeface="Times New Roman"/>
              </a:rPr>
              <a:t>ow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</a:t>
            </a:r>
            <a:r>
              <a:rPr sz="2000" spc="4" dirty="0" smtClean="0">
                <a:latin typeface="Times New Roman"/>
                <a:cs typeface="Times New Roman"/>
              </a:rPr>
              <a:t>od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-4" dirty="0" smtClean="0">
                <a:latin typeface="Times New Roman"/>
                <a:cs typeface="Times New Roman"/>
              </a:rPr>
              <a:t>iti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li</a:t>
            </a:r>
            <a:r>
              <a:rPr sz="2000" spc="0" dirty="0" smtClean="0">
                <a:latin typeface="Times New Roman"/>
                <a:cs typeface="Times New Roman"/>
              </a:rPr>
              <a:t>zes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l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 </a:t>
            </a:r>
            <a:r>
              <a:rPr sz="2000" spc="4" dirty="0" smtClean="0">
                <a:latin typeface="Times New Roman"/>
                <a:cs typeface="Times New Roman"/>
              </a:rPr>
              <a:t>v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4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es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rr</a:t>
            </a:r>
            <a:r>
              <a:rPr sz="2000" spc="0" dirty="0" smtClean="0">
                <a:latin typeface="Times New Roman"/>
                <a:cs typeface="Times New Roman"/>
              </a:rPr>
              <a:t>ay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0</a:t>
            </a:r>
            <a:r>
              <a:rPr sz="2000" spc="0" dirty="0" smtClean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658882" marR="31111">
              <a:lnSpc>
                <a:spcPct val="95825"/>
              </a:lnSpc>
              <a:spcBef>
                <a:spcPts val="231"/>
              </a:spcBef>
            </a:pPr>
            <a:r>
              <a:rPr sz="2000" spc="-4" dirty="0" smtClean="0">
                <a:solidFill>
                  <a:srgbClr val="FF3200"/>
                </a:solidFill>
                <a:latin typeface="Times New Roman"/>
                <a:cs typeface="Times New Roman"/>
              </a:rPr>
              <a:t>i</a:t>
            </a:r>
            <a:r>
              <a:rPr sz="2000" spc="4" dirty="0" smtClean="0">
                <a:solidFill>
                  <a:srgbClr val="FF3200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3200"/>
                </a:solidFill>
                <a:latin typeface="Times New Roman"/>
                <a:cs typeface="Times New Roman"/>
              </a:rPr>
              <a:t>t</a:t>
            </a:r>
            <a:r>
              <a:rPr sz="2000" spc="-25" dirty="0" smtClean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3200"/>
                </a:solidFill>
                <a:latin typeface="Times New Roman"/>
                <a:cs typeface="Times New Roman"/>
              </a:rPr>
              <a:t>a</a:t>
            </a:r>
            <a:r>
              <a:rPr sz="2000" spc="4" dirty="0" smtClean="0">
                <a:solidFill>
                  <a:srgbClr val="FF3200"/>
                </a:solidFill>
                <a:latin typeface="Times New Roman"/>
                <a:cs typeface="Times New Roman"/>
              </a:rPr>
              <a:t>[5</a:t>
            </a:r>
            <a:r>
              <a:rPr sz="2000" spc="-4" dirty="0" smtClean="0">
                <a:solidFill>
                  <a:srgbClr val="FF3200"/>
                </a:solidFill>
                <a:latin typeface="Times New Roman"/>
                <a:cs typeface="Times New Roman"/>
              </a:rPr>
              <a:t>]</a:t>
            </a:r>
            <a:r>
              <a:rPr sz="2000" spc="0" dirty="0" smtClean="0">
                <a:solidFill>
                  <a:srgbClr val="FF3200"/>
                </a:solidFill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658882" marR="31111">
              <a:lnSpc>
                <a:spcPct val="95825"/>
              </a:lnSpc>
              <a:spcBef>
                <a:spcPts val="340"/>
              </a:spcBef>
            </a:pPr>
            <a:r>
              <a:rPr sz="2000" spc="-4" dirty="0" smtClean="0">
                <a:solidFill>
                  <a:srgbClr val="FF3200"/>
                </a:solidFill>
                <a:latin typeface="Times New Roman"/>
                <a:cs typeface="Times New Roman"/>
              </a:rPr>
              <a:t>i</a:t>
            </a:r>
            <a:r>
              <a:rPr sz="2000" spc="4" dirty="0" smtClean="0">
                <a:solidFill>
                  <a:srgbClr val="FF3200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3200"/>
                </a:solidFill>
                <a:latin typeface="Times New Roman"/>
                <a:cs typeface="Times New Roman"/>
              </a:rPr>
              <a:t>t</a:t>
            </a:r>
            <a:r>
              <a:rPr sz="2000" spc="-25" dirty="0" smtClean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FF3200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3200"/>
                </a:solidFill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658882" marR="31111">
              <a:lnSpc>
                <a:spcPct val="95825"/>
              </a:lnSpc>
              <a:spcBef>
                <a:spcPts val="340"/>
              </a:spcBef>
            </a:pPr>
            <a:r>
              <a:rPr sz="2000" spc="4" dirty="0" smtClean="0">
                <a:solidFill>
                  <a:srgbClr val="FF3200"/>
                </a:solidFill>
                <a:latin typeface="Times New Roman"/>
                <a:cs typeface="Times New Roman"/>
              </a:rPr>
              <a:t>fo</a:t>
            </a:r>
            <a:r>
              <a:rPr sz="2000" spc="0" dirty="0" smtClean="0">
                <a:solidFill>
                  <a:srgbClr val="FF3200"/>
                </a:solidFill>
                <a:latin typeface="Times New Roman"/>
                <a:cs typeface="Times New Roman"/>
              </a:rPr>
              <a:t>r</a:t>
            </a:r>
            <a:r>
              <a:rPr sz="2000" spc="-39" dirty="0" smtClean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FF3200"/>
                </a:solidFill>
                <a:latin typeface="Times New Roman"/>
                <a:cs typeface="Times New Roman"/>
              </a:rPr>
              <a:t>(</a:t>
            </a:r>
            <a:r>
              <a:rPr sz="2000" spc="-4" dirty="0" smtClean="0">
                <a:solidFill>
                  <a:srgbClr val="FF3200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3200"/>
                </a:solidFill>
                <a:latin typeface="Times New Roman"/>
                <a:cs typeface="Times New Roman"/>
              </a:rPr>
              <a:t>=</a:t>
            </a:r>
            <a:r>
              <a:rPr sz="2000" spc="4" dirty="0" smtClean="0">
                <a:solidFill>
                  <a:srgbClr val="FF3200"/>
                </a:solidFill>
                <a:latin typeface="Times New Roman"/>
                <a:cs typeface="Times New Roman"/>
              </a:rPr>
              <a:t>0</a:t>
            </a:r>
            <a:r>
              <a:rPr sz="2000" spc="0" dirty="0" smtClean="0">
                <a:solidFill>
                  <a:srgbClr val="FF3200"/>
                </a:solidFill>
                <a:latin typeface="Times New Roman"/>
                <a:cs typeface="Times New Roman"/>
              </a:rPr>
              <a:t>;</a:t>
            </a:r>
            <a:r>
              <a:rPr sz="2000" spc="-25" dirty="0" smtClean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FF3200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3200"/>
                </a:solidFill>
                <a:latin typeface="Times New Roman"/>
                <a:cs typeface="Times New Roman"/>
              </a:rPr>
              <a:t>&lt;</a:t>
            </a:r>
            <a:r>
              <a:rPr sz="2000" spc="4" dirty="0" smtClean="0">
                <a:solidFill>
                  <a:srgbClr val="FF3200"/>
                </a:solidFill>
                <a:latin typeface="Times New Roman"/>
                <a:cs typeface="Times New Roman"/>
              </a:rPr>
              <a:t>5</a:t>
            </a:r>
            <a:r>
              <a:rPr sz="2000" spc="0" dirty="0" smtClean="0">
                <a:solidFill>
                  <a:srgbClr val="FF3200"/>
                </a:solidFill>
                <a:latin typeface="Times New Roman"/>
                <a:cs typeface="Times New Roman"/>
              </a:rPr>
              <a:t>;</a:t>
            </a:r>
            <a:r>
              <a:rPr sz="2000" spc="-25" dirty="0" smtClean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FF3200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3200"/>
                </a:solidFill>
                <a:latin typeface="Times New Roman"/>
                <a:cs typeface="Times New Roman"/>
              </a:rPr>
              <a:t>++)</a:t>
            </a:r>
            <a:endParaRPr sz="2000">
              <a:latin typeface="Times New Roman"/>
              <a:cs typeface="Times New Roman"/>
            </a:endParaRPr>
          </a:p>
          <a:p>
            <a:pPr marL="1597665" marR="31111">
              <a:lnSpc>
                <a:spcPct val="95825"/>
              </a:lnSpc>
              <a:spcBef>
                <a:spcPts val="340"/>
              </a:spcBef>
            </a:pPr>
            <a:r>
              <a:rPr sz="2000" spc="0" dirty="0" smtClean="0">
                <a:solidFill>
                  <a:srgbClr val="FF3200"/>
                </a:solidFill>
                <a:latin typeface="Times New Roman"/>
                <a:cs typeface="Times New Roman"/>
              </a:rPr>
              <a:t>a</a:t>
            </a:r>
            <a:r>
              <a:rPr sz="2000" spc="4" dirty="0" smtClean="0">
                <a:solidFill>
                  <a:srgbClr val="FF3200"/>
                </a:solidFill>
                <a:latin typeface="Times New Roman"/>
                <a:cs typeface="Times New Roman"/>
              </a:rPr>
              <a:t>[</a:t>
            </a:r>
            <a:r>
              <a:rPr sz="2000" spc="-4" dirty="0" smtClean="0">
                <a:solidFill>
                  <a:srgbClr val="FF3200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3200"/>
                </a:solidFill>
                <a:latin typeface="Times New Roman"/>
                <a:cs typeface="Times New Roman"/>
              </a:rPr>
              <a:t>]</a:t>
            </a:r>
            <a:r>
              <a:rPr sz="2000" spc="-25" dirty="0" smtClean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3200"/>
                </a:solidFill>
                <a:latin typeface="Times New Roman"/>
                <a:cs typeface="Times New Roman"/>
              </a:rPr>
              <a:t>=</a:t>
            </a:r>
            <a:r>
              <a:rPr sz="2000" spc="-9" dirty="0" smtClean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FF3200"/>
                </a:solidFill>
                <a:latin typeface="Times New Roman"/>
                <a:cs typeface="Times New Roman"/>
              </a:rPr>
              <a:t>0</a:t>
            </a:r>
            <a:r>
              <a:rPr sz="2000" spc="0" dirty="0" smtClean="0">
                <a:solidFill>
                  <a:srgbClr val="FF3200"/>
                </a:solidFill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 marR="11663" indent="0">
              <a:lnSpc>
                <a:spcPts val="2160"/>
              </a:lnSpc>
              <a:spcBef>
                <a:spcPts val="588"/>
              </a:spcBef>
            </a:pP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fo</a:t>
            </a:r>
            <a:r>
              <a:rPr sz="2000" spc="-4" dirty="0" smtClean="0">
                <a:latin typeface="Times New Roman"/>
                <a:cs typeface="Times New Roman"/>
              </a:rPr>
              <a:t>ll</a:t>
            </a:r>
            <a:r>
              <a:rPr sz="2000" spc="4" dirty="0" smtClean="0">
                <a:latin typeface="Times New Roman"/>
                <a:cs typeface="Times New Roman"/>
              </a:rPr>
              <a:t>ow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-3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</a:t>
            </a:r>
            <a:r>
              <a:rPr sz="2000" spc="4" dirty="0" smtClean="0">
                <a:latin typeface="Times New Roman"/>
                <a:cs typeface="Times New Roman"/>
              </a:rPr>
              <a:t>od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-4" dirty="0" smtClean="0">
                <a:latin typeface="Times New Roman"/>
                <a:cs typeface="Times New Roman"/>
              </a:rPr>
              <a:t>iti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li</a:t>
            </a:r>
            <a:r>
              <a:rPr sz="2000" spc="0" dirty="0" smtClean="0">
                <a:latin typeface="Times New Roman"/>
                <a:cs typeface="Times New Roman"/>
              </a:rPr>
              <a:t>zes</a:t>
            </a:r>
            <a:r>
              <a:rPr sz="2000" spc="-2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v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4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es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n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rr</a:t>
            </a:r>
            <a:r>
              <a:rPr sz="2000" spc="0" dirty="0" smtClean="0">
                <a:latin typeface="Times New Roman"/>
                <a:cs typeface="Times New Roman"/>
              </a:rPr>
              <a:t>ay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se</a:t>
            </a:r>
            <a:r>
              <a:rPr sz="2000" spc="4" dirty="0" smtClean="0">
                <a:latin typeface="Times New Roman"/>
                <a:cs typeface="Times New Roman"/>
              </a:rPr>
              <a:t>qu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-4" dirty="0" smtClean="0">
                <a:latin typeface="Times New Roman"/>
                <a:cs typeface="Times New Roman"/>
              </a:rPr>
              <a:t>ti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ll</a:t>
            </a:r>
            <a:r>
              <a:rPr sz="2000" spc="0" dirty="0" smtClean="0">
                <a:latin typeface="Times New Roman"/>
                <a:cs typeface="Times New Roman"/>
              </a:rPr>
              <a:t>y</a:t>
            </a:r>
            <a:r>
              <a:rPr sz="2000" spc="-3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d</a:t>
            </a:r>
            <a:r>
              <a:rPr sz="2000" spc="-14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en </a:t>
            </a:r>
            <a:r>
              <a:rPr sz="2000" spc="4" dirty="0" smtClean="0">
                <a:latin typeface="Times New Roman"/>
                <a:cs typeface="Times New Roman"/>
              </a:rPr>
              <a:t>pr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44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em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ou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581" y="3424197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5"/>
              </a:lnSpc>
              <a:spcBef>
                <a:spcPts val="102"/>
              </a:spcBef>
            </a:pPr>
            <a:r>
              <a:rPr sz="2000" spc="0" dirty="0" smtClean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8563" y="4033797"/>
            <a:ext cx="1958687" cy="781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055"/>
              </a:lnSpc>
              <a:spcBef>
                <a:spcPts val="102"/>
              </a:spcBef>
            </a:pP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#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ud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00" spc="-3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&lt;s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o.h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472947" marR="21905">
              <a:lnSpc>
                <a:spcPts val="2010"/>
              </a:lnSpc>
            </a:pP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m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n(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472947" marR="21905">
              <a:lnSpc>
                <a:spcPts val="1935"/>
              </a:lnSpc>
            </a:pPr>
            <a:r>
              <a:rPr sz="3000" spc="0" baseline="1449" dirty="0" smtClean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8202" y="4779033"/>
            <a:ext cx="3410926" cy="1339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035"/>
              </a:lnSpc>
              <a:spcBef>
                <a:spcPts val="101"/>
              </a:spcBef>
            </a:pP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[5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0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ts val="1935"/>
              </a:lnSpc>
            </a:pPr>
            <a:r>
              <a:rPr sz="3000" spc="4" baseline="1449" dirty="0" smtClean="0">
                <a:solidFill>
                  <a:srgbClr val="FF0000"/>
                </a:solidFill>
                <a:latin typeface="Times New Roman"/>
                <a:cs typeface="Times New Roman"/>
              </a:rPr>
              <a:t>fo</a:t>
            </a:r>
            <a:r>
              <a:rPr sz="3000" spc="0" baseline="1449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000" spc="-39" baseline="144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4" baseline="1449" dirty="0" smtClean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00" spc="-4" baseline="1449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00" spc="0" baseline="1449" dirty="0" smtClean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000" spc="4" baseline="1449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3000" spc="0" baseline="1449" dirty="0" smtClean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r>
              <a:rPr sz="3000" spc="-25" baseline="144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4" baseline="1449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00" spc="0" baseline="1449" dirty="0" smtClean="0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sz="3000" spc="4" baseline="1449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3000" spc="0" baseline="1449" dirty="0" smtClean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r>
              <a:rPr sz="3000" spc="-25" baseline="144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4" baseline="1449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00" spc="0" baseline="1449" dirty="0" smtClean="0">
                <a:solidFill>
                  <a:srgbClr val="FF0000"/>
                </a:solidFill>
                <a:latin typeface="Times New Roman"/>
                <a:cs typeface="Times New Roman"/>
              </a:rPr>
              <a:t>++)</a:t>
            </a:r>
            <a:endParaRPr sz="2000">
              <a:latin typeface="Times New Roman"/>
              <a:cs typeface="Times New Roman"/>
            </a:endParaRPr>
          </a:p>
          <a:p>
            <a:pPr marL="189483" marR="38176">
              <a:lnSpc>
                <a:spcPts val="2100"/>
              </a:lnSpc>
              <a:spcBef>
                <a:spcPts val="8"/>
              </a:spcBef>
            </a:pP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sz="20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0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ts val="2160"/>
              </a:lnSpc>
              <a:spcBef>
                <a:spcPts val="3"/>
              </a:spcBef>
            </a:pP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fo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000" spc="-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r>
              <a:rPr sz="20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r>
              <a:rPr sz="20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++)</a:t>
            </a:r>
            <a:endParaRPr sz="2000">
              <a:latin typeface="Times New Roman"/>
              <a:cs typeface="Times New Roman"/>
            </a:endParaRPr>
          </a:p>
          <a:p>
            <a:pPr marL="251967">
              <a:lnSpc>
                <a:spcPts val="2160"/>
              </a:lnSpc>
            </a:pP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f(</a:t>
            </a:r>
            <a:r>
              <a:rPr sz="20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%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sz="2000" spc="-5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= %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\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",</a:t>
            </a:r>
            <a:r>
              <a:rPr sz="2000" spc="-2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i]</a:t>
            </a:r>
            <a:r>
              <a:rPr sz="2000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8811" y="6167396"/>
            <a:ext cx="18573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5"/>
              </a:lnSpc>
              <a:spcBef>
                <a:spcPts val="102"/>
              </a:spcBef>
            </a:pPr>
            <a:r>
              <a:rPr sz="2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5536" y="6862202"/>
            <a:ext cx="1739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57193" y="8389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  <a:lnTo>
                  <a:pt x="9144000" y="1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193" y="457193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3429006"/>
                </a:moveTo>
                <a:lnTo>
                  <a:pt x="0" y="3429006"/>
                </a:lnTo>
                <a:lnTo>
                  <a:pt x="0" y="6857975"/>
                </a:lnTo>
                <a:lnTo>
                  <a:pt x="9144000" y="6858000"/>
                </a:lnTo>
                <a:lnTo>
                  <a:pt x="9144000" y="3429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193" y="6782561"/>
            <a:ext cx="9143999" cy="0"/>
          </a:xfrm>
          <a:custGeom>
            <a:avLst/>
            <a:gdLst/>
            <a:ahLst/>
            <a:cxnLst/>
            <a:rect l="l" t="t" r="r" b="b"/>
            <a:pathLst>
              <a:path w="9143999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21733" y="879206"/>
            <a:ext cx="153507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25"/>
              </a:lnSpc>
              <a:spcBef>
                <a:spcPts val="161"/>
              </a:spcBef>
            </a:pPr>
            <a:r>
              <a:rPr sz="3200" spc="0" dirty="0" smtClean="0">
                <a:latin typeface="Times New Roman"/>
                <a:cs typeface="Times New Roman"/>
              </a:rPr>
              <a:t>E</a:t>
            </a:r>
            <a:r>
              <a:rPr sz="3200" spc="4" dirty="0" smtClean="0">
                <a:latin typeface="Times New Roman"/>
                <a:cs typeface="Times New Roman"/>
              </a:rPr>
              <a:t>xamp</a:t>
            </a:r>
            <a:r>
              <a:rPr sz="3200" spc="-4" dirty="0" smtClean="0">
                <a:latin typeface="Times New Roman"/>
                <a:cs typeface="Times New Roman"/>
              </a:rPr>
              <a:t>l</a:t>
            </a:r>
            <a:r>
              <a:rPr sz="3200" spc="0" dirty="0" smtClean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67068" y="879206"/>
            <a:ext cx="19955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25"/>
              </a:lnSpc>
              <a:spcBef>
                <a:spcPts val="161"/>
              </a:spcBef>
            </a:pPr>
            <a:r>
              <a:rPr sz="3200" spc="0" dirty="0" smtClean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80428" y="879206"/>
            <a:ext cx="119403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25"/>
              </a:lnSpc>
              <a:spcBef>
                <a:spcPts val="161"/>
              </a:spcBef>
            </a:pPr>
            <a:r>
              <a:rPr sz="3200" spc="0" dirty="0" smtClean="0">
                <a:latin typeface="Times New Roman"/>
                <a:cs typeface="Times New Roman"/>
              </a:rPr>
              <a:t>RE</a:t>
            </a:r>
            <a:r>
              <a:rPr sz="3200" spc="4" dirty="0" smtClean="0">
                <a:latin typeface="Times New Roman"/>
                <a:cs typeface="Times New Roman"/>
              </a:rPr>
              <a:t>A</a:t>
            </a:r>
            <a:r>
              <a:rPr sz="3200" spc="0" dirty="0" smtClean="0"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88960" y="879206"/>
            <a:ext cx="67546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25"/>
              </a:lnSpc>
              <a:spcBef>
                <a:spcPts val="161"/>
              </a:spcBef>
            </a:pPr>
            <a:r>
              <a:rPr sz="3200" spc="4" dirty="0" smtClean="0">
                <a:latin typeface="Times New Roman"/>
                <a:cs typeface="Times New Roman"/>
              </a:rPr>
              <a:t>an</a:t>
            </a:r>
            <a:r>
              <a:rPr sz="3200" spc="0" dirty="0" smtClean="0"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7807" y="879206"/>
            <a:ext cx="2013263" cy="1698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430">
              <a:lnSpc>
                <a:spcPts val="3225"/>
              </a:lnSpc>
              <a:spcBef>
                <a:spcPts val="161"/>
              </a:spcBef>
            </a:pPr>
            <a:r>
              <a:rPr sz="3200" spc="4" dirty="0" smtClean="0">
                <a:latin typeface="Times New Roman"/>
                <a:cs typeface="Times New Roman"/>
              </a:rPr>
              <a:t>D</a:t>
            </a:r>
            <a:r>
              <a:rPr sz="3200" spc="-4" dirty="0" smtClean="0">
                <a:latin typeface="Times New Roman"/>
                <a:cs typeface="Times New Roman"/>
              </a:rPr>
              <a:t>i</a:t>
            </a:r>
            <a:r>
              <a:rPr sz="3200" spc="0" dirty="0" smtClean="0">
                <a:latin typeface="Times New Roman"/>
                <a:cs typeface="Times New Roman"/>
              </a:rPr>
              <a:t>s</a:t>
            </a:r>
            <a:r>
              <a:rPr sz="3200" spc="4" dirty="0" smtClean="0">
                <a:latin typeface="Times New Roman"/>
                <a:cs typeface="Times New Roman"/>
              </a:rPr>
              <a:t>p</a:t>
            </a:r>
            <a:r>
              <a:rPr sz="3200" spc="-4" dirty="0" smtClean="0">
                <a:latin typeface="Times New Roman"/>
                <a:cs typeface="Times New Roman"/>
              </a:rPr>
              <a:t>l</a:t>
            </a:r>
            <a:r>
              <a:rPr sz="3200" spc="4" dirty="0" smtClean="0">
                <a:latin typeface="Times New Roman"/>
                <a:cs typeface="Times New Roman"/>
              </a:rPr>
              <a:t>a</a:t>
            </a:r>
            <a:r>
              <a:rPr sz="3200" spc="0" dirty="0" smtClean="0"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  <a:p>
            <a:pPr marL="166623">
              <a:lnSpc>
                <a:spcPct val="95825"/>
              </a:lnSpc>
              <a:spcBef>
                <a:spcPts val="1966"/>
              </a:spcBef>
            </a:pPr>
            <a:r>
              <a:rPr sz="1800" b="1" spc="0" dirty="0" smtClean="0">
                <a:latin typeface="Times New Roman"/>
                <a:cs typeface="Times New Roman"/>
              </a:rPr>
              <a:t>#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4" dirty="0" smtClean="0">
                <a:latin typeface="Times New Roman"/>
                <a:cs typeface="Times New Roman"/>
              </a:rPr>
              <a:t>cl</a:t>
            </a:r>
            <a:r>
              <a:rPr sz="1800" b="1" spc="-4" dirty="0" smtClean="0">
                <a:latin typeface="Times New Roman"/>
                <a:cs typeface="Times New Roman"/>
              </a:rPr>
              <a:t>ud</a:t>
            </a:r>
            <a:r>
              <a:rPr sz="1800" b="1" spc="0" dirty="0" smtClean="0">
                <a:latin typeface="Times New Roman"/>
                <a:cs typeface="Times New Roman"/>
              </a:rPr>
              <a:t>e</a:t>
            </a:r>
            <a:r>
              <a:rPr sz="1800" b="1" spc="-14" dirty="0" smtClean="0">
                <a:latin typeface="Times New Roman"/>
                <a:cs typeface="Times New Roman"/>
              </a:rPr>
              <a:t> </a:t>
            </a:r>
            <a:r>
              <a:rPr sz="1800" b="1" spc="-4" dirty="0" smtClean="0">
                <a:latin typeface="Times New Roman"/>
                <a:cs typeface="Times New Roman"/>
              </a:rPr>
              <a:t>&lt;s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-4" dirty="0" smtClean="0">
                <a:latin typeface="Times New Roman"/>
                <a:cs typeface="Times New Roman"/>
              </a:rPr>
              <a:t>d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latin typeface="Times New Roman"/>
                <a:cs typeface="Times New Roman"/>
              </a:rPr>
              <a:t>o</a:t>
            </a:r>
            <a:r>
              <a:rPr sz="1800" b="1" spc="4" dirty="0" smtClean="0">
                <a:latin typeface="Times New Roman"/>
                <a:cs typeface="Times New Roman"/>
              </a:rPr>
              <a:t>.</a:t>
            </a:r>
            <a:r>
              <a:rPr sz="1800" b="1" spc="-4" dirty="0" smtClean="0">
                <a:latin typeface="Times New Roman"/>
                <a:cs typeface="Times New Roman"/>
              </a:rPr>
              <a:t>h</a:t>
            </a:r>
            <a:r>
              <a:rPr sz="1800" b="1" spc="0" dirty="0" smtClean="0"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460755" marR="39430">
              <a:lnSpc>
                <a:spcPts val="1945"/>
              </a:lnSpc>
              <a:spcBef>
                <a:spcPts val="97"/>
              </a:spcBef>
            </a:pP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-1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ma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()</a:t>
            </a:r>
            <a:endParaRPr sz="1800">
              <a:latin typeface="Times New Roman"/>
              <a:cs typeface="Times New Roman"/>
            </a:endParaRPr>
          </a:p>
          <a:p>
            <a:pPr marL="460755" marR="39430">
              <a:lnSpc>
                <a:spcPts val="1945"/>
              </a:lnSpc>
            </a:pPr>
            <a:r>
              <a:rPr sz="1800" b="1" spc="0" dirty="0" smtClean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460755" marR="39430">
              <a:lnSpc>
                <a:spcPts val="1945"/>
              </a:lnSpc>
            </a:pP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-1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a[5], 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333" y="1714152"/>
            <a:ext cx="1854199" cy="994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0"/>
              </a:lnSpc>
              <a:spcBef>
                <a:spcPts val="94"/>
              </a:spcBef>
            </a:pPr>
            <a:r>
              <a:rPr sz="1800" b="1" spc="0" dirty="0" smtClean="0">
                <a:latin typeface="Times New Roman"/>
                <a:cs typeface="Times New Roman"/>
              </a:rPr>
              <a:t>#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4" dirty="0" smtClean="0">
                <a:latin typeface="Times New Roman"/>
                <a:cs typeface="Times New Roman"/>
              </a:rPr>
              <a:t>cl</a:t>
            </a:r>
            <a:r>
              <a:rPr sz="1800" b="1" spc="-4" dirty="0" smtClean="0">
                <a:latin typeface="Times New Roman"/>
                <a:cs typeface="Times New Roman"/>
              </a:rPr>
              <a:t>ud</a:t>
            </a:r>
            <a:r>
              <a:rPr sz="1800" b="1" spc="0" dirty="0" smtClean="0">
                <a:latin typeface="Times New Roman"/>
                <a:cs typeface="Times New Roman"/>
              </a:rPr>
              <a:t>e</a:t>
            </a:r>
            <a:r>
              <a:rPr sz="1800" b="1" spc="-14" dirty="0" smtClean="0">
                <a:latin typeface="Times New Roman"/>
                <a:cs typeface="Times New Roman"/>
              </a:rPr>
              <a:t> </a:t>
            </a:r>
            <a:r>
              <a:rPr sz="1800" b="1" spc="-4" dirty="0" smtClean="0">
                <a:latin typeface="Times New Roman"/>
                <a:cs typeface="Times New Roman"/>
              </a:rPr>
              <a:t>&lt;s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-4" dirty="0" smtClean="0">
                <a:latin typeface="Times New Roman"/>
                <a:cs typeface="Times New Roman"/>
              </a:rPr>
              <a:t>d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latin typeface="Times New Roman"/>
                <a:cs typeface="Times New Roman"/>
              </a:rPr>
              <a:t>o</a:t>
            </a:r>
            <a:r>
              <a:rPr sz="1800" b="1" spc="4" dirty="0" smtClean="0">
                <a:latin typeface="Times New Roman"/>
                <a:cs typeface="Times New Roman"/>
              </a:rPr>
              <a:t>.</a:t>
            </a:r>
            <a:r>
              <a:rPr sz="1800" b="1" spc="-4" dirty="0" smtClean="0">
                <a:latin typeface="Times New Roman"/>
                <a:cs typeface="Times New Roman"/>
              </a:rPr>
              <a:t>h</a:t>
            </a:r>
            <a:r>
              <a:rPr sz="1800" b="1" spc="0" dirty="0" smtClean="0"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306831" marR="34289">
              <a:lnSpc>
                <a:spcPts val="1945"/>
              </a:lnSpc>
              <a:spcBef>
                <a:spcPts val="3"/>
              </a:spcBef>
            </a:pP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-1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ma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()</a:t>
            </a:r>
            <a:endParaRPr sz="1800">
              <a:latin typeface="Times New Roman"/>
              <a:cs typeface="Times New Roman"/>
            </a:endParaRPr>
          </a:p>
          <a:p>
            <a:pPr marL="306831" marR="34289">
              <a:lnSpc>
                <a:spcPts val="1945"/>
              </a:lnSpc>
            </a:pPr>
            <a:r>
              <a:rPr sz="1800" b="1" spc="0" dirty="0" smtClean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306831" marR="34289">
              <a:lnSpc>
                <a:spcPts val="1945"/>
              </a:lnSpc>
            </a:pP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t</a:t>
            </a:r>
            <a:r>
              <a:rPr sz="1800" b="1" spc="-1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a[5], 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5863" y="2872385"/>
            <a:ext cx="2603167" cy="500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880"/>
              </a:lnSpc>
              <a:spcBef>
                <a:spcPts val="94"/>
              </a:spcBef>
            </a:pPr>
            <a:r>
              <a:rPr sz="1800" b="1" spc="0" dirty="0" smtClean="0">
                <a:latin typeface="Times New Roman"/>
                <a:cs typeface="Times New Roman"/>
              </a:rPr>
              <a:t>for</a:t>
            </a:r>
            <a:r>
              <a:rPr sz="1800" b="1" spc="-1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(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latin typeface="Times New Roman"/>
                <a:cs typeface="Times New Roman"/>
              </a:rPr>
              <a:t>=</a:t>
            </a:r>
            <a:r>
              <a:rPr sz="1800" b="1" spc="0" dirty="0" smtClean="0">
                <a:latin typeface="Times New Roman"/>
                <a:cs typeface="Times New Roman"/>
              </a:rPr>
              <a:t>0;</a:t>
            </a:r>
            <a:r>
              <a:rPr sz="1800" b="1" spc="4" dirty="0" smtClean="0">
                <a:latin typeface="Times New Roman"/>
                <a:cs typeface="Times New Roman"/>
              </a:rPr>
              <a:t> i</a:t>
            </a:r>
            <a:r>
              <a:rPr sz="1800" b="1" spc="-4" dirty="0" smtClean="0">
                <a:latin typeface="Times New Roman"/>
                <a:cs typeface="Times New Roman"/>
              </a:rPr>
              <a:t>&lt;</a:t>
            </a:r>
            <a:r>
              <a:rPr sz="1800" b="1" spc="0" dirty="0" smtClean="0">
                <a:latin typeface="Times New Roman"/>
                <a:cs typeface="Times New Roman"/>
              </a:rPr>
              <a:t>5;</a:t>
            </a:r>
            <a:r>
              <a:rPr sz="1800" b="1" spc="-4" dirty="0" smtClean="0">
                <a:latin typeface="Times New Roman"/>
                <a:cs typeface="Times New Roman"/>
              </a:rPr>
              <a:t> 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latin typeface="Times New Roman"/>
                <a:cs typeface="Times New Roman"/>
              </a:rPr>
              <a:t>++</a:t>
            </a:r>
            <a:r>
              <a:rPr sz="1800" b="1" spc="0" dirty="0" smtClean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658875">
              <a:lnSpc>
                <a:spcPts val="1945"/>
              </a:lnSpc>
              <a:spcBef>
                <a:spcPts val="3"/>
              </a:spcBef>
            </a:pPr>
            <a:r>
              <a:rPr sz="1800" b="1" spc="-4" dirty="0" smtClean="0">
                <a:latin typeface="Times New Roman"/>
                <a:cs typeface="Times New Roman"/>
              </a:rPr>
              <a:t>s</a:t>
            </a:r>
            <a:r>
              <a:rPr sz="1800" b="1" spc="4" dirty="0" smtClean="0">
                <a:latin typeface="Times New Roman"/>
                <a:cs typeface="Times New Roman"/>
              </a:rPr>
              <a:t>c</a:t>
            </a:r>
            <a:r>
              <a:rPr sz="1800" b="1" spc="0" dirty="0" smtClean="0">
                <a:latin typeface="Times New Roman"/>
                <a:cs typeface="Times New Roman"/>
              </a:rPr>
              <a:t>a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f(“</a:t>
            </a:r>
            <a:r>
              <a:rPr sz="1800" b="1" spc="-9" dirty="0" smtClean="0">
                <a:latin typeface="Times New Roman"/>
                <a:cs typeface="Times New Roman"/>
              </a:rPr>
              <a:t>%</a:t>
            </a:r>
            <a:r>
              <a:rPr sz="1800" b="1" spc="-4" dirty="0" smtClean="0">
                <a:latin typeface="Times New Roman"/>
                <a:cs typeface="Times New Roman"/>
              </a:rPr>
              <a:t>d</a:t>
            </a:r>
            <a:r>
              <a:rPr sz="1800" b="1" spc="0" dirty="0" smtClean="0">
                <a:latin typeface="Times New Roman"/>
                <a:cs typeface="Times New Roman"/>
              </a:rPr>
              <a:t>”</a:t>
            </a:r>
            <a:r>
              <a:rPr sz="1800" b="1" spc="4" dirty="0" smtClean="0">
                <a:latin typeface="Times New Roman"/>
                <a:cs typeface="Times New Roman"/>
              </a:rPr>
              <a:t>,</a:t>
            </a:r>
            <a:r>
              <a:rPr sz="1800" b="1" spc="0" dirty="0" smtClean="0">
                <a:latin typeface="Times New Roman"/>
                <a:cs typeface="Times New Roman"/>
              </a:rPr>
              <a:t>&amp;a[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latin typeface="Times New Roman"/>
                <a:cs typeface="Times New Roman"/>
              </a:rPr>
              <a:t>]);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465" y="2948592"/>
            <a:ext cx="1764969" cy="500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0"/>
              </a:lnSpc>
              <a:spcBef>
                <a:spcPts val="94"/>
              </a:spcBef>
            </a:pPr>
            <a:r>
              <a:rPr sz="1800" b="1" spc="0" dirty="0" smtClean="0">
                <a:latin typeface="Times New Roman"/>
                <a:cs typeface="Times New Roman"/>
              </a:rPr>
              <a:t>for</a:t>
            </a:r>
            <a:r>
              <a:rPr sz="1800" b="1" spc="-1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(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latin typeface="Times New Roman"/>
                <a:cs typeface="Times New Roman"/>
              </a:rPr>
              <a:t>=</a:t>
            </a:r>
            <a:r>
              <a:rPr sz="1800" b="1" spc="0" dirty="0" smtClean="0">
                <a:latin typeface="Times New Roman"/>
                <a:cs typeface="Times New Roman"/>
              </a:rPr>
              <a:t>0;</a:t>
            </a:r>
            <a:r>
              <a:rPr sz="1800" b="1" spc="4" dirty="0" smtClean="0">
                <a:latin typeface="Times New Roman"/>
                <a:cs typeface="Times New Roman"/>
              </a:rPr>
              <a:t> i</a:t>
            </a:r>
            <a:r>
              <a:rPr sz="1800" b="1" spc="-4" dirty="0" smtClean="0">
                <a:latin typeface="Times New Roman"/>
                <a:cs typeface="Times New Roman"/>
              </a:rPr>
              <a:t>&lt;</a:t>
            </a:r>
            <a:r>
              <a:rPr sz="1800" b="1" spc="0" dirty="0" smtClean="0">
                <a:latin typeface="Times New Roman"/>
                <a:cs typeface="Times New Roman"/>
              </a:rPr>
              <a:t>5;</a:t>
            </a:r>
            <a:r>
              <a:rPr sz="1800" b="1" spc="-4" dirty="0" smtClean="0">
                <a:latin typeface="Times New Roman"/>
                <a:cs typeface="Times New Roman"/>
              </a:rPr>
              <a:t> 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latin typeface="Times New Roman"/>
                <a:cs typeface="Times New Roman"/>
              </a:rPr>
              <a:t>++</a:t>
            </a:r>
            <a:r>
              <a:rPr sz="1800" b="1" spc="0" dirty="0" smtClean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658875" marR="34289">
              <a:lnSpc>
                <a:spcPts val="1945"/>
              </a:lnSpc>
              <a:spcBef>
                <a:spcPts val="3"/>
              </a:spcBef>
            </a:pPr>
            <a:r>
              <a:rPr sz="1800" b="1" spc="0" dirty="0" smtClean="0">
                <a:latin typeface="Times New Roman"/>
                <a:cs typeface="Times New Roman"/>
              </a:rPr>
              <a:t>a[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latin typeface="Times New Roman"/>
                <a:cs typeface="Times New Roman"/>
              </a:rPr>
              <a:t>]</a:t>
            </a:r>
            <a:r>
              <a:rPr sz="1800" b="1" spc="-1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= 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5869" y="3667920"/>
            <a:ext cx="176496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0"/>
              </a:lnSpc>
              <a:spcBef>
                <a:spcPts val="94"/>
              </a:spcBef>
            </a:pPr>
            <a:r>
              <a:rPr sz="1800" b="1" spc="0" dirty="0" smtClean="0">
                <a:latin typeface="Times New Roman"/>
                <a:cs typeface="Times New Roman"/>
              </a:rPr>
              <a:t>for</a:t>
            </a:r>
            <a:r>
              <a:rPr sz="1800" b="1" spc="-1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(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latin typeface="Times New Roman"/>
                <a:cs typeface="Times New Roman"/>
              </a:rPr>
              <a:t>=</a:t>
            </a:r>
            <a:r>
              <a:rPr sz="1800" b="1" spc="0" dirty="0" smtClean="0">
                <a:latin typeface="Times New Roman"/>
                <a:cs typeface="Times New Roman"/>
              </a:rPr>
              <a:t>0;</a:t>
            </a:r>
            <a:r>
              <a:rPr sz="1800" b="1" spc="4" dirty="0" smtClean="0">
                <a:latin typeface="Times New Roman"/>
                <a:cs typeface="Times New Roman"/>
              </a:rPr>
              <a:t> i</a:t>
            </a:r>
            <a:r>
              <a:rPr sz="1800" b="1" spc="-4" dirty="0" smtClean="0">
                <a:latin typeface="Times New Roman"/>
                <a:cs typeface="Times New Roman"/>
              </a:rPr>
              <a:t>&lt;</a:t>
            </a:r>
            <a:r>
              <a:rPr sz="1800" b="1" spc="0" dirty="0" smtClean="0">
                <a:latin typeface="Times New Roman"/>
                <a:cs typeface="Times New Roman"/>
              </a:rPr>
              <a:t>5;</a:t>
            </a:r>
            <a:r>
              <a:rPr sz="1800" b="1" spc="-4" dirty="0" smtClean="0">
                <a:latin typeface="Times New Roman"/>
                <a:cs typeface="Times New Roman"/>
              </a:rPr>
              <a:t> 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latin typeface="Times New Roman"/>
                <a:cs typeface="Times New Roman"/>
              </a:rPr>
              <a:t>++</a:t>
            </a:r>
            <a:r>
              <a:rPr sz="1800" b="1" spc="0" dirty="0" smtClean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465" y="3689256"/>
            <a:ext cx="176496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0"/>
              </a:lnSpc>
              <a:spcBef>
                <a:spcPts val="94"/>
              </a:spcBef>
            </a:pPr>
            <a:r>
              <a:rPr sz="1800" b="1" spc="0" dirty="0" smtClean="0">
                <a:latin typeface="Times New Roman"/>
                <a:cs typeface="Times New Roman"/>
              </a:rPr>
              <a:t>for</a:t>
            </a:r>
            <a:r>
              <a:rPr sz="1800" b="1" spc="-14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(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latin typeface="Times New Roman"/>
                <a:cs typeface="Times New Roman"/>
              </a:rPr>
              <a:t>=</a:t>
            </a:r>
            <a:r>
              <a:rPr sz="1800" b="1" spc="0" dirty="0" smtClean="0">
                <a:latin typeface="Times New Roman"/>
                <a:cs typeface="Times New Roman"/>
              </a:rPr>
              <a:t>0;</a:t>
            </a:r>
            <a:r>
              <a:rPr sz="1800" b="1" spc="4" dirty="0" smtClean="0">
                <a:latin typeface="Times New Roman"/>
                <a:cs typeface="Times New Roman"/>
              </a:rPr>
              <a:t> i</a:t>
            </a:r>
            <a:r>
              <a:rPr sz="1800" b="1" spc="-4" dirty="0" smtClean="0">
                <a:latin typeface="Times New Roman"/>
                <a:cs typeface="Times New Roman"/>
              </a:rPr>
              <a:t>&lt;</a:t>
            </a:r>
            <a:r>
              <a:rPr sz="1800" b="1" spc="0" dirty="0" smtClean="0">
                <a:latin typeface="Times New Roman"/>
                <a:cs typeface="Times New Roman"/>
              </a:rPr>
              <a:t>5;</a:t>
            </a:r>
            <a:r>
              <a:rPr sz="1800" b="1" spc="-4" dirty="0" smtClean="0">
                <a:latin typeface="Times New Roman"/>
                <a:cs typeface="Times New Roman"/>
              </a:rPr>
              <a:t> 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-4" dirty="0" smtClean="0">
                <a:latin typeface="Times New Roman"/>
                <a:cs typeface="Times New Roman"/>
              </a:rPr>
              <a:t>++</a:t>
            </a:r>
            <a:r>
              <a:rPr sz="1800" b="1" spc="0" dirty="0" smtClean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6909" y="3914807"/>
            <a:ext cx="3150281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0"/>
              </a:lnSpc>
              <a:spcBef>
                <a:spcPts val="94"/>
              </a:spcBef>
            </a:pPr>
            <a:r>
              <a:rPr sz="1800" b="1" spc="-4" dirty="0" smtClean="0">
                <a:latin typeface="Times New Roman"/>
                <a:cs typeface="Times New Roman"/>
              </a:rPr>
              <a:t>p</a:t>
            </a:r>
            <a:r>
              <a:rPr sz="1800" b="1" spc="4" dirty="0" smtClean="0">
                <a:latin typeface="Times New Roman"/>
                <a:cs typeface="Times New Roman"/>
              </a:rPr>
              <a:t>ri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tf(</a:t>
            </a:r>
            <a:r>
              <a:rPr sz="1800" b="1" spc="-4" dirty="0" smtClean="0">
                <a:latin typeface="Times New Roman"/>
                <a:cs typeface="Times New Roman"/>
              </a:rPr>
              <a:t>"</a:t>
            </a:r>
            <a:r>
              <a:rPr sz="1800" b="1" spc="0" dirty="0" smtClean="0">
                <a:latin typeface="Times New Roman"/>
                <a:cs typeface="Times New Roman"/>
              </a:rPr>
              <a:t>a[</a:t>
            </a:r>
            <a:r>
              <a:rPr sz="1800" b="1" spc="-9" dirty="0" smtClean="0">
                <a:latin typeface="Times New Roman"/>
                <a:cs typeface="Times New Roman"/>
              </a:rPr>
              <a:t>%</a:t>
            </a:r>
            <a:r>
              <a:rPr sz="1800" b="1" spc="-4" dirty="0" smtClean="0">
                <a:latin typeface="Times New Roman"/>
                <a:cs typeface="Times New Roman"/>
              </a:rPr>
              <a:t>d</a:t>
            </a:r>
            <a:r>
              <a:rPr sz="1800" b="1" spc="0" dirty="0" smtClean="0">
                <a:latin typeface="Times New Roman"/>
                <a:cs typeface="Times New Roman"/>
              </a:rPr>
              <a:t>]</a:t>
            </a:r>
            <a:r>
              <a:rPr sz="1800" b="1" spc="29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= </a:t>
            </a:r>
            <a:r>
              <a:rPr sz="1800" b="1" spc="-9" dirty="0" smtClean="0">
                <a:latin typeface="Times New Roman"/>
                <a:cs typeface="Times New Roman"/>
              </a:rPr>
              <a:t>%</a:t>
            </a:r>
            <a:r>
              <a:rPr sz="1800" b="1" spc="-4" dirty="0" smtClean="0">
                <a:latin typeface="Times New Roman"/>
                <a:cs typeface="Times New Roman"/>
              </a:rPr>
              <a:t>d</a:t>
            </a:r>
            <a:r>
              <a:rPr sz="1800" b="1" spc="4" dirty="0" smtClean="0">
                <a:latin typeface="Times New Roman"/>
                <a:cs typeface="Times New Roman"/>
              </a:rPr>
              <a:t>\</a:t>
            </a:r>
            <a:r>
              <a:rPr sz="1800" b="1" spc="-4" dirty="0" smtClean="0">
                <a:latin typeface="Times New Roman"/>
                <a:cs typeface="Times New Roman"/>
              </a:rPr>
              <a:t>n"</a:t>
            </a:r>
            <a:r>
              <a:rPr sz="1800" b="1" spc="0" dirty="0" smtClean="0">
                <a:latin typeface="Times New Roman"/>
                <a:cs typeface="Times New Roman"/>
              </a:rPr>
              <a:t>,</a:t>
            </a:r>
            <a:r>
              <a:rPr sz="1800" b="1" spc="9" dirty="0" smtClean="0">
                <a:latin typeface="Times New Roman"/>
                <a:cs typeface="Times New Roman"/>
              </a:rPr>
              <a:t> 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latin typeface="Times New Roman"/>
                <a:cs typeface="Times New Roman"/>
              </a:rPr>
              <a:t>, a[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latin typeface="Times New Roman"/>
                <a:cs typeface="Times New Roman"/>
              </a:rPr>
              <a:t>]);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3511" y="3936143"/>
            <a:ext cx="3150285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0"/>
              </a:lnSpc>
              <a:spcBef>
                <a:spcPts val="94"/>
              </a:spcBef>
            </a:pPr>
            <a:r>
              <a:rPr sz="1800" b="1" spc="-4" dirty="0" smtClean="0">
                <a:latin typeface="Times New Roman"/>
                <a:cs typeface="Times New Roman"/>
              </a:rPr>
              <a:t>p</a:t>
            </a:r>
            <a:r>
              <a:rPr sz="1800" b="1" spc="4" dirty="0" smtClean="0">
                <a:latin typeface="Times New Roman"/>
                <a:cs typeface="Times New Roman"/>
              </a:rPr>
              <a:t>ri</a:t>
            </a:r>
            <a:r>
              <a:rPr sz="1800" b="1" spc="-4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tf(</a:t>
            </a:r>
            <a:r>
              <a:rPr sz="1800" b="1" spc="-4" dirty="0" smtClean="0">
                <a:latin typeface="Times New Roman"/>
                <a:cs typeface="Times New Roman"/>
              </a:rPr>
              <a:t>"</a:t>
            </a:r>
            <a:r>
              <a:rPr sz="1800" b="1" spc="0" dirty="0" smtClean="0">
                <a:latin typeface="Times New Roman"/>
                <a:cs typeface="Times New Roman"/>
              </a:rPr>
              <a:t>a[</a:t>
            </a:r>
            <a:r>
              <a:rPr sz="1800" b="1" spc="-9" dirty="0" smtClean="0">
                <a:latin typeface="Times New Roman"/>
                <a:cs typeface="Times New Roman"/>
              </a:rPr>
              <a:t>%</a:t>
            </a:r>
            <a:r>
              <a:rPr sz="1800" b="1" spc="-4" dirty="0" smtClean="0">
                <a:latin typeface="Times New Roman"/>
                <a:cs typeface="Times New Roman"/>
              </a:rPr>
              <a:t>d</a:t>
            </a:r>
            <a:r>
              <a:rPr sz="1800" b="1" spc="0" dirty="0" smtClean="0">
                <a:latin typeface="Times New Roman"/>
                <a:cs typeface="Times New Roman"/>
              </a:rPr>
              <a:t>]</a:t>
            </a:r>
            <a:r>
              <a:rPr sz="1800" b="1" spc="29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= </a:t>
            </a:r>
            <a:r>
              <a:rPr sz="1800" b="1" spc="-9" dirty="0" smtClean="0">
                <a:latin typeface="Times New Roman"/>
                <a:cs typeface="Times New Roman"/>
              </a:rPr>
              <a:t>%</a:t>
            </a:r>
            <a:r>
              <a:rPr sz="1800" b="1" spc="-4" dirty="0" smtClean="0">
                <a:latin typeface="Times New Roman"/>
                <a:cs typeface="Times New Roman"/>
              </a:rPr>
              <a:t>d</a:t>
            </a:r>
            <a:r>
              <a:rPr sz="1800" b="1" spc="4" dirty="0" smtClean="0">
                <a:latin typeface="Times New Roman"/>
                <a:cs typeface="Times New Roman"/>
              </a:rPr>
              <a:t>\</a:t>
            </a:r>
            <a:r>
              <a:rPr sz="1800" b="1" spc="-4" dirty="0" smtClean="0">
                <a:latin typeface="Times New Roman"/>
                <a:cs typeface="Times New Roman"/>
              </a:rPr>
              <a:t>n"</a:t>
            </a:r>
            <a:r>
              <a:rPr sz="1800" b="1" spc="0" dirty="0" smtClean="0">
                <a:latin typeface="Times New Roman"/>
                <a:cs typeface="Times New Roman"/>
              </a:rPr>
              <a:t>,</a:t>
            </a:r>
            <a:r>
              <a:rPr sz="1800" b="1" spc="9" dirty="0" smtClean="0">
                <a:latin typeface="Times New Roman"/>
                <a:cs typeface="Times New Roman"/>
              </a:rPr>
              <a:t> 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latin typeface="Times New Roman"/>
                <a:cs typeface="Times New Roman"/>
              </a:rPr>
              <a:t>, a[</a:t>
            </a:r>
            <a:r>
              <a:rPr sz="1800" b="1" spc="4" dirty="0" smtClean="0"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latin typeface="Times New Roman"/>
                <a:cs typeface="Times New Roman"/>
              </a:rPr>
              <a:t>]);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5869" y="4161695"/>
            <a:ext cx="149758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0"/>
              </a:lnSpc>
              <a:spcBef>
                <a:spcPts val="94"/>
              </a:spcBef>
            </a:pPr>
            <a:r>
              <a:rPr sz="1800" b="1" spc="0" dirty="0" smtClean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471" y="4183031"/>
            <a:ext cx="149758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0"/>
              </a:lnSpc>
              <a:spcBef>
                <a:spcPts val="94"/>
              </a:spcBef>
            </a:pPr>
            <a:r>
              <a:rPr sz="1800" b="1" spc="0" dirty="0" smtClean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5536" y="6862202"/>
            <a:ext cx="1739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5"/>
              </a:lnSpc>
              <a:spcBef>
                <a:spcPts val="92"/>
              </a:spcBef>
            </a:pPr>
            <a:r>
              <a:rPr sz="1800" spc="0" dirty="0" smtClean="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6010</Words>
  <Application>Microsoft Office PowerPoint</Application>
  <PresentationFormat>Custom</PresentationFormat>
  <Paragraphs>1679</Paragraphs>
  <Slides>67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Courier New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Pointers in C</vt:lpstr>
      <vt:lpstr>Pre-requisite</vt:lpstr>
      <vt:lpstr>Outline</vt:lpstr>
      <vt:lpstr>Computer Memory Revisited</vt:lpstr>
      <vt:lpstr>Computer Memory Revisited</vt:lpstr>
      <vt:lpstr>Addressing Concept</vt:lpstr>
      <vt:lpstr>Why do we need Pointer?</vt:lpstr>
      <vt:lpstr>What actually ptr is?</vt:lpstr>
      <vt:lpstr>Twin Operators</vt:lpstr>
      <vt:lpstr>Twin Operators</vt:lpstr>
      <vt:lpstr>Example: Pass by Reference</vt:lpstr>
      <vt:lpstr>An Illustration</vt:lpstr>
      <vt:lpstr>An Illustration</vt:lpstr>
      <vt:lpstr>An Illustration</vt:lpstr>
      <vt:lpstr>An Illustration</vt:lpstr>
      <vt:lpstr>An Illustration</vt:lpstr>
      <vt:lpstr>An Illustration</vt:lpstr>
      <vt:lpstr>An Illustration</vt:lpstr>
      <vt:lpstr>An Illustration</vt:lpstr>
      <vt:lpstr>An Illustration</vt:lpstr>
      <vt:lpstr>An Illustration</vt:lpstr>
      <vt:lpstr>An Illustration</vt:lpstr>
      <vt:lpstr>Pointer Arithmetic</vt:lpstr>
      <vt:lpstr>Pointer Arithmetic and Array</vt:lpstr>
      <vt:lpstr>Pointer Arithmetic and Array</vt:lpstr>
      <vt:lpstr>Pointer Arithmetic and Array</vt:lpstr>
      <vt:lpstr>Pointer Arithmetic and Array</vt:lpstr>
      <vt:lpstr>Pointer Arithmetic and Array</vt:lpstr>
      <vt:lpstr>Pointer Arithmetic and Array</vt:lpstr>
      <vt:lpstr>Pointer Arithmetic and Array</vt:lpstr>
      <vt:lpstr>Pointer Arithmetic and Array</vt:lpstr>
      <vt:lpstr>Pointer Arithmetic and Array</vt:lpstr>
      <vt:lpstr>Pointer Arithmetic and Array</vt:lpstr>
      <vt:lpstr>More Pointer Arithmetic</vt:lpstr>
      <vt:lpstr>More Pointer Arithmetic</vt:lpstr>
      <vt:lpstr>Advice and Precaution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gupta</dc:creator>
  <cp:lastModifiedBy>ashutosh gupta</cp:lastModifiedBy>
  <cp:revision>2</cp:revision>
  <dcterms:modified xsi:type="dcterms:W3CDTF">2017-08-17T01:48:16Z</dcterms:modified>
</cp:coreProperties>
</file>