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2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74BD2-244D-5C42-9E6F-9C37B6EE10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7036-7D1E-8941-84A1-A857AD36D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5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27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4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8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94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9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0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13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2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39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C0C-399F-0648-9546-A13B78698CB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2B84-1392-EA44-B3B4-D998EBA7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223743"/>
            <a:ext cx="6397336" cy="33627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70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7" y="2718624"/>
            <a:ext cx="4701628" cy="3017631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topic consists of </a:t>
            </a:r>
            <a:r>
              <a:rPr lang="en-US" sz="2400" b="1" dirty="0" smtClean="0"/>
              <a:t>partitions.</a:t>
            </a:r>
          </a:p>
          <a:p>
            <a:r>
              <a:rPr lang="en-US" sz="2400" dirty="0" smtClean="0"/>
              <a:t>Partition:  </a:t>
            </a:r>
            <a:r>
              <a:rPr lang="en-US" sz="2400" b="1" dirty="0" smtClean="0"/>
              <a:t>ordered +</a:t>
            </a:r>
            <a:r>
              <a:rPr lang="en-US" sz="2400" dirty="0" smtClean="0"/>
              <a:t> </a:t>
            </a:r>
            <a:r>
              <a:rPr lang="en-US" sz="2400" b="1" dirty="0" smtClean="0"/>
              <a:t>immutable </a:t>
            </a:r>
            <a:r>
              <a:rPr lang="en-US" sz="2400" dirty="0" smtClean="0"/>
              <a:t>sequence </a:t>
            </a:r>
            <a:r>
              <a:rPr lang="en-US" sz="2400" dirty="0"/>
              <a:t>of </a:t>
            </a:r>
            <a:r>
              <a:rPr lang="en-US" sz="2400" dirty="0" smtClean="0"/>
              <a:t>messages </a:t>
            </a:r>
            <a:br>
              <a:rPr lang="en-US" sz="2400" dirty="0" smtClean="0"/>
            </a:br>
            <a:r>
              <a:rPr lang="en-US" sz="2400" dirty="0" smtClean="0"/>
              <a:t>                that </a:t>
            </a:r>
            <a:r>
              <a:rPr lang="en-US" sz="2400" dirty="0"/>
              <a:t>is continually appended </a:t>
            </a:r>
            <a:r>
              <a:rPr lang="en-US" sz="2400" dirty="0" smtClean="0"/>
              <a:t>to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157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Kafka producer---write message—broker---consumer</a:t>
            </a:r>
          </a:p>
          <a:p>
            <a:endParaRPr lang="en-IN" dirty="0" smtClean="0"/>
          </a:p>
          <a:p>
            <a:r>
              <a:rPr lang="en-IN" dirty="0" smtClean="0"/>
              <a:t>Broker---contains—topics---collection of message..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“publish-subscribe messaging rethought as a distributed commit log”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Durable</a:t>
            </a:r>
          </a:p>
          <a:p>
            <a:r>
              <a:rPr lang="en-US" dirty="0" smtClean="0"/>
              <a:t>Distributed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79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Point to point: message queue</a:t>
            </a:r>
          </a:p>
          <a:p>
            <a:r>
              <a:rPr lang="en-IN" dirty="0" smtClean="0"/>
              <a:t>Publish </a:t>
            </a:r>
            <a:r>
              <a:rPr lang="en-IN" dirty="0" err="1" smtClean="0"/>
              <a:t>subscribe:messages</a:t>
            </a:r>
            <a:r>
              <a:rPr lang="en-IN" dirty="0" smtClean="0"/>
              <a:t> are present in a topic</a:t>
            </a:r>
          </a:p>
          <a:p>
            <a:r>
              <a:rPr lang="en-IN" dirty="0" smtClean="0"/>
              <a:t>Producer ,consumer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adoption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ym typeface="Wingdings"/>
              </a:rPr>
              <a:t>LinkedIn:</a:t>
            </a:r>
            <a:r>
              <a:rPr lang="en-US" sz="2000" dirty="0" smtClean="0">
                <a:sym typeface="Wingdings"/>
              </a:rPr>
              <a:t> activity streams, operational metrics, data bus</a:t>
            </a:r>
          </a:p>
          <a:p>
            <a:pPr lvl="1"/>
            <a:r>
              <a:rPr lang="en-US" sz="1800" dirty="0" smtClean="0">
                <a:sym typeface="Wingdings"/>
              </a:rPr>
              <a:t>400 nodes, 18k topics, 220B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/day (peak 3.2M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/s), May 2014</a:t>
            </a:r>
          </a:p>
          <a:p>
            <a:r>
              <a:rPr lang="en-US" sz="2000" b="1" dirty="0" smtClean="0">
                <a:sym typeface="Wingdings"/>
              </a:rPr>
              <a:t>Netflix</a:t>
            </a:r>
            <a:r>
              <a:rPr lang="en-US" sz="2000" dirty="0" smtClean="0">
                <a:sym typeface="Wingdings"/>
              </a:rPr>
              <a:t>: real-time monitoring and event processing</a:t>
            </a:r>
          </a:p>
          <a:p>
            <a:r>
              <a:rPr lang="en-US" sz="2000" b="1" dirty="0" smtClean="0">
                <a:sym typeface="Wingdings"/>
              </a:rPr>
              <a:t>Twitter</a:t>
            </a:r>
            <a:r>
              <a:rPr lang="en-US" sz="2000" dirty="0" smtClean="0">
                <a:sym typeface="Wingdings"/>
              </a:rPr>
              <a:t>: as part of their Storm real-time data pipelines</a:t>
            </a:r>
          </a:p>
          <a:p>
            <a:r>
              <a:rPr lang="en-US" sz="2000" b="1" dirty="0" err="1" smtClean="0">
                <a:sym typeface="Wingdings"/>
              </a:rPr>
              <a:t>Spotify</a:t>
            </a:r>
            <a:r>
              <a:rPr lang="en-US" sz="2000" dirty="0" smtClean="0">
                <a:sym typeface="Wingdings"/>
              </a:rPr>
              <a:t>: log delivery (from 4h down to 10s), Hadoop</a:t>
            </a:r>
          </a:p>
          <a:p>
            <a:r>
              <a:rPr lang="en-US" sz="2000" b="1" dirty="0" err="1" smtClean="0">
                <a:sym typeface="Wingdings"/>
              </a:rPr>
              <a:t>Loggly</a:t>
            </a:r>
            <a:r>
              <a:rPr lang="en-US" sz="2000" dirty="0" smtClean="0">
                <a:sym typeface="Wingdings"/>
              </a:rPr>
              <a:t>: log collection and processing</a:t>
            </a:r>
          </a:p>
          <a:p>
            <a:r>
              <a:rPr lang="en-US" sz="2000" b="1" dirty="0" smtClean="0">
                <a:sym typeface="Wingdings"/>
              </a:rPr>
              <a:t>Mozilla</a:t>
            </a:r>
            <a:r>
              <a:rPr lang="en-US" sz="2000" dirty="0" smtClean="0">
                <a:sym typeface="Wingdings"/>
              </a:rPr>
              <a:t>: telemetry data</a:t>
            </a:r>
          </a:p>
          <a:p>
            <a:r>
              <a:rPr lang="en-US" sz="2000" dirty="0" err="1" smtClean="0">
                <a:sym typeface="Wingdings"/>
              </a:rPr>
              <a:t>Airbnb</a:t>
            </a:r>
            <a:r>
              <a:rPr lang="en-US" sz="2000" dirty="0" smtClean="0">
                <a:sym typeface="Wingdings"/>
              </a:rPr>
              <a:t>, Cisco, </a:t>
            </a:r>
            <a:r>
              <a:rPr lang="en-US" sz="2000" dirty="0" err="1" smtClean="0">
                <a:sym typeface="Wingdings"/>
              </a:rPr>
              <a:t>Gnip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InfoChimps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Ooyala</a:t>
            </a:r>
            <a:r>
              <a:rPr lang="en-US" sz="2000" dirty="0" smtClean="0">
                <a:sym typeface="Wingdings"/>
              </a:rPr>
              <a:t>, Square, </a:t>
            </a:r>
            <a:r>
              <a:rPr lang="en-US" sz="2000" dirty="0" err="1" smtClean="0">
                <a:sym typeface="Wingdings"/>
              </a:rPr>
              <a:t>Uber</a:t>
            </a:r>
            <a:r>
              <a:rPr lang="en-US" sz="2000" dirty="0" smtClean="0"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23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16" y="3394862"/>
            <a:ext cx="4595629" cy="262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50035"/>
          </a:xfrm>
        </p:spPr>
        <p:txBody>
          <a:bodyPr/>
          <a:lstStyle/>
          <a:p>
            <a:r>
              <a:rPr lang="en-US" sz="2000" b="1" dirty="0" smtClean="0"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800" dirty="0" smtClean="0">
                <a:sym typeface="Wingdings"/>
              </a:rPr>
              <a:t>Using 3 producers on 3 different machines, 3x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 replication</a:t>
            </a:r>
          </a:p>
          <a:p>
            <a:pPr lvl="2"/>
            <a:r>
              <a:rPr lang="en-US" sz="1600" dirty="0" smtClean="0">
                <a:sym typeface="Wingdings"/>
              </a:rPr>
              <a:t>Only 1 producer/machine because NIC already saturated</a:t>
            </a:r>
          </a:p>
          <a:p>
            <a:r>
              <a:rPr lang="en-US" sz="2000" b="1" dirty="0" smtClean="0">
                <a:sym typeface="Wingdings"/>
              </a:rPr>
              <a:t>Sustained throughput as stored data grows</a:t>
            </a:r>
          </a:p>
          <a:p>
            <a:pPr lvl="1"/>
            <a:r>
              <a:rPr lang="en-US" sz="1800" dirty="0" smtClean="0">
                <a:sym typeface="Wingdings"/>
              </a:rPr>
              <a:t>Slightly different test </a:t>
            </a:r>
            <a:r>
              <a:rPr lang="en-US" sz="1800" dirty="0" err="1" smtClean="0">
                <a:sym typeface="Wingdings"/>
              </a:rPr>
              <a:t>config</a:t>
            </a:r>
            <a:r>
              <a:rPr lang="en-US" sz="1800" dirty="0" smtClean="0">
                <a:sym typeface="Wingdings"/>
              </a:rPr>
              <a:t> than 2M writes/sec above.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75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8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Wingdings"/>
              </a:rPr>
              <a:t>The who is who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</a:t>
            </a:r>
            <a:r>
              <a:rPr lang="en-US" dirty="0" smtClean="0">
                <a:sym typeface="Wingdings"/>
              </a:rPr>
              <a:t>,</a:t>
            </a:r>
            <a:r>
              <a:rPr lang="en-US" b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Screen Shot 2015-05-05 at 6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220259"/>
            <a:ext cx="3530600" cy="238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1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1313049"/>
            <a:ext cx="6559178" cy="52454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47743" y="4979855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24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sp>
        <p:nvSpPr>
          <p:cNvPr id="42" name="Left Brace 41"/>
          <p:cNvSpPr/>
          <p:nvPr/>
        </p:nvSpPr>
        <p:spPr>
          <a:xfrm rot="5400000">
            <a:off x="1943303" y="2237083"/>
            <a:ext cx="419100" cy="838200"/>
          </a:xfrm>
          <a:prstGeom prst="lef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1A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378200" y="276185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3"/>
            <a:ext cx="8229600" cy="983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Topic:  </a:t>
            </a:r>
            <a:r>
              <a:rPr lang="en-US" sz="2800" dirty="0" smtClean="0"/>
              <a:t>feed </a:t>
            </a:r>
            <a:r>
              <a:rPr lang="en-US" sz="2800" dirty="0"/>
              <a:t>name to which messages are </a:t>
            </a:r>
            <a:r>
              <a:rPr lang="en-US" sz="2800" dirty="0" smtClean="0"/>
              <a:t>published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5770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70671" y="1267677"/>
            <a:ext cx="7022153" cy="1739640"/>
            <a:chOff x="770671" y="1267677"/>
            <a:chExt cx="7022153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770671" y="1319311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571953" y="1473200"/>
              <a:ext cx="1339647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671" y="1944785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571953" y="2098674"/>
              <a:ext cx="603047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491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4" ma:contentTypeDescription="Create a new document." ma:contentTypeScope="" ma:versionID="d689e8c1f7e8dd0eb0244179feefb6bb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4e2b1d8b4a7fe43d9090dce88d1e9f4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B831-42D6-41F7-BB59-D5965D08F7F1}"/>
</file>

<file path=customXml/itemProps2.xml><?xml version="1.0" encoding="utf-8"?>
<ds:datastoreItem xmlns:ds="http://schemas.openxmlformats.org/officeDocument/2006/customXml" ds:itemID="{CB4F802B-B1B6-4F88-A795-EEB8BDC90DC4}"/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353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Apache Kafka</vt:lpstr>
      <vt:lpstr>Overview</vt:lpstr>
      <vt:lpstr>Messaging system</vt:lpstr>
      <vt:lpstr>Kafka adoption and use cases</vt:lpstr>
      <vt:lpstr>How fast is Kafka?</vt:lpstr>
      <vt:lpstr>A first look</vt:lpstr>
      <vt:lpstr>A first look</vt:lpstr>
      <vt:lpstr>Topics</vt:lpstr>
      <vt:lpstr>Topics</vt:lpstr>
      <vt:lpstr>Partitions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Adam Shook</dc:creator>
  <cp:lastModifiedBy>trilok sharma</cp:lastModifiedBy>
  <cp:revision>7</cp:revision>
  <dcterms:created xsi:type="dcterms:W3CDTF">2016-02-10T17:55:04Z</dcterms:created>
  <dcterms:modified xsi:type="dcterms:W3CDTF">2022-06-15T11:53:46Z</dcterms:modified>
</cp:coreProperties>
</file>