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bold.fntdata"/><Relationship Id="rId21" Type="http://schemas.openxmlformats.org/officeDocument/2006/relationships/slide" Target="slides/slide15.xml"/><Relationship Id="rId43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