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embeddedFontLst>
    <p:embeddedFont>
      <p:font typeface="EB Garamond" charset="0"/>
      <p:regular r:id="rId24"/>
      <p:bold r:id="rId25"/>
      <p:italic r:id="rId26"/>
      <p:boldItalic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58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9443762b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329443762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3050" y="-66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050" y="-663"/>
            <a:ext cx="12188952" cy="6858000"/>
          </a:xfrm>
          <a:prstGeom prst="rect">
            <a:avLst/>
          </a:prstGeom>
          <a:gradFill>
            <a:gsLst>
              <a:gs pos="0">
                <a:srgbClr val="4D4EE6">
                  <a:alpha val="60000"/>
                </a:srgbClr>
              </a:gs>
              <a:gs pos="100000">
                <a:srgbClr val="F900A0">
                  <a:alpha val="6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lt2">
              <a:alpha val="2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rgbClr val="FFCAEC">
                  <a:alpha val="40000"/>
                </a:srgbClr>
              </a:gs>
              <a:gs pos="100000">
                <a:srgbClr val="F900A0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1;p2"/>
          <p:cNvSpPr/>
          <p:nvPr/>
        </p:nvSpPr>
        <p:spPr>
          <a:xfrm rot="-54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rgbClr val="F900A0">
                  <a:alpha val="40000"/>
                </a:srgbClr>
              </a:gs>
              <a:gs pos="100000">
                <a:srgbClr val="7162FE">
                  <a:alpha val="2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" name="Google Shape;22;p2"/>
          <p:cNvSpPr/>
          <p:nvPr/>
        </p:nvSpPr>
        <p:spPr>
          <a:xfrm rot="-54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rgbClr val="F900A0">
                  <a:alpha val="20000"/>
                </a:srgbClr>
              </a:gs>
              <a:gs pos="100000">
                <a:srgbClr val="7162FE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" name="Google Shape;23;p2" descr="Tag=CustomerPhoto&#10;Crop=1&#10;Align=N/A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048" y="-663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527050" y="3600450"/>
            <a:ext cx="91440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841248" y="3190875"/>
            <a:ext cx="5914938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7589520" y="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9" name="Google Shape;89;p11"/>
          <p:cNvSpPr>
            <a:spLocks noGrp="1"/>
          </p:cNvSpPr>
          <p:nvPr>
            <p:ph type="pic" idx="3"/>
          </p:nvPr>
        </p:nvSpPr>
        <p:spPr>
          <a:xfrm>
            <a:off x="7589520" y="228600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0" name="Google Shape;90;p11"/>
          <p:cNvSpPr>
            <a:spLocks noGrp="1"/>
          </p:cNvSpPr>
          <p:nvPr>
            <p:ph type="pic" idx="4"/>
          </p:nvPr>
        </p:nvSpPr>
        <p:spPr>
          <a:xfrm>
            <a:off x="7589520" y="4572000"/>
            <a:ext cx="459943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-38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>
            <a:gsLst>
              <a:gs pos="0">
                <a:srgbClr val="4D4EE6">
                  <a:alpha val="40000"/>
                </a:srgbClr>
              </a:gs>
              <a:gs pos="100000">
                <a:srgbClr val="F900A0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2"/>
          <p:cNvSpPr>
            <a:spLocks noGrp="1"/>
          </p:cNvSpPr>
          <p:nvPr>
            <p:ph type="pic" idx="2"/>
          </p:nvPr>
        </p:nvSpPr>
        <p:spPr>
          <a:xfrm>
            <a:off x="6096" y="484632"/>
            <a:ext cx="12179808" cy="59070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838200" y="4835779"/>
            <a:ext cx="4800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>
            <a:spLocks noGrp="1"/>
          </p:cNvSpPr>
          <p:nvPr>
            <p:ph type="pic" idx="2"/>
          </p:nvPr>
        </p:nvSpPr>
        <p:spPr>
          <a:xfrm>
            <a:off x="740664" y="2240280"/>
            <a:ext cx="2286000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6" name="Google Shape;106;p13"/>
          <p:cNvSpPr>
            <a:spLocks noGrp="1"/>
          </p:cNvSpPr>
          <p:nvPr>
            <p:ph type="pic" idx="3"/>
          </p:nvPr>
        </p:nvSpPr>
        <p:spPr>
          <a:xfrm>
            <a:off x="3538728" y="2240280"/>
            <a:ext cx="2286000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7" name="Google Shape;107;p13"/>
          <p:cNvSpPr>
            <a:spLocks noGrp="1"/>
          </p:cNvSpPr>
          <p:nvPr>
            <p:ph type="pic" idx="4"/>
          </p:nvPr>
        </p:nvSpPr>
        <p:spPr>
          <a:xfrm>
            <a:off x="6345936" y="2267712"/>
            <a:ext cx="2286000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8" name="Google Shape;108;p13"/>
          <p:cNvSpPr>
            <a:spLocks noGrp="1"/>
          </p:cNvSpPr>
          <p:nvPr>
            <p:ph type="pic" idx="5"/>
          </p:nvPr>
        </p:nvSpPr>
        <p:spPr>
          <a:xfrm>
            <a:off x="9153144" y="2267712"/>
            <a:ext cx="2286000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741363" y="4733925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body" idx="6"/>
          </p:nvPr>
        </p:nvSpPr>
        <p:spPr>
          <a:xfrm>
            <a:off x="740664" y="5343144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7"/>
          </p:nvPr>
        </p:nvSpPr>
        <p:spPr>
          <a:xfrm>
            <a:off x="3538728" y="4733925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8"/>
          </p:nvPr>
        </p:nvSpPr>
        <p:spPr>
          <a:xfrm>
            <a:off x="3538029" y="5343144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9"/>
          </p:nvPr>
        </p:nvSpPr>
        <p:spPr>
          <a:xfrm>
            <a:off x="6367973" y="4733544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13"/>
          </p:nvPr>
        </p:nvSpPr>
        <p:spPr>
          <a:xfrm>
            <a:off x="6367274" y="5342763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body" idx="14"/>
          </p:nvPr>
        </p:nvSpPr>
        <p:spPr>
          <a:xfrm>
            <a:off x="9164639" y="4737100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body" idx="15"/>
          </p:nvPr>
        </p:nvSpPr>
        <p:spPr>
          <a:xfrm>
            <a:off x="9163940" y="5346319"/>
            <a:ext cx="22860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column (comparison slide)">
  <p:cSld name="Content 2 column (comparison slide)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>
            <a:spLocks noGrp="1"/>
          </p:cNvSpPr>
          <p:nvPr>
            <p:ph type="body" idx="1"/>
          </p:nvPr>
        </p:nvSpPr>
        <p:spPr>
          <a:xfrm>
            <a:off x="839788" y="2560320"/>
            <a:ext cx="5157787" cy="34464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body" idx="2"/>
          </p:nvPr>
        </p:nvSpPr>
        <p:spPr>
          <a:xfrm>
            <a:off x="6172200" y="2560320"/>
            <a:ext cx="5183188" cy="34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440"/>
              <a:buChar char="▪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body" idx="3"/>
          </p:nvPr>
        </p:nvSpPr>
        <p:spPr>
          <a:xfrm>
            <a:off x="839787" y="2011680"/>
            <a:ext cx="5157787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4"/>
          </p:nvPr>
        </p:nvSpPr>
        <p:spPr>
          <a:xfrm>
            <a:off x="6169027" y="2011680"/>
            <a:ext cx="5183187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2"/>
          </p:nvPr>
        </p:nvSpPr>
        <p:spPr>
          <a:xfrm>
            <a:off x="839788" y="2560320"/>
            <a:ext cx="3383280" cy="34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72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1pPr>
            <a:lvl2pPr marL="914400" lvl="1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2pPr>
            <a:lvl3pPr marL="1371600" lvl="2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3pPr>
            <a:lvl4pPr marL="1828800" lvl="3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4pPr>
            <a:lvl5pPr marL="2286000" lvl="4" indent="-29972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body" idx="3"/>
          </p:nvPr>
        </p:nvSpPr>
        <p:spPr>
          <a:xfrm>
            <a:off x="4404360" y="2011680"/>
            <a:ext cx="33832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body" idx="4"/>
          </p:nvPr>
        </p:nvSpPr>
        <p:spPr>
          <a:xfrm>
            <a:off x="4404360" y="2560320"/>
            <a:ext cx="3383280" cy="34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72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1pPr>
            <a:lvl2pPr marL="914400" lvl="1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2pPr>
            <a:lvl3pPr marL="1371600" lvl="2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3pPr>
            <a:lvl4pPr marL="1828800" lvl="3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4pPr>
            <a:lvl5pPr marL="2286000" lvl="4" indent="-29972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5"/>
          </p:nvPr>
        </p:nvSpPr>
        <p:spPr>
          <a:xfrm>
            <a:off x="7968934" y="2011680"/>
            <a:ext cx="3383280" cy="53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6"/>
          </p:nvPr>
        </p:nvSpPr>
        <p:spPr>
          <a:xfrm>
            <a:off x="7968934" y="2560320"/>
            <a:ext cx="3383280" cy="34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972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1pPr>
            <a:lvl2pPr marL="914400" lvl="1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2pPr>
            <a:lvl3pPr marL="1371600" lvl="2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3pPr>
            <a:lvl4pPr marL="1828800" lvl="3" indent="-2997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4pPr>
            <a:lvl5pPr marL="2286000" lvl="4" indent="-29972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357D4"/>
              </a:buClr>
              <a:buSzPts val="112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">
  <p:cSld name="Summar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41247" y="3190875"/>
            <a:ext cx="6156052" cy="298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22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841248" y="6429375"/>
            <a:ext cx="264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2013-01-01</a:t>
            </a:r>
            <a:endParaRPr sz="900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044696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SAMPLE FOOTER TEXT</a:t>
            </a:r>
            <a:endParaRPr sz="900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8613648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00" cap="non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p16"/>
          <p:cNvSpPr>
            <a:spLocks noGrp="1"/>
          </p:cNvSpPr>
          <p:nvPr>
            <p:ph type="pic" idx="2"/>
          </p:nvPr>
        </p:nvSpPr>
        <p:spPr>
          <a:xfrm>
            <a:off x="7424928" y="484632"/>
            <a:ext cx="4279392" cy="2862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0" name="Google Shape;150;p16"/>
          <p:cNvSpPr>
            <a:spLocks noGrp="1"/>
          </p:cNvSpPr>
          <p:nvPr>
            <p:ph type="pic" idx="3"/>
          </p:nvPr>
        </p:nvSpPr>
        <p:spPr>
          <a:xfrm>
            <a:off x="7424928" y="3511296"/>
            <a:ext cx="4279392" cy="2862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7"/>
          <p:cNvSpPr>
            <a:spLocks noGrp="1"/>
          </p:cNvSpPr>
          <p:nvPr>
            <p:ph type="pic" idx="2"/>
          </p:nvPr>
        </p:nvSpPr>
        <p:spPr>
          <a:xfrm>
            <a:off x="493776" y="484632"/>
            <a:ext cx="11210544" cy="31912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6979133" y="3893770"/>
            <a:ext cx="4377714" cy="2319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dt" idx="10"/>
          </p:nvPr>
        </p:nvSpPr>
        <p:spPr>
          <a:xfrm>
            <a:off x="838200" y="64184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EB Garamon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EB Garamond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9277" y="9278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gradFill>
            <a:gsLst>
              <a:gs pos="0">
                <a:srgbClr val="4D4EE6">
                  <a:alpha val="60000"/>
                </a:srgbClr>
              </a:gs>
              <a:gs pos="100000">
                <a:srgbClr val="F900A0">
                  <a:alpha val="6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3186" y="9279"/>
            <a:ext cx="5770017" cy="2411171"/>
          </a:xfrm>
          <a:custGeom>
            <a:avLst/>
            <a:gdLst/>
            <a:ahLst/>
            <a:cxnLst/>
            <a:rect l="l" t="t" r="r" b="b"/>
            <a:pathLst>
              <a:path w="5770017" h="2411171" extrusionOk="0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>
            <a:spLocks noGrp="1"/>
          </p:cNvSpPr>
          <p:nvPr>
            <p:ph type="pic" idx="2"/>
          </p:nvPr>
        </p:nvSpPr>
        <p:spPr>
          <a:xfrm>
            <a:off x="6784848" y="905256"/>
            <a:ext cx="4581144" cy="2450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4" name="Google Shape;34;p3"/>
          <p:cNvSpPr>
            <a:spLocks noGrp="1"/>
          </p:cNvSpPr>
          <p:nvPr>
            <p:ph type="pic" idx="3"/>
          </p:nvPr>
        </p:nvSpPr>
        <p:spPr>
          <a:xfrm>
            <a:off x="6784848" y="3520440"/>
            <a:ext cx="4581144" cy="2450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5322888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>
            <a:spLocks noGrp="1"/>
          </p:cNvSpPr>
          <p:nvPr>
            <p:ph type="pic" idx="2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Chart Timeline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60"/>
              <a:buFont typeface="Noto Sans Symbols"/>
              <a:buChar char="▪"/>
              <a:defRPr/>
            </a:lvl1pPr>
            <a:lvl2pPr marL="914400" lvl="1" indent="-3708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Font typeface="Noto Sans Symbols"/>
              <a:buChar char="▪"/>
              <a:defRPr/>
            </a:lvl2pPr>
            <a:lvl3pPr marL="1371600" lvl="2" indent="-3505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Font typeface="Noto Sans Symbols"/>
              <a:buChar char="▪"/>
              <a:defRPr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Noto Sans Symbols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5183188" y="685801"/>
            <a:ext cx="617220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▪"/>
              <a:defRPr sz="3200"/>
            </a:lvl1pPr>
            <a:lvl2pPr marL="914400" lvl="1" indent="-3708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240"/>
              <a:buChar char="▪"/>
              <a:defRPr sz="2800"/>
            </a:lvl2pPr>
            <a:lvl3pPr marL="1371600" lvl="2" indent="-35051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marL="1828800" lvl="3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4pPr>
            <a:lvl5pPr marL="2286000" lvl="4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>
            <a:gsLst>
              <a:gs pos="0">
                <a:srgbClr val="4D4EE6">
                  <a:alpha val="40000"/>
                </a:srgbClr>
              </a:gs>
              <a:gs pos="100000">
                <a:srgbClr val="F900A0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6976085" y="914400"/>
            <a:ext cx="4377714" cy="2827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2800"/>
            </a:lvl1pPr>
            <a:lvl2pPr marL="914400" lvl="1" indent="-32004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490538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78" name="Google Shape;78;p10"/>
          <p:cNvSpPr>
            <a:spLocks noGrp="1"/>
          </p:cNvSpPr>
          <p:nvPr>
            <p:ph type="pic" idx="3"/>
          </p:nvPr>
        </p:nvSpPr>
        <p:spPr>
          <a:xfrm>
            <a:off x="3291840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79" name="Google Shape;79;p10"/>
          <p:cNvSpPr>
            <a:spLocks noGrp="1"/>
          </p:cNvSpPr>
          <p:nvPr>
            <p:ph type="pic" idx="4"/>
          </p:nvPr>
        </p:nvSpPr>
        <p:spPr>
          <a:xfrm>
            <a:off x="6099048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0" name="Google Shape;80;p10"/>
          <p:cNvSpPr>
            <a:spLocks noGrp="1"/>
          </p:cNvSpPr>
          <p:nvPr>
            <p:ph type="pic" idx="5"/>
          </p:nvPr>
        </p:nvSpPr>
        <p:spPr>
          <a:xfrm>
            <a:off x="8906256" y="4059936"/>
            <a:ext cx="2807208" cy="2322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>
            <a:gsLst>
              <a:gs pos="0">
                <a:srgbClr val="4D4EE6">
                  <a:alpha val="40000"/>
                </a:srgbClr>
              </a:gs>
              <a:gs pos="100000">
                <a:srgbClr val="F900A0">
                  <a:alpha val="40000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  <a:defRPr sz="5200" b="0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E4D9F9"/>
              </a:buClr>
              <a:buSzPts val="2560"/>
              <a:buFont typeface="Noto Sans Symbols"/>
              <a:buChar char="▪"/>
              <a:defRPr sz="32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7084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4D9F9"/>
              </a:buClr>
              <a:buSzPts val="2240"/>
              <a:buFont typeface="Noto Sans Symbols"/>
              <a:buChar char="▪"/>
              <a:defRPr sz="2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0519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4D9F9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4D9F9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E4D9F9"/>
              </a:buClr>
              <a:buSzPts val="16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ctrTitle"/>
          </p:nvPr>
        </p:nvSpPr>
        <p:spPr>
          <a:xfrm>
            <a:off x="1527050" y="231232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</a:pPr>
            <a:r>
              <a:rPr lang="en-US"/>
              <a:t>Reasons Why you should</a:t>
            </a:r>
            <a:br>
              <a:rPr lang="en-US"/>
            </a:br>
            <a:r>
              <a:rPr lang="en-US"/>
              <a:t>Date me!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527050" y="3600450"/>
            <a:ext cx="9144000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2337566" y="761668"/>
            <a:ext cx="71577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5200" dirty="0" err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Abhi</a:t>
            </a:r>
            <a:r>
              <a:rPr lang="en-US" sz="5200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bhaut </a:t>
            </a:r>
            <a:r>
              <a:rPr lang="en-US" sz="5200" dirty="0" err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baki</a:t>
            </a:r>
            <a:r>
              <a:rPr lang="en-US" sz="5200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5200" dirty="0" err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hai</a:t>
            </a:r>
            <a:r>
              <a:rPr lang="en-US" sz="5200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US" sz="5200" dirty="0" err="1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toh</a:t>
            </a:r>
            <a:r>
              <a:rPr lang="en-US" sz="5200" dirty="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 →</a:t>
            </a:r>
            <a:endParaRPr sz="5200" b="0" i="0" u="none" strike="noStrike" cap="none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047" y="1947923"/>
            <a:ext cx="6992225" cy="39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4110063" y="5063950"/>
            <a:ext cx="3778200" cy="8127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tx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Paani</a:t>
            </a:r>
            <a:r>
              <a:rPr lang="en-US" sz="3200" dirty="0">
                <a:solidFill>
                  <a:schemeClr val="tx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US" sz="3200" dirty="0" err="1">
                <a:solidFill>
                  <a:schemeClr val="tx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pe</a:t>
            </a:r>
            <a:r>
              <a:rPr lang="en-US" sz="3200" dirty="0">
                <a:solidFill>
                  <a:schemeClr val="tx1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 lo</a:t>
            </a:r>
            <a:endParaRPr sz="3200" i="1">
              <a:solidFill>
                <a:schemeClr val="tx1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</a:pPr>
            <a:r>
              <a:rPr lang="en-US"/>
              <a:t>Bollywood Reference bhi jaruri hai</a:t>
            </a:r>
            <a:endParaRPr/>
          </a:p>
        </p:txBody>
      </p:sp>
      <p:sp>
        <p:nvSpPr>
          <p:cNvPr id="262" name="Google Shape;262;p30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If you are: 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2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will be:</a:t>
            </a:r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3">
            <a:alphaModFix/>
          </a:blip>
          <a:srcRect l="24851" r="24851"/>
          <a:stretch/>
        </p:blipFill>
        <p:spPr>
          <a:xfrm>
            <a:off x="1695993" y="2862371"/>
            <a:ext cx="3178628" cy="350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4">
            <a:alphaModFix/>
          </a:blip>
          <a:srcRect l="27234" r="27230"/>
          <a:stretch/>
        </p:blipFill>
        <p:spPr>
          <a:xfrm>
            <a:off x="7053715" y="2931886"/>
            <a:ext cx="2728914" cy="336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</a:pP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If you are: 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2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will be: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pic>
        <p:nvPicPr>
          <p:cNvPr id="277" name="Google Shape;277;p31" descr="download (7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372" y="2989943"/>
            <a:ext cx="4005942" cy="255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1" descr="D:\Mine\Photos\download (8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3867" y="3312206"/>
            <a:ext cx="3205162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</a:pPr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If you are: </a:t>
            </a:r>
            <a:endParaRPr/>
          </a:p>
        </p:txBody>
      </p:sp>
      <p:sp>
        <p:nvSpPr>
          <p:cNvPr id="285" name="Google Shape;285;p32"/>
          <p:cNvSpPr txBox="1">
            <a:spLocks noGrp="1"/>
          </p:cNvSpPr>
          <p:nvPr>
            <p:ph type="body" idx="2"/>
          </p:nvPr>
        </p:nvSpPr>
        <p:spPr>
          <a:xfrm>
            <a:off x="6172200" y="2057400"/>
            <a:ext cx="51816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will be: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l="6094" r="6085"/>
          <a:stretch/>
        </p:blipFill>
        <p:spPr>
          <a:xfrm>
            <a:off x="885372" y="2989943"/>
            <a:ext cx="4005942" cy="255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 rotWithShape="1">
          <a:blip r:embed="rId4">
            <a:alphaModFix/>
          </a:blip>
          <a:srcRect l="238" r="238"/>
          <a:stretch/>
        </p:blipFill>
        <p:spPr>
          <a:xfrm>
            <a:off x="6368650" y="2900825"/>
            <a:ext cx="4502150" cy="25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</a:pPr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If you are: 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2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will be: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29867" r="29867"/>
          <a:stretch/>
        </p:blipFill>
        <p:spPr>
          <a:xfrm flipH="1">
            <a:off x="1727424" y="2743200"/>
            <a:ext cx="2496231" cy="3483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 descr="D:\Mine\Photos\download (10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2342" y="3033486"/>
            <a:ext cx="3294743" cy="2423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Font typeface="EB Garamond"/>
              <a:buNone/>
            </a:pPr>
            <a:endParaRPr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1"/>
          </p:nvPr>
        </p:nvSpPr>
        <p:spPr>
          <a:xfrm>
            <a:off x="838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If you are: </a:t>
            </a:r>
            <a:endParaRPr/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2"/>
          </p:nvPr>
        </p:nvSpPr>
        <p:spPr>
          <a:xfrm>
            <a:off x="6172200" y="2057399"/>
            <a:ext cx="5181600" cy="411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I will be: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310" name="Google Shape;310;p34" descr="D:\Mine\Photos\download (1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3285217"/>
            <a:ext cx="4151086" cy="266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4" descr="D:\Mine\Photos\download (12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2343" y="3396343"/>
            <a:ext cx="3541486" cy="259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318" name="Google Shape;318;p35"/>
          <p:cNvSpPr txBox="1"/>
          <p:nvPr/>
        </p:nvSpPr>
        <p:spPr>
          <a:xfrm>
            <a:off x="1057503" y="961572"/>
            <a:ext cx="10437812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 sz="5200" b="0" i="0" u="none" strike="noStrike" cap="none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Whatev</a:t>
            </a:r>
            <a:r>
              <a:rPr lang="en-US" sz="5200">
                <a:solidFill>
                  <a:schemeClr val="accent5"/>
                </a:solidFill>
                <a:latin typeface="EB Garamond"/>
                <a:ea typeface="EB Garamond"/>
                <a:cs typeface="EB Garamond"/>
                <a:sym typeface="EB Garamond"/>
              </a:rPr>
              <a:t>er the situation is but…… </a:t>
            </a:r>
            <a:endParaRPr sz="5200" b="0" i="0" u="none" strike="noStrike" cap="none">
              <a:solidFill>
                <a:schemeClr val="accent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319" name="Google Shape;319;p35" descr="D:\Mine\Photos\images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541" y="2133600"/>
            <a:ext cx="8098972" cy="384628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 txBox="1"/>
          <p:nvPr/>
        </p:nvSpPr>
        <p:spPr>
          <a:xfrm>
            <a:off x="3444237" y="5239650"/>
            <a:ext cx="53616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Never Gonna give you up </a:t>
            </a:r>
            <a:endParaRPr sz="3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And now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/>
              <a:t>What Dating me is like</a:t>
            </a:r>
            <a:endParaRPr lang="en-GB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85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85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3" dur="385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" dur="385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Dating me is like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7025640" cy="3998306"/>
          </a:xfrm>
        </p:spPr>
        <p:txBody>
          <a:bodyPr/>
          <a:lstStyle/>
          <a:p>
            <a:r>
              <a:rPr lang="en-US" dirty="0" smtClean="0"/>
              <a:t>Eating pizza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sometimes cheesy, but always satisfying!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/>
          </a:p>
        </p:txBody>
      </p:sp>
      <p:pic>
        <p:nvPicPr>
          <p:cNvPr id="1026" name="Picture 2" descr="D:\Mine\Photos\Pizz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84715" y="2429691"/>
            <a:ext cx="3179970" cy="3884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Dating me is like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6973389" cy="3998306"/>
          </a:xfrm>
        </p:spPr>
        <p:txBody>
          <a:bodyPr/>
          <a:lstStyle/>
          <a:p>
            <a:r>
              <a:rPr lang="en-US" dirty="0" smtClean="0"/>
              <a:t>Coffee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addictive, energizing, and you'll keep coming back for more</a:t>
            </a:r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/>
          </a:p>
        </p:txBody>
      </p:sp>
      <p:pic>
        <p:nvPicPr>
          <p:cNvPr id="2050" name="Picture 2" descr="D:\Mine\Photos\Coffe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6963" y="2390502"/>
            <a:ext cx="4126588" cy="3592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ctrTitle"/>
          </p:nvPr>
        </p:nvSpPr>
        <p:spPr>
          <a:xfrm>
            <a:off x="838340" y="504291"/>
            <a:ext cx="5322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EB Garamond"/>
              <a:buNone/>
            </a:pPr>
            <a:r>
              <a:rPr lang="en-US">
                <a:solidFill>
                  <a:schemeClr val="dk1"/>
                </a:solidFill>
              </a:rPr>
              <a:t>I am cute!!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1" descr="Snapchat-1269928955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66445" y="714754"/>
            <a:ext cx="2855500" cy="50764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pic>
        <p:nvPicPr>
          <p:cNvPr id="182" name="Google Shape;182;p21" descr="Snapchat-207476444.jpg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438158" y="1133476"/>
            <a:ext cx="2475309" cy="44005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pic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838200" y="3600450"/>
            <a:ext cx="5322888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/>
              <a:t>That’s true here are the examples: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14:prism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Dating me is like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6777446" cy="3998306"/>
          </a:xfrm>
        </p:spPr>
        <p:txBody>
          <a:bodyPr/>
          <a:lstStyle/>
          <a:p>
            <a:r>
              <a:rPr lang="en-US" dirty="0" smtClean="0"/>
              <a:t>Group Project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Galti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Dono</a:t>
            </a:r>
            <a:r>
              <a:rPr lang="en-US" dirty="0" smtClean="0">
                <a:sym typeface="Wingdings" pitchFamily="2" charset="2"/>
              </a:rPr>
              <a:t> ki </a:t>
            </a:r>
            <a:r>
              <a:rPr lang="en-US" dirty="0" err="1" smtClean="0">
                <a:sym typeface="Wingdings" pitchFamily="2" charset="2"/>
              </a:rPr>
              <a:t>Daat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ek</a:t>
            </a:r>
            <a:r>
              <a:rPr lang="en-US" dirty="0" smtClean="0">
                <a:sym typeface="Wingdings" pitchFamily="2" charset="2"/>
              </a:rPr>
              <a:t> he </a:t>
            </a:r>
            <a:r>
              <a:rPr lang="en-US" dirty="0" err="1" smtClean="0">
                <a:sym typeface="Wingdings" pitchFamily="2" charset="2"/>
              </a:rPr>
              <a:t>khayega</a:t>
            </a:r>
            <a:r>
              <a:rPr lang="en-US" dirty="0" smtClean="0">
                <a:sym typeface="Wingdings" pitchFamily="2" charset="2"/>
              </a:rPr>
              <a:t>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4332" y="2873829"/>
            <a:ext cx="2155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venir"/>
              </a:rPr>
              <a:t>(</a:t>
            </a:r>
            <a:r>
              <a:rPr lang="en-US" sz="3200" dirty="0" smtClean="0">
                <a:latin typeface="Avenir"/>
              </a:rPr>
              <a:t>Mai)</a:t>
            </a:r>
            <a:endParaRPr lang="en-GB" sz="3200" dirty="0">
              <a:latin typeface="Avenir"/>
            </a:endParaRPr>
          </a:p>
        </p:txBody>
      </p:sp>
      <p:pic>
        <p:nvPicPr>
          <p:cNvPr id="3074" name="Picture 2" descr="D:\Mine\Photos\IMG202501131436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9838" y="1685107"/>
            <a:ext cx="3857625" cy="4715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Dating me is like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6333309" cy="3998306"/>
          </a:xfrm>
        </p:spPr>
        <p:txBody>
          <a:bodyPr/>
          <a:lstStyle/>
          <a:p>
            <a:r>
              <a:rPr lang="en-US" dirty="0" err="1" smtClean="0"/>
              <a:t>Rutuja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Rehnedo</a:t>
            </a:r>
            <a:r>
              <a:rPr lang="en-US" dirty="0" smtClean="0">
                <a:sym typeface="Wingdings" pitchFamily="2" charset="2"/>
              </a:rPr>
              <a:t> Dark ho </a:t>
            </a:r>
            <a:r>
              <a:rPr lang="en-US" dirty="0" err="1" smtClean="0">
                <a:sym typeface="Wingdings" pitchFamily="2" charset="2"/>
              </a:rPr>
              <a:t>jayeaga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</a:pPr>
            <a:r>
              <a:rPr lang="en-US"/>
              <a:t>I am Good with kids</a:t>
            </a:r>
            <a:endParaRPr/>
          </a:p>
        </p:txBody>
      </p:sp>
      <p:pic>
        <p:nvPicPr>
          <p:cNvPr id="189" name="Google Shape;189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6417" b="26417"/>
          <a:stretch/>
        </p:blipFill>
        <p:spPr>
          <a:xfrm>
            <a:off x="5183188" y="685801"/>
            <a:ext cx="6172200" cy="517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900"/>
              <a:t>Since I am good with kids I know how to  care.</a:t>
            </a: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900"/>
              <a:t>(Tum bhi bachi ho na)</a:t>
            </a:r>
            <a:endParaRPr sz="1900"/>
          </a:p>
        </p:txBody>
      </p:sp>
      <p:sp>
        <p:nvSpPr>
          <p:cNvPr id="191" name="Google Shape;191;p22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</a:pPr>
            <a:r>
              <a:rPr lang="en-US"/>
              <a:t>I have completed Naruto</a:t>
            </a:r>
            <a:endParaRPr/>
          </a:p>
        </p:txBody>
      </p:sp>
      <p:pic>
        <p:nvPicPr>
          <p:cNvPr id="198" name="Google Shape;198;p23" descr="download (3)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0317" r="10318"/>
          <a:stretch/>
        </p:blipFill>
        <p:spPr>
          <a:xfrm>
            <a:off x="4921931" y="783771"/>
            <a:ext cx="5296126" cy="281577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So we can also watch that together</a:t>
            </a: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202" name="Google Shape;202;p23" descr="download (4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1296" y="3802743"/>
            <a:ext cx="4417332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</a:pPr>
            <a:r>
              <a:rPr lang="en-US"/>
              <a:t>I don't mind you going out with others</a:t>
            </a:r>
            <a:endParaRPr/>
          </a:p>
        </p:txBody>
      </p:sp>
      <p:pic>
        <p:nvPicPr>
          <p:cNvPr id="208" name="Google Shape;208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301" b="6301"/>
          <a:stretch/>
        </p:blipFill>
        <p:spPr>
          <a:xfrm>
            <a:off x="5052559" y="918029"/>
            <a:ext cx="6172200" cy="5175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22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2200"/>
              <a:t>I am not toxic!!</a:t>
            </a:r>
            <a:endParaRPr sz="2200"/>
          </a:p>
        </p:txBody>
      </p:sp>
      <p:sp>
        <p:nvSpPr>
          <p:cNvPr id="210" name="Google Shape;210;p24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839800" y="685800"/>
            <a:ext cx="5256300" cy="22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80"/>
              <a:buFont typeface="EB Garamond"/>
              <a:buNone/>
            </a:pPr>
            <a:r>
              <a:rPr lang="en-US" sz="4280"/>
              <a:t>I will always choose you</a:t>
            </a:r>
            <a:endParaRPr sz="4280"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2"/>
          </p:nvPr>
        </p:nvSpPr>
        <p:spPr>
          <a:xfrm>
            <a:off x="839788" y="2238325"/>
            <a:ext cx="3932100" cy="36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900"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900"/>
              <a:t>Whatever the choice</a:t>
            </a:r>
            <a:endParaRPr sz="1900"/>
          </a:p>
        </p:txBody>
      </p:sp>
      <p:sp>
        <p:nvSpPr>
          <p:cNvPr id="218" name="Google Shape;218;p25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900" y="97935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:pus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6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6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/>
              <a:t>Whatever the Choice</a:t>
            </a: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725" y="2006600"/>
            <a:ext cx="4117975" cy="4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Font typeface="EB Garamond"/>
              <a:buNone/>
            </a:pPr>
            <a:r>
              <a:rPr lang="en-US"/>
              <a:t>Whatever the choice</a:t>
            </a:r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4036950" y="5953725"/>
            <a:ext cx="411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was very hard</a:t>
            </a:r>
            <a:endParaRPr sz="2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752" y="1775600"/>
            <a:ext cx="4859850" cy="41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500">
        <p:pus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EB Garamond"/>
              <a:buNone/>
            </a:pPr>
            <a:r>
              <a:rPr lang="en-US"/>
              <a:t>CS wala hu mai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2"/>
          </p:nvPr>
        </p:nvSpPr>
        <p:spPr>
          <a:xfrm>
            <a:off x="839788" y="2209800"/>
            <a:ext cx="3932237" cy="365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dirty="0"/>
              <a:t>5 </a:t>
            </a:r>
            <a:r>
              <a:rPr lang="en-US" dirty="0" err="1"/>
              <a:t>Saal</a:t>
            </a:r>
            <a:r>
              <a:rPr lang="en-US" dirty="0"/>
              <a:t> </a:t>
            </a:r>
            <a:r>
              <a:rPr lang="en-US" dirty="0" err="1"/>
              <a:t>baad</a:t>
            </a:r>
            <a:r>
              <a:rPr lang="en-US" dirty="0"/>
              <a:t> paisa he paisa </a:t>
            </a:r>
            <a:r>
              <a:rPr lang="en-US" dirty="0" err="1"/>
              <a:t>hoga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246" name="Google Shape;246;p28" descr="download (1)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10630" y="1117601"/>
            <a:ext cx="3367314" cy="228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 descr="download (5)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6856" y="3653062"/>
            <a:ext cx="3657373" cy="226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build="p"/>
    </p:bldLst>
  </p:timing>
</p:sld>
</file>

<file path=ppt/theme/theme1.xml><?xml version="1.0" encoding="utf-8"?>
<a:theme xmlns:a="http://schemas.openxmlformats.org/drawingml/2006/main" name="LuminousVTI">
  <a:themeElements>
    <a:clrScheme name="Custom 54">
      <a:dk1>
        <a:srgbClr val="000000"/>
      </a:dk1>
      <a:lt1>
        <a:srgbClr val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244</Words>
  <PresentationFormat>Custom</PresentationFormat>
  <Paragraphs>72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EB Garamond</vt:lpstr>
      <vt:lpstr>Avenir</vt:lpstr>
      <vt:lpstr>Noto Sans Symbols</vt:lpstr>
      <vt:lpstr>Wingdings</vt:lpstr>
      <vt:lpstr>Calibri</vt:lpstr>
      <vt:lpstr>LuminousVTI</vt:lpstr>
      <vt:lpstr>Reasons Why you should Date me!</vt:lpstr>
      <vt:lpstr>I am cute!!</vt:lpstr>
      <vt:lpstr>I am Good with kids</vt:lpstr>
      <vt:lpstr>I have completed Naruto</vt:lpstr>
      <vt:lpstr>I don't mind you going out with others</vt:lpstr>
      <vt:lpstr>I will always choose you</vt:lpstr>
      <vt:lpstr>Whatever the Choice</vt:lpstr>
      <vt:lpstr>Whatever the choice</vt:lpstr>
      <vt:lpstr>CS wala hu mai</vt:lpstr>
      <vt:lpstr>Slide 10</vt:lpstr>
      <vt:lpstr>Bollywood Reference bhi jaruri hai</vt:lpstr>
      <vt:lpstr>Slide 12</vt:lpstr>
      <vt:lpstr>Slide 13</vt:lpstr>
      <vt:lpstr>Slide 14</vt:lpstr>
      <vt:lpstr>Slide 15</vt:lpstr>
      <vt:lpstr>Slide 16</vt:lpstr>
      <vt:lpstr>And now</vt:lpstr>
      <vt:lpstr>Dating me is like</vt:lpstr>
      <vt:lpstr>Dating me is like</vt:lpstr>
      <vt:lpstr>Dating me is like</vt:lpstr>
      <vt:lpstr>Dating me is like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Reasons Why you should Date me!</dc:title>
  <cp:lastModifiedBy>MR PIYUSH</cp:lastModifiedBy>
  <cp:revision>7</cp:revision>
  <dcterms:modified xsi:type="dcterms:W3CDTF">2025-01-26T12:53:43Z</dcterms:modified>
</cp:coreProperties>
</file>