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63" r:id="rId4"/>
    <p:sldId id="261" r:id="rId5"/>
    <p:sldId id="259" r:id="rId6"/>
    <p:sldId id="262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8883-C485-46F1-A3E0-184C2198454B}" type="datetime1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FE64-B832-48EE-BB12-E8434085E0F6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843C-3B0E-4085-B547-09F920D28315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0AAC-C6DC-4B67-B9ED-818B3646E4E1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D589-EEFA-40F6-B563-50F3F8F68937}" type="datetime1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4A4E-FC21-48EE-B16D-9FA60A742825}" type="datetime1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692-CB5C-4BBA-95B3-FDB327F0F82D}" type="datetime1">
              <a:rPr lang="en-US" smtClean="0"/>
              <a:t>05-Mar-18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8B47-F4FC-411D-9FD7-BD5472E211ED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5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1040-3CB1-4207-A813-CC9F532F30B2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1BCBA4-55E9-4C69-BB3C-4FD36E253414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AA00-E188-49AF-BC08-611A55C78F5D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75C5EC-F2C7-4AB0-8229-238BE7E51BC5}" type="datetime1">
              <a:rPr lang="en-US" smtClean="0"/>
              <a:t>05-Mar-18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134F9-90B7-4DBE-8767-2DD34C921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5112C-0CD3-425F-B3FC-090AFDC0E3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15825F-7505-4525-AB58-88C8EBE463AA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FB112A-BE07-499D-8DB4-167B2BF7EE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2F31BF-7D31-4200-B54D-32C2E0F2F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222FF83-996B-4FCA-AFA1-CBCE7B9276F3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181" y="1429261"/>
            <a:ext cx="9404723" cy="2468035"/>
          </a:xfrm>
        </p:spPr>
        <p:txBody>
          <a:bodyPr/>
          <a:lstStyle/>
          <a:p>
            <a:pPr algn="ctr"/>
            <a:br>
              <a:rPr lang="en-US" sz="1600" dirty="0"/>
            </a:br>
            <a:br>
              <a:rPr lang="en-US" sz="1600" dirty="0"/>
            </a:b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Californian FB" panose="0207040306080B030204" pitchFamily="18" charset="0"/>
                <a:cs typeface="Microsoft New Tai Lue" panose="020B0502040204020203" pitchFamily="34" charset="0"/>
              </a:rPr>
              <a:t>SKILZO</a:t>
            </a:r>
            <a:br>
              <a:rPr lang="en-US" sz="1600" dirty="0"/>
            </a:br>
            <a:br>
              <a:rPr lang="en-US" sz="1600" dirty="0">
                <a:solidFill>
                  <a:schemeClr val="tx1"/>
                </a:solidFill>
                <a:latin typeface="Maiandra GD" panose="020E0502030308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Maiandra GD" panose="020E0502030308020204" pitchFamily="34" charset="0"/>
              </a:rPr>
              <a:t>Get Connected to Enthusiasts Around &amp; Share Your Skills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0E5DF-F30F-4DB3-983F-836112B3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2114" y="396336"/>
            <a:ext cx="513579" cy="365125"/>
          </a:xfrm>
        </p:spPr>
        <p:txBody>
          <a:bodyPr/>
          <a:lstStyle/>
          <a:p>
            <a:fld id="{D57F1E4F-1CFF-5643-939E-02111984F565}" type="slidenum">
              <a:rPr lang="en-US" sz="2800" smtClean="0"/>
              <a:t>1</a:t>
            </a:fld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Difficult to chase workshops happening near by.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No easy way exists to broadcast the workshop details.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658D9-41CE-4A3B-8884-72DD83EF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2695" y="422969"/>
            <a:ext cx="1190105" cy="365125"/>
          </a:xfrm>
        </p:spPr>
        <p:txBody>
          <a:bodyPr/>
          <a:lstStyle/>
          <a:p>
            <a:fld id="{D57F1E4F-1CFF-5643-939E-02111984F565}" type="slidenum">
              <a:rPr lang="en-US" sz="280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1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4333" y="1475870"/>
            <a:ext cx="8946541" cy="3744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A Mobile Platform that </a:t>
            </a:r>
            <a:r>
              <a:rPr lang="en-IN" dirty="0">
                <a:solidFill>
                  <a:schemeClr val="tx1"/>
                </a:solidFill>
                <a:latin typeface="Adobe Garamond Pro" panose="02020502060506020403" pitchFamily="18" charset="0"/>
              </a:rPr>
              <a:t>will </a:t>
            </a:r>
            <a:r>
              <a:rPr lang="en-IN" sz="2000" dirty="0">
                <a:solidFill>
                  <a:schemeClr val="tx1"/>
                </a:solidFill>
                <a:latin typeface="Adobe Garamond Pro" panose="02020502060506020403" pitchFamily="18" charset="0"/>
              </a:rPr>
              <a:t>bring together the interested users, who want to teach and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Adobe Garamond Pro" panose="02020502060506020403" pitchFamily="18" charset="0"/>
              </a:rPr>
              <a:t>who are eager to learn various kinds of expertise </a:t>
            </a:r>
            <a:endParaRPr lang="en-US" sz="2000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658D9-41CE-4A3B-8884-72DD83EF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794" y="427334"/>
            <a:ext cx="461639" cy="365125"/>
          </a:xfrm>
        </p:spPr>
        <p:txBody>
          <a:bodyPr/>
          <a:lstStyle/>
          <a:p>
            <a:fld id="{D57F1E4F-1CFF-5643-939E-02111984F565}" type="slidenum">
              <a:rPr lang="en-US" sz="2800" smtClean="0"/>
              <a:t>3</a:t>
            </a:fld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Adobe Garamond Pro" panose="02020502060506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  As a Host </a:t>
            </a:r>
            <a:r>
              <a:rPr lang="en-US" b="1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 Register Workshop </a:t>
            </a: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  Get the Candidates  Teach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Garamond Pro" panose="02020502060506020403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  As a Learner </a:t>
            </a: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  <a:sym typeface="Wingdings" panose="05000000000000000000" pitchFamily="2" charset="2"/>
              </a:rPr>
              <a:t>	Search By city  Review Listing   Learn</a:t>
            </a:r>
            <a:endParaRPr lang="en-US" dirty="0">
              <a:solidFill>
                <a:schemeClr val="tx1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C86A0-259C-45AB-92E2-FF9A7415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2283" y="422969"/>
            <a:ext cx="497135" cy="365125"/>
          </a:xfrm>
        </p:spPr>
        <p:txBody>
          <a:bodyPr/>
          <a:lstStyle/>
          <a:p>
            <a:fld id="{D57F1E4F-1CFF-5643-939E-02111984F565}" type="slidenum">
              <a:rPr lang="en-US" sz="2800" smtClean="0"/>
              <a:t>4</a:t>
            </a:fld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390618"/>
            <a:ext cx="10058400" cy="1384917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96% </a:t>
            </a:r>
            <a:r>
              <a:rPr lang="en-US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Out of  </a:t>
            </a:r>
            <a:r>
              <a:rPr lang="en-US" sz="2600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100,000 </a:t>
            </a: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Candidates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were found unemployable, according to India Skills Report launched in the 3rd CII National Conference 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Adobe Garamond Pro" panose="02020502060506020403" pitchFamily="18" charset="0"/>
              </a:rPr>
              <a:t>Skill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15FBC-B8EC-425C-8A12-35C3ECBA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5441" y="390618"/>
            <a:ext cx="440332" cy="365125"/>
          </a:xfrm>
        </p:spPr>
        <p:txBody>
          <a:bodyPr/>
          <a:lstStyle/>
          <a:p>
            <a:fld id="{D57F1E4F-1CFF-5643-939E-02111984F565}" type="slidenum">
              <a:rPr lang="en-US" sz="2800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304358"/>
            <a:ext cx="10058400" cy="1450757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Adobe Garamond Pro" panose="02020502060506020403" pitchFamily="18" charset="0"/>
              </a:rPr>
              <a:t>User Acquisition by Targeting anyone who wants share their skills.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Free, open </a:t>
            </a:r>
            <a:r>
              <a:rPr lang="en-US" sz="1800" dirty="0">
                <a:solidFill>
                  <a:schemeClr val="tx1"/>
                </a:solidFill>
                <a:latin typeface="Adobe Garamond Pro" panose="02020502060506020403" pitchFamily="18" charset="0"/>
              </a:rPr>
              <a:t>platform for launching Workshops.</a:t>
            </a:r>
          </a:p>
          <a:p>
            <a:pPr marL="384048" lvl="2" indent="0">
              <a:buNone/>
            </a:pPr>
            <a:endParaRPr lang="en-US" sz="1800" dirty="0">
              <a:solidFill>
                <a:schemeClr val="tx1"/>
              </a:solidFill>
              <a:latin typeface="Adobe Garamond Pro" panose="02020502060506020403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Adobe Garamond Pro" panose="02020502060506020403" pitchFamily="18" charset="0"/>
              </a:rPr>
              <a:t>Premium Services </a:t>
            </a:r>
            <a:r>
              <a:rPr lang="en-US" sz="1800" dirty="0">
                <a:solidFill>
                  <a:schemeClr val="tx1"/>
                </a:solidFill>
                <a:latin typeface="Adobe Garamond Pro" panose="02020502060506020403" pitchFamily="18" charset="0"/>
              </a:rPr>
              <a:t>For Paying Clients.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C5E9B-E619-4D7F-830A-637F0E0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017" y="304358"/>
            <a:ext cx="526756" cy="654430"/>
          </a:xfrm>
        </p:spPr>
        <p:txBody>
          <a:bodyPr/>
          <a:lstStyle/>
          <a:p>
            <a:r>
              <a:rPr lang="en-US" sz="28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581</TotalTime>
  <Words>113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Garamond Pro</vt:lpstr>
      <vt:lpstr>Calibri</vt:lpstr>
      <vt:lpstr>Calibri Light</vt:lpstr>
      <vt:lpstr>Californian FB</vt:lpstr>
      <vt:lpstr>Maiandra GD</vt:lpstr>
      <vt:lpstr>Microsoft New Tai Lue</vt:lpstr>
      <vt:lpstr>Wingdings</vt:lpstr>
      <vt:lpstr>Retrospect</vt:lpstr>
      <vt:lpstr>  SKILZO  Get Connected to Enthusiasts Around &amp; Share Your Skills</vt:lpstr>
      <vt:lpstr>PROBLEM</vt:lpstr>
      <vt:lpstr>SOLUTION</vt:lpstr>
      <vt:lpstr>PRODUCT</vt:lpstr>
      <vt:lpstr>                       MARKET VALIDATION</vt:lpstr>
      <vt:lpstr> 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gayatrikrishna@live.com</dc:creator>
  <cp:lastModifiedBy>gayatrikrishna@live.com</cp:lastModifiedBy>
  <cp:revision>22</cp:revision>
  <cp:lastPrinted>2012-08-15T21:38:02Z</cp:lastPrinted>
  <dcterms:created xsi:type="dcterms:W3CDTF">2018-03-05T07:22:46Z</dcterms:created>
  <dcterms:modified xsi:type="dcterms:W3CDTF">2018-03-05T17:03:48Z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