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9" r:id="rId3"/>
    <p:sldId id="286" r:id="rId4"/>
    <p:sldId id="260" r:id="rId5"/>
    <p:sldId id="263" r:id="rId6"/>
    <p:sldId id="264" r:id="rId7"/>
    <p:sldId id="265" r:id="rId8"/>
    <p:sldId id="268" r:id="rId9"/>
    <p:sldId id="269" r:id="rId10"/>
    <p:sldId id="281" r:id="rId11"/>
    <p:sldId id="271" r:id="rId12"/>
    <p:sldId id="273" r:id="rId13"/>
    <p:sldId id="272" r:id="rId14"/>
    <p:sldId id="282" r:id="rId15"/>
    <p:sldId id="283" r:id="rId16"/>
    <p:sldId id="284" r:id="rId17"/>
    <p:sldId id="276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>
        <p:scale>
          <a:sx n="58" d="100"/>
          <a:sy n="58" d="100"/>
        </p:scale>
        <p:origin x="-976" y="-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DC454-B331-4559-9041-67CF484C3BB1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8A1D1B-432A-445E-BE2E-64C91AB93CF9}">
      <dgm:prSet phldrT="[Text]"/>
      <dgm:spPr/>
      <dgm:t>
        <a:bodyPr/>
        <a:lstStyle/>
        <a:p>
          <a:r>
            <a:rPr lang="en-US" dirty="0" smtClean="0"/>
            <a:t>KNN</a:t>
          </a:r>
          <a:endParaRPr lang="en-US" dirty="0"/>
        </a:p>
      </dgm:t>
    </dgm:pt>
    <dgm:pt modelId="{AD741E69-99CD-496C-A25B-961377E140E9}" type="parTrans" cxnId="{93B05D7F-CF76-4BD1-AEF0-9614B4D74807}">
      <dgm:prSet/>
      <dgm:spPr/>
      <dgm:t>
        <a:bodyPr/>
        <a:lstStyle/>
        <a:p>
          <a:endParaRPr lang="en-US"/>
        </a:p>
      </dgm:t>
    </dgm:pt>
    <dgm:pt modelId="{49A43141-6DC7-4051-9560-BA8A0222292C}" type="sibTrans" cxnId="{93B05D7F-CF76-4BD1-AEF0-9614B4D74807}">
      <dgm:prSet/>
      <dgm:spPr/>
      <dgm:t>
        <a:bodyPr/>
        <a:lstStyle/>
        <a:p>
          <a:endParaRPr lang="en-US"/>
        </a:p>
      </dgm:t>
    </dgm:pt>
    <dgm:pt modelId="{8090F9FD-CCCF-4F5D-8560-DB44D9C28DAC}">
      <dgm:prSet phldrT="[Text]" custT="1"/>
      <dgm:spPr/>
      <dgm:t>
        <a:bodyPr/>
        <a:lstStyle/>
        <a:p>
          <a:r>
            <a:rPr lang="en-US" sz="2800" b="1" dirty="0" smtClean="0"/>
            <a:t>RMSE</a:t>
          </a:r>
          <a:endParaRPr lang="en-US" sz="2800" b="1" dirty="0"/>
        </a:p>
      </dgm:t>
    </dgm:pt>
    <dgm:pt modelId="{A2011680-8249-4F4F-962D-A9AF91F9E14B}" type="parTrans" cxnId="{67D409BA-8B43-4CB2-B30B-2FFB66F623EC}">
      <dgm:prSet/>
      <dgm:spPr/>
      <dgm:t>
        <a:bodyPr/>
        <a:lstStyle/>
        <a:p>
          <a:endParaRPr lang="en-US"/>
        </a:p>
      </dgm:t>
    </dgm:pt>
    <dgm:pt modelId="{976E7152-0CB4-46AC-96FB-8409093AFF1E}" type="sibTrans" cxnId="{67D409BA-8B43-4CB2-B30B-2FFB66F623EC}">
      <dgm:prSet/>
      <dgm:spPr/>
      <dgm:t>
        <a:bodyPr/>
        <a:lstStyle/>
        <a:p>
          <a:endParaRPr lang="en-US"/>
        </a:p>
      </dgm:t>
    </dgm:pt>
    <dgm:pt modelId="{25F75005-94CC-44BF-AEC3-EA9E0E12AD5E}">
      <dgm:prSet phldrT="[Text]"/>
      <dgm:spPr/>
      <dgm:t>
        <a:bodyPr/>
        <a:lstStyle/>
        <a:p>
          <a:r>
            <a:rPr lang="en-US" dirty="0" smtClean="0"/>
            <a:t>0.5</a:t>
          </a:r>
          <a:endParaRPr lang="en-US" dirty="0"/>
        </a:p>
      </dgm:t>
    </dgm:pt>
    <dgm:pt modelId="{E6E8336B-4C60-4DEA-8860-D8B9872EC938}" type="parTrans" cxnId="{78106F2A-3DD5-495F-99B9-F641E7043932}">
      <dgm:prSet/>
      <dgm:spPr/>
      <dgm:t>
        <a:bodyPr/>
        <a:lstStyle/>
        <a:p>
          <a:endParaRPr lang="en-US"/>
        </a:p>
      </dgm:t>
    </dgm:pt>
    <dgm:pt modelId="{3E3E4363-8C3C-4EE1-915E-BFAC8656F1ED}" type="sibTrans" cxnId="{78106F2A-3DD5-495F-99B9-F641E7043932}">
      <dgm:prSet/>
      <dgm:spPr/>
      <dgm:t>
        <a:bodyPr/>
        <a:lstStyle/>
        <a:p>
          <a:endParaRPr lang="en-US"/>
        </a:p>
      </dgm:t>
    </dgm:pt>
    <dgm:pt modelId="{508B9D67-7F1D-4DAD-A787-A7F8650A75A1}">
      <dgm:prSet phldrT="[Text]"/>
      <dgm:spPr/>
      <dgm:t>
        <a:bodyPr/>
        <a:lstStyle/>
        <a:p>
          <a:r>
            <a:rPr lang="en-US" dirty="0" smtClean="0"/>
            <a:t>ARMA</a:t>
          </a:r>
          <a:endParaRPr lang="en-US" dirty="0"/>
        </a:p>
      </dgm:t>
    </dgm:pt>
    <dgm:pt modelId="{15A9A3A8-E392-472C-A3A8-2598448AC7F8}" type="parTrans" cxnId="{99FD9673-186D-4E6C-88D8-36391C98F0F1}">
      <dgm:prSet/>
      <dgm:spPr/>
      <dgm:t>
        <a:bodyPr/>
        <a:lstStyle/>
        <a:p>
          <a:endParaRPr lang="en-US"/>
        </a:p>
      </dgm:t>
    </dgm:pt>
    <dgm:pt modelId="{93FC6EB6-3297-4249-ACE5-5217A306E364}" type="sibTrans" cxnId="{99FD9673-186D-4E6C-88D8-36391C98F0F1}">
      <dgm:prSet/>
      <dgm:spPr/>
      <dgm:t>
        <a:bodyPr/>
        <a:lstStyle/>
        <a:p>
          <a:endParaRPr lang="en-US"/>
        </a:p>
      </dgm:t>
    </dgm:pt>
    <dgm:pt modelId="{3FC58C2D-D07D-4C04-975E-875A1BBB2AFE}">
      <dgm:prSet phldrT="[Text]" custT="1"/>
      <dgm:spPr/>
      <dgm:t>
        <a:bodyPr/>
        <a:lstStyle/>
        <a:p>
          <a:r>
            <a:rPr lang="en-US" sz="2400" b="1" dirty="0" smtClean="0"/>
            <a:t>RMSE</a:t>
          </a:r>
          <a:endParaRPr lang="en-US" sz="2400" b="1" dirty="0"/>
        </a:p>
      </dgm:t>
    </dgm:pt>
    <dgm:pt modelId="{0A722F8A-0224-43C4-8A84-6315314E51D8}" type="parTrans" cxnId="{497746C4-472D-4326-9D87-C7A6821C6389}">
      <dgm:prSet/>
      <dgm:spPr/>
      <dgm:t>
        <a:bodyPr/>
        <a:lstStyle/>
        <a:p>
          <a:endParaRPr lang="en-US"/>
        </a:p>
      </dgm:t>
    </dgm:pt>
    <dgm:pt modelId="{F3E180D4-C37C-4C19-AC55-E0779F76AB89}" type="sibTrans" cxnId="{497746C4-472D-4326-9D87-C7A6821C6389}">
      <dgm:prSet/>
      <dgm:spPr/>
      <dgm:t>
        <a:bodyPr/>
        <a:lstStyle/>
        <a:p>
          <a:endParaRPr lang="en-US"/>
        </a:p>
      </dgm:t>
    </dgm:pt>
    <dgm:pt modelId="{6D2D1F7B-991F-4629-B07C-C167F53BEF9C}">
      <dgm:prSet phldrT="[Text]"/>
      <dgm:spPr/>
      <dgm:t>
        <a:bodyPr/>
        <a:lstStyle/>
        <a:p>
          <a:r>
            <a:rPr lang="en-US" dirty="0" smtClean="0"/>
            <a:t>0.34</a:t>
          </a:r>
          <a:endParaRPr lang="en-US" dirty="0"/>
        </a:p>
      </dgm:t>
    </dgm:pt>
    <dgm:pt modelId="{1F00A569-F337-4A02-988E-572C2613260B}" type="parTrans" cxnId="{46D1835E-9CFD-463E-BC3B-5B6D3E2D5AB6}">
      <dgm:prSet/>
      <dgm:spPr/>
      <dgm:t>
        <a:bodyPr/>
        <a:lstStyle/>
        <a:p>
          <a:endParaRPr lang="en-US"/>
        </a:p>
      </dgm:t>
    </dgm:pt>
    <dgm:pt modelId="{991FDA6E-A086-4580-A110-4099F964E750}" type="sibTrans" cxnId="{46D1835E-9CFD-463E-BC3B-5B6D3E2D5AB6}">
      <dgm:prSet/>
      <dgm:spPr/>
      <dgm:t>
        <a:bodyPr/>
        <a:lstStyle/>
        <a:p>
          <a:endParaRPr lang="en-US"/>
        </a:p>
      </dgm:t>
    </dgm:pt>
    <dgm:pt modelId="{C8E61481-15B7-4B3C-8529-C47E558F8423}">
      <dgm:prSet phldrT="[Text]"/>
      <dgm:spPr/>
      <dgm:t>
        <a:bodyPr/>
        <a:lstStyle/>
        <a:p>
          <a:r>
            <a:rPr lang="en-US" dirty="0" smtClean="0"/>
            <a:t>ANN</a:t>
          </a:r>
          <a:endParaRPr lang="en-US" dirty="0"/>
        </a:p>
      </dgm:t>
    </dgm:pt>
    <dgm:pt modelId="{A12FD179-DA01-4E76-901E-6D60ABFF1F86}" type="parTrans" cxnId="{98827D37-6CBE-4B52-9A93-F38180A1E7BF}">
      <dgm:prSet/>
      <dgm:spPr/>
      <dgm:t>
        <a:bodyPr/>
        <a:lstStyle/>
        <a:p>
          <a:endParaRPr lang="en-US"/>
        </a:p>
      </dgm:t>
    </dgm:pt>
    <dgm:pt modelId="{88EBA4A0-466F-4464-9F05-A9FEAAA84F1E}" type="sibTrans" cxnId="{98827D37-6CBE-4B52-9A93-F38180A1E7BF}">
      <dgm:prSet/>
      <dgm:spPr/>
      <dgm:t>
        <a:bodyPr/>
        <a:lstStyle/>
        <a:p>
          <a:endParaRPr lang="en-US"/>
        </a:p>
      </dgm:t>
    </dgm:pt>
    <dgm:pt modelId="{8300FEC1-72FC-4DDA-9B96-ED86D4BB7ECC}">
      <dgm:prSet phldrT="[Text]" custT="1"/>
      <dgm:spPr/>
      <dgm:t>
        <a:bodyPr/>
        <a:lstStyle/>
        <a:p>
          <a:r>
            <a:rPr lang="en-US" sz="2400" b="1" dirty="0" smtClean="0"/>
            <a:t>Loss</a:t>
          </a:r>
        </a:p>
        <a:p>
          <a:r>
            <a:rPr lang="en-US" sz="2400" b="1" dirty="0" smtClean="0"/>
            <a:t>Function</a:t>
          </a:r>
          <a:endParaRPr lang="en-US" sz="2400" b="1" dirty="0"/>
        </a:p>
      </dgm:t>
    </dgm:pt>
    <dgm:pt modelId="{4E8F2E79-D779-4049-943B-96E4AD71085D}" type="parTrans" cxnId="{F28BB8B7-8EBD-4787-AEA0-2E876A9C8F62}">
      <dgm:prSet/>
      <dgm:spPr/>
      <dgm:t>
        <a:bodyPr/>
        <a:lstStyle/>
        <a:p>
          <a:endParaRPr lang="en-US"/>
        </a:p>
      </dgm:t>
    </dgm:pt>
    <dgm:pt modelId="{230308D9-323C-47F0-B14F-5E523EA46AFF}" type="sibTrans" cxnId="{F28BB8B7-8EBD-4787-AEA0-2E876A9C8F62}">
      <dgm:prSet/>
      <dgm:spPr/>
      <dgm:t>
        <a:bodyPr/>
        <a:lstStyle/>
        <a:p>
          <a:endParaRPr lang="en-US"/>
        </a:p>
      </dgm:t>
    </dgm:pt>
    <dgm:pt modelId="{5D20E90F-DF22-4B8E-A442-746618B8C052}">
      <dgm:prSet phldrT="[Text]"/>
      <dgm:spPr/>
      <dgm:t>
        <a:bodyPr/>
        <a:lstStyle/>
        <a:p>
          <a:r>
            <a:rPr lang="en-US" dirty="0" smtClean="0"/>
            <a:t>0.22</a:t>
          </a:r>
          <a:endParaRPr lang="en-US" dirty="0"/>
        </a:p>
      </dgm:t>
    </dgm:pt>
    <dgm:pt modelId="{BE292559-A09F-4901-88AF-F3753572BFF2}" type="parTrans" cxnId="{35044CEA-E73F-4C4E-826D-B72B0F9A1892}">
      <dgm:prSet/>
      <dgm:spPr/>
      <dgm:t>
        <a:bodyPr/>
        <a:lstStyle/>
        <a:p>
          <a:endParaRPr lang="en-US"/>
        </a:p>
      </dgm:t>
    </dgm:pt>
    <dgm:pt modelId="{93EFAFE1-4AD4-4A06-9BB4-69832B1675DE}" type="sibTrans" cxnId="{35044CEA-E73F-4C4E-826D-B72B0F9A1892}">
      <dgm:prSet/>
      <dgm:spPr/>
      <dgm:t>
        <a:bodyPr/>
        <a:lstStyle/>
        <a:p>
          <a:endParaRPr lang="en-US"/>
        </a:p>
      </dgm:t>
    </dgm:pt>
    <dgm:pt modelId="{0AD7AD19-4ED9-4711-BB59-8BEE9AC73F0D}" type="pres">
      <dgm:prSet presAssocID="{70CDC454-B331-4559-9041-67CF484C3B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9AF9A5-1D89-4580-8216-A922839F8EA4}" type="pres">
      <dgm:prSet presAssocID="{908A1D1B-432A-445E-BE2E-64C91AB93CF9}" presName="root" presStyleCnt="0"/>
      <dgm:spPr/>
    </dgm:pt>
    <dgm:pt modelId="{F898B965-6547-4DB5-A259-00504655E220}" type="pres">
      <dgm:prSet presAssocID="{908A1D1B-432A-445E-BE2E-64C91AB93CF9}" presName="rootComposite" presStyleCnt="0"/>
      <dgm:spPr/>
    </dgm:pt>
    <dgm:pt modelId="{A9E3DB9B-1E43-4464-8089-1E14065BB99B}" type="pres">
      <dgm:prSet presAssocID="{908A1D1B-432A-445E-BE2E-64C91AB93CF9}" presName="rootText" presStyleLbl="node1" presStyleIdx="0" presStyleCnt="3"/>
      <dgm:spPr/>
      <dgm:t>
        <a:bodyPr/>
        <a:lstStyle/>
        <a:p>
          <a:endParaRPr lang="en-US"/>
        </a:p>
      </dgm:t>
    </dgm:pt>
    <dgm:pt modelId="{4D3E6141-3AEA-4ED4-9FF2-59953B331AD4}" type="pres">
      <dgm:prSet presAssocID="{908A1D1B-432A-445E-BE2E-64C91AB93CF9}" presName="rootConnector" presStyleLbl="node1" presStyleIdx="0" presStyleCnt="3"/>
      <dgm:spPr/>
      <dgm:t>
        <a:bodyPr/>
        <a:lstStyle/>
        <a:p>
          <a:endParaRPr lang="en-US"/>
        </a:p>
      </dgm:t>
    </dgm:pt>
    <dgm:pt modelId="{A23EFACC-E65F-497C-874F-6E52A60C2BB8}" type="pres">
      <dgm:prSet presAssocID="{908A1D1B-432A-445E-BE2E-64C91AB93CF9}" presName="childShape" presStyleCnt="0"/>
      <dgm:spPr/>
    </dgm:pt>
    <dgm:pt modelId="{6A4B8C15-0734-4F61-842C-833CE988E62D}" type="pres">
      <dgm:prSet presAssocID="{A2011680-8249-4F4F-962D-A9AF91F9E14B}" presName="Name13" presStyleLbl="parChTrans1D2" presStyleIdx="0" presStyleCnt="6"/>
      <dgm:spPr/>
      <dgm:t>
        <a:bodyPr/>
        <a:lstStyle/>
        <a:p>
          <a:endParaRPr lang="en-US"/>
        </a:p>
      </dgm:t>
    </dgm:pt>
    <dgm:pt modelId="{4CF06ACA-B760-4B72-9378-175E7DF98722}" type="pres">
      <dgm:prSet presAssocID="{8090F9FD-CCCF-4F5D-8560-DB44D9C28DAC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5D286-D3E8-4B6A-B9F5-54483CD5B575}" type="pres">
      <dgm:prSet presAssocID="{E6E8336B-4C60-4DEA-8860-D8B9872EC938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3C79312-4360-4234-AC17-023687EDB590}" type="pres">
      <dgm:prSet presAssocID="{25F75005-94CC-44BF-AEC3-EA9E0E12AD5E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37203-0F7F-460C-B725-4E2C33E02A9F}" type="pres">
      <dgm:prSet presAssocID="{508B9D67-7F1D-4DAD-A787-A7F8650A75A1}" presName="root" presStyleCnt="0"/>
      <dgm:spPr/>
    </dgm:pt>
    <dgm:pt modelId="{8F002977-8B51-4B14-ABB1-D1D620929DDD}" type="pres">
      <dgm:prSet presAssocID="{508B9D67-7F1D-4DAD-A787-A7F8650A75A1}" presName="rootComposite" presStyleCnt="0"/>
      <dgm:spPr/>
    </dgm:pt>
    <dgm:pt modelId="{4A50C246-300E-4C92-94CF-273DD580855C}" type="pres">
      <dgm:prSet presAssocID="{508B9D67-7F1D-4DAD-A787-A7F8650A75A1}" presName="rootText" presStyleLbl="node1" presStyleIdx="1" presStyleCnt="3"/>
      <dgm:spPr/>
      <dgm:t>
        <a:bodyPr/>
        <a:lstStyle/>
        <a:p>
          <a:endParaRPr lang="en-US"/>
        </a:p>
      </dgm:t>
    </dgm:pt>
    <dgm:pt modelId="{E42A8FAC-F865-480B-AF55-D537FE058DDD}" type="pres">
      <dgm:prSet presAssocID="{508B9D67-7F1D-4DAD-A787-A7F8650A75A1}" presName="rootConnector" presStyleLbl="node1" presStyleIdx="1" presStyleCnt="3"/>
      <dgm:spPr/>
      <dgm:t>
        <a:bodyPr/>
        <a:lstStyle/>
        <a:p>
          <a:endParaRPr lang="en-US"/>
        </a:p>
      </dgm:t>
    </dgm:pt>
    <dgm:pt modelId="{D503AFCB-020A-43C3-ABE5-3417C1F8FFC4}" type="pres">
      <dgm:prSet presAssocID="{508B9D67-7F1D-4DAD-A787-A7F8650A75A1}" presName="childShape" presStyleCnt="0"/>
      <dgm:spPr/>
    </dgm:pt>
    <dgm:pt modelId="{B0EB16A9-811D-452F-A8C7-E7768C784034}" type="pres">
      <dgm:prSet presAssocID="{0A722F8A-0224-43C4-8A84-6315314E51D8}" presName="Name13" presStyleLbl="parChTrans1D2" presStyleIdx="2" presStyleCnt="6"/>
      <dgm:spPr/>
      <dgm:t>
        <a:bodyPr/>
        <a:lstStyle/>
        <a:p>
          <a:endParaRPr lang="en-US"/>
        </a:p>
      </dgm:t>
    </dgm:pt>
    <dgm:pt modelId="{90B03D60-E95A-420B-9651-9614E31E8A91}" type="pres">
      <dgm:prSet presAssocID="{3FC58C2D-D07D-4C04-975E-875A1BBB2AFE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8B93F-63F8-4CF6-90C1-D4C02B3B2554}" type="pres">
      <dgm:prSet presAssocID="{1F00A569-F337-4A02-988E-572C2613260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4974520-D86A-4B88-AD68-5FE26D908377}" type="pres">
      <dgm:prSet presAssocID="{6D2D1F7B-991F-4629-B07C-C167F53BEF9C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38016-D5A7-4540-9D08-EBD24D759C5A}" type="pres">
      <dgm:prSet presAssocID="{C8E61481-15B7-4B3C-8529-C47E558F8423}" presName="root" presStyleCnt="0"/>
      <dgm:spPr/>
    </dgm:pt>
    <dgm:pt modelId="{0B33683B-4861-4AB5-9915-370B73937069}" type="pres">
      <dgm:prSet presAssocID="{C8E61481-15B7-4B3C-8529-C47E558F8423}" presName="rootComposite" presStyleCnt="0"/>
      <dgm:spPr/>
    </dgm:pt>
    <dgm:pt modelId="{CC121FE1-2AA9-4DA7-BC0D-4576DED6C7F8}" type="pres">
      <dgm:prSet presAssocID="{C8E61481-15B7-4B3C-8529-C47E558F8423}" presName="rootText" presStyleLbl="node1" presStyleIdx="2" presStyleCnt="3"/>
      <dgm:spPr/>
      <dgm:t>
        <a:bodyPr/>
        <a:lstStyle/>
        <a:p>
          <a:endParaRPr lang="en-US"/>
        </a:p>
      </dgm:t>
    </dgm:pt>
    <dgm:pt modelId="{509B80BB-37FF-4942-8FAA-F244339CA4BF}" type="pres">
      <dgm:prSet presAssocID="{C8E61481-15B7-4B3C-8529-C47E558F8423}" presName="rootConnector" presStyleLbl="node1" presStyleIdx="2" presStyleCnt="3"/>
      <dgm:spPr/>
      <dgm:t>
        <a:bodyPr/>
        <a:lstStyle/>
        <a:p>
          <a:endParaRPr lang="en-US"/>
        </a:p>
      </dgm:t>
    </dgm:pt>
    <dgm:pt modelId="{651E3DCF-EEC8-419B-A6D2-F2E7AF0682AF}" type="pres">
      <dgm:prSet presAssocID="{C8E61481-15B7-4B3C-8529-C47E558F8423}" presName="childShape" presStyleCnt="0"/>
      <dgm:spPr/>
    </dgm:pt>
    <dgm:pt modelId="{13152DA9-7B1D-4D49-A293-46F21FD9A623}" type="pres">
      <dgm:prSet presAssocID="{4E8F2E79-D779-4049-943B-96E4AD71085D}" presName="Name13" presStyleLbl="parChTrans1D2" presStyleIdx="4" presStyleCnt="6"/>
      <dgm:spPr/>
      <dgm:t>
        <a:bodyPr/>
        <a:lstStyle/>
        <a:p>
          <a:endParaRPr lang="en-US"/>
        </a:p>
      </dgm:t>
    </dgm:pt>
    <dgm:pt modelId="{AB58DCFC-55B1-45B0-B340-E5F906D05903}" type="pres">
      <dgm:prSet presAssocID="{8300FEC1-72FC-4DDA-9B96-ED86D4BB7ECC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97B58-28DA-4BC3-850E-9998D4D04FD9}" type="pres">
      <dgm:prSet presAssocID="{BE292559-A09F-4901-88AF-F3753572BFF2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94D2351-41F8-40C5-A9AE-7781B53F9FFB}" type="pres">
      <dgm:prSet presAssocID="{5D20E90F-DF22-4B8E-A442-746618B8C052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06F2A-3DD5-495F-99B9-F641E7043932}" srcId="{908A1D1B-432A-445E-BE2E-64C91AB93CF9}" destId="{25F75005-94CC-44BF-AEC3-EA9E0E12AD5E}" srcOrd="1" destOrd="0" parTransId="{E6E8336B-4C60-4DEA-8860-D8B9872EC938}" sibTransId="{3E3E4363-8C3C-4EE1-915E-BFAC8656F1ED}"/>
    <dgm:cxn modelId="{4FE3E136-456A-4FC8-AFB0-F14CB10309DB}" type="presOf" srcId="{0A722F8A-0224-43C4-8A84-6315314E51D8}" destId="{B0EB16A9-811D-452F-A8C7-E7768C784034}" srcOrd="0" destOrd="0" presId="urn:microsoft.com/office/officeart/2005/8/layout/hierarchy3"/>
    <dgm:cxn modelId="{975E2228-96C6-469D-96B1-F3024C48893F}" type="presOf" srcId="{A2011680-8249-4F4F-962D-A9AF91F9E14B}" destId="{6A4B8C15-0734-4F61-842C-833CE988E62D}" srcOrd="0" destOrd="0" presId="urn:microsoft.com/office/officeart/2005/8/layout/hierarchy3"/>
    <dgm:cxn modelId="{93B05D7F-CF76-4BD1-AEF0-9614B4D74807}" srcId="{70CDC454-B331-4559-9041-67CF484C3BB1}" destId="{908A1D1B-432A-445E-BE2E-64C91AB93CF9}" srcOrd="0" destOrd="0" parTransId="{AD741E69-99CD-496C-A25B-961377E140E9}" sibTransId="{49A43141-6DC7-4051-9560-BA8A0222292C}"/>
    <dgm:cxn modelId="{DFA2FB19-7E49-4B90-8849-B023088D9CD4}" type="presOf" srcId="{4E8F2E79-D779-4049-943B-96E4AD71085D}" destId="{13152DA9-7B1D-4D49-A293-46F21FD9A623}" srcOrd="0" destOrd="0" presId="urn:microsoft.com/office/officeart/2005/8/layout/hierarchy3"/>
    <dgm:cxn modelId="{497746C4-472D-4326-9D87-C7A6821C6389}" srcId="{508B9D67-7F1D-4DAD-A787-A7F8650A75A1}" destId="{3FC58C2D-D07D-4C04-975E-875A1BBB2AFE}" srcOrd="0" destOrd="0" parTransId="{0A722F8A-0224-43C4-8A84-6315314E51D8}" sibTransId="{F3E180D4-C37C-4C19-AC55-E0779F76AB89}"/>
    <dgm:cxn modelId="{730B61D1-AD70-4363-B334-F702C14C0039}" type="presOf" srcId="{3FC58C2D-D07D-4C04-975E-875A1BBB2AFE}" destId="{90B03D60-E95A-420B-9651-9614E31E8A91}" srcOrd="0" destOrd="0" presId="urn:microsoft.com/office/officeart/2005/8/layout/hierarchy3"/>
    <dgm:cxn modelId="{5AA852B8-4DBC-4CDC-9610-0B61B32A14D0}" type="presOf" srcId="{25F75005-94CC-44BF-AEC3-EA9E0E12AD5E}" destId="{63C79312-4360-4234-AC17-023687EDB590}" srcOrd="0" destOrd="0" presId="urn:microsoft.com/office/officeart/2005/8/layout/hierarchy3"/>
    <dgm:cxn modelId="{35044CEA-E73F-4C4E-826D-B72B0F9A1892}" srcId="{C8E61481-15B7-4B3C-8529-C47E558F8423}" destId="{5D20E90F-DF22-4B8E-A442-746618B8C052}" srcOrd="1" destOrd="0" parTransId="{BE292559-A09F-4901-88AF-F3753572BFF2}" sibTransId="{93EFAFE1-4AD4-4A06-9BB4-69832B1675DE}"/>
    <dgm:cxn modelId="{3D38D000-D2D0-44A7-B234-82406463A976}" type="presOf" srcId="{8090F9FD-CCCF-4F5D-8560-DB44D9C28DAC}" destId="{4CF06ACA-B760-4B72-9378-175E7DF98722}" srcOrd="0" destOrd="0" presId="urn:microsoft.com/office/officeart/2005/8/layout/hierarchy3"/>
    <dgm:cxn modelId="{B2176CFB-9F5B-40AA-A211-72237D2B0E39}" type="presOf" srcId="{C8E61481-15B7-4B3C-8529-C47E558F8423}" destId="{509B80BB-37FF-4942-8FAA-F244339CA4BF}" srcOrd="1" destOrd="0" presId="urn:microsoft.com/office/officeart/2005/8/layout/hierarchy3"/>
    <dgm:cxn modelId="{8D5233D0-E47F-4687-AD7D-3C9AD061AD77}" type="presOf" srcId="{908A1D1B-432A-445E-BE2E-64C91AB93CF9}" destId="{4D3E6141-3AEA-4ED4-9FF2-59953B331AD4}" srcOrd="1" destOrd="0" presId="urn:microsoft.com/office/officeart/2005/8/layout/hierarchy3"/>
    <dgm:cxn modelId="{F28BB8B7-8EBD-4787-AEA0-2E876A9C8F62}" srcId="{C8E61481-15B7-4B3C-8529-C47E558F8423}" destId="{8300FEC1-72FC-4DDA-9B96-ED86D4BB7ECC}" srcOrd="0" destOrd="0" parTransId="{4E8F2E79-D779-4049-943B-96E4AD71085D}" sibTransId="{230308D9-323C-47F0-B14F-5E523EA46AFF}"/>
    <dgm:cxn modelId="{5B7D3C25-804A-4012-B0CB-073C855F989E}" type="presOf" srcId="{70CDC454-B331-4559-9041-67CF484C3BB1}" destId="{0AD7AD19-4ED9-4711-BB59-8BEE9AC73F0D}" srcOrd="0" destOrd="0" presId="urn:microsoft.com/office/officeart/2005/8/layout/hierarchy3"/>
    <dgm:cxn modelId="{AB74BA1E-DAC2-4DE1-8F9E-828AB572FC08}" type="presOf" srcId="{BE292559-A09F-4901-88AF-F3753572BFF2}" destId="{AFB97B58-28DA-4BC3-850E-9998D4D04FD9}" srcOrd="0" destOrd="0" presId="urn:microsoft.com/office/officeart/2005/8/layout/hierarchy3"/>
    <dgm:cxn modelId="{46D1835E-9CFD-463E-BC3B-5B6D3E2D5AB6}" srcId="{508B9D67-7F1D-4DAD-A787-A7F8650A75A1}" destId="{6D2D1F7B-991F-4629-B07C-C167F53BEF9C}" srcOrd="1" destOrd="0" parTransId="{1F00A569-F337-4A02-988E-572C2613260B}" sibTransId="{991FDA6E-A086-4580-A110-4099F964E750}"/>
    <dgm:cxn modelId="{412713F4-24B1-453D-8C7A-5EA278A284C7}" type="presOf" srcId="{508B9D67-7F1D-4DAD-A787-A7F8650A75A1}" destId="{4A50C246-300E-4C92-94CF-273DD580855C}" srcOrd="0" destOrd="0" presId="urn:microsoft.com/office/officeart/2005/8/layout/hierarchy3"/>
    <dgm:cxn modelId="{67D409BA-8B43-4CB2-B30B-2FFB66F623EC}" srcId="{908A1D1B-432A-445E-BE2E-64C91AB93CF9}" destId="{8090F9FD-CCCF-4F5D-8560-DB44D9C28DAC}" srcOrd="0" destOrd="0" parTransId="{A2011680-8249-4F4F-962D-A9AF91F9E14B}" sibTransId="{976E7152-0CB4-46AC-96FB-8409093AFF1E}"/>
    <dgm:cxn modelId="{4C758C34-2C60-4012-BE97-122ABCB1709B}" type="presOf" srcId="{C8E61481-15B7-4B3C-8529-C47E558F8423}" destId="{CC121FE1-2AA9-4DA7-BC0D-4576DED6C7F8}" srcOrd="0" destOrd="0" presId="urn:microsoft.com/office/officeart/2005/8/layout/hierarchy3"/>
    <dgm:cxn modelId="{CF26EB63-1A1B-4914-A459-3BCBEAEB09A8}" type="presOf" srcId="{5D20E90F-DF22-4B8E-A442-746618B8C052}" destId="{994D2351-41F8-40C5-A9AE-7781B53F9FFB}" srcOrd="0" destOrd="0" presId="urn:microsoft.com/office/officeart/2005/8/layout/hierarchy3"/>
    <dgm:cxn modelId="{3ACC39B2-86DA-4FF8-9829-2CAA6E81F5C6}" type="presOf" srcId="{1F00A569-F337-4A02-988E-572C2613260B}" destId="{0C18B93F-63F8-4CF6-90C1-D4C02B3B2554}" srcOrd="0" destOrd="0" presId="urn:microsoft.com/office/officeart/2005/8/layout/hierarchy3"/>
    <dgm:cxn modelId="{99FD9673-186D-4E6C-88D8-36391C98F0F1}" srcId="{70CDC454-B331-4559-9041-67CF484C3BB1}" destId="{508B9D67-7F1D-4DAD-A787-A7F8650A75A1}" srcOrd="1" destOrd="0" parTransId="{15A9A3A8-E392-472C-A3A8-2598448AC7F8}" sibTransId="{93FC6EB6-3297-4249-ACE5-5217A306E364}"/>
    <dgm:cxn modelId="{D967E50A-30EB-4484-90D0-5F20B40751BC}" type="presOf" srcId="{6D2D1F7B-991F-4629-B07C-C167F53BEF9C}" destId="{74974520-D86A-4B88-AD68-5FE26D908377}" srcOrd="0" destOrd="0" presId="urn:microsoft.com/office/officeart/2005/8/layout/hierarchy3"/>
    <dgm:cxn modelId="{98827D37-6CBE-4B52-9A93-F38180A1E7BF}" srcId="{70CDC454-B331-4559-9041-67CF484C3BB1}" destId="{C8E61481-15B7-4B3C-8529-C47E558F8423}" srcOrd="2" destOrd="0" parTransId="{A12FD179-DA01-4E76-901E-6D60ABFF1F86}" sibTransId="{88EBA4A0-466F-4464-9F05-A9FEAAA84F1E}"/>
    <dgm:cxn modelId="{08841BB2-F517-4DA5-A1C4-4AF602142734}" type="presOf" srcId="{E6E8336B-4C60-4DEA-8860-D8B9872EC938}" destId="{3605D286-D3E8-4B6A-B9F5-54483CD5B575}" srcOrd="0" destOrd="0" presId="urn:microsoft.com/office/officeart/2005/8/layout/hierarchy3"/>
    <dgm:cxn modelId="{DA22CDD0-B169-4E60-97EC-3AA6E4A9E10A}" type="presOf" srcId="{508B9D67-7F1D-4DAD-A787-A7F8650A75A1}" destId="{E42A8FAC-F865-480B-AF55-D537FE058DDD}" srcOrd="1" destOrd="0" presId="urn:microsoft.com/office/officeart/2005/8/layout/hierarchy3"/>
    <dgm:cxn modelId="{D7D15E5C-A026-4407-8E79-9C699797976E}" type="presOf" srcId="{908A1D1B-432A-445E-BE2E-64C91AB93CF9}" destId="{A9E3DB9B-1E43-4464-8089-1E14065BB99B}" srcOrd="0" destOrd="0" presId="urn:microsoft.com/office/officeart/2005/8/layout/hierarchy3"/>
    <dgm:cxn modelId="{4A9E22C6-6B1A-45E1-AF53-9C827A8DCE23}" type="presOf" srcId="{8300FEC1-72FC-4DDA-9B96-ED86D4BB7ECC}" destId="{AB58DCFC-55B1-45B0-B340-E5F906D05903}" srcOrd="0" destOrd="0" presId="urn:microsoft.com/office/officeart/2005/8/layout/hierarchy3"/>
    <dgm:cxn modelId="{16B3544D-36D8-468E-A0BF-97F7DD1FE956}" type="presParOf" srcId="{0AD7AD19-4ED9-4711-BB59-8BEE9AC73F0D}" destId="{529AF9A5-1D89-4580-8216-A922839F8EA4}" srcOrd="0" destOrd="0" presId="urn:microsoft.com/office/officeart/2005/8/layout/hierarchy3"/>
    <dgm:cxn modelId="{5C8B030B-9183-46EC-BDDD-37BAA528B7DA}" type="presParOf" srcId="{529AF9A5-1D89-4580-8216-A922839F8EA4}" destId="{F898B965-6547-4DB5-A259-00504655E220}" srcOrd="0" destOrd="0" presId="urn:microsoft.com/office/officeart/2005/8/layout/hierarchy3"/>
    <dgm:cxn modelId="{09E47B07-8537-45E7-9341-5A999C851F5D}" type="presParOf" srcId="{F898B965-6547-4DB5-A259-00504655E220}" destId="{A9E3DB9B-1E43-4464-8089-1E14065BB99B}" srcOrd="0" destOrd="0" presId="urn:microsoft.com/office/officeart/2005/8/layout/hierarchy3"/>
    <dgm:cxn modelId="{509FC66D-00CC-4E6E-83D4-434FB304030E}" type="presParOf" srcId="{F898B965-6547-4DB5-A259-00504655E220}" destId="{4D3E6141-3AEA-4ED4-9FF2-59953B331AD4}" srcOrd="1" destOrd="0" presId="urn:microsoft.com/office/officeart/2005/8/layout/hierarchy3"/>
    <dgm:cxn modelId="{BB9F81EA-A15E-45F3-B790-DF789079A718}" type="presParOf" srcId="{529AF9A5-1D89-4580-8216-A922839F8EA4}" destId="{A23EFACC-E65F-497C-874F-6E52A60C2BB8}" srcOrd="1" destOrd="0" presId="urn:microsoft.com/office/officeart/2005/8/layout/hierarchy3"/>
    <dgm:cxn modelId="{F183E36A-1473-46B1-937F-BA53E8929D90}" type="presParOf" srcId="{A23EFACC-E65F-497C-874F-6E52A60C2BB8}" destId="{6A4B8C15-0734-4F61-842C-833CE988E62D}" srcOrd="0" destOrd="0" presId="urn:microsoft.com/office/officeart/2005/8/layout/hierarchy3"/>
    <dgm:cxn modelId="{80385026-1B1A-4DDB-BFB0-E958EF56B196}" type="presParOf" srcId="{A23EFACC-E65F-497C-874F-6E52A60C2BB8}" destId="{4CF06ACA-B760-4B72-9378-175E7DF98722}" srcOrd="1" destOrd="0" presId="urn:microsoft.com/office/officeart/2005/8/layout/hierarchy3"/>
    <dgm:cxn modelId="{555C7A78-19C9-47AA-9320-9F1D3E69E9F0}" type="presParOf" srcId="{A23EFACC-E65F-497C-874F-6E52A60C2BB8}" destId="{3605D286-D3E8-4B6A-B9F5-54483CD5B575}" srcOrd="2" destOrd="0" presId="urn:microsoft.com/office/officeart/2005/8/layout/hierarchy3"/>
    <dgm:cxn modelId="{24CC7653-D38B-4541-A658-9A6381FBD6F2}" type="presParOf" srcId="{A23EFACC-E65F-497C-874F-6E52A60C2BB8}" destId="{63C79312-4360-4234-AC17-023687EDB590}" srcOrd="3" destOrd="0" presId="urn:microsoft.com/office/officeart/2005/8/layout/hierarchy3"/>
    <dgm:cxn modelId="{8ECE0B08-BDF1-4652-813F-9B5677F82A76}" type="presParOf" srcId="{0AD7AD19-4ED9-4711-BB59-8BEE9AC73F0D}" destId="{53F37203-0F7F-460C-B725-4E2C33E02A9F}" srcOrd="1" destOrd="0" presId="urn:microsoft.com/office/officeart/2005/8/layout/hierarchy3"/>
    <dgm:cxn modelId="{EB3496FD-FAE4-4B68-B13F-0FF43AEFD3FA}" type="presParOf" srcId="{53F37203-0F7F-460C-B725-4E2C33E02A9F}" destId="{8F002977-8B51-4B14-ABB1-D1D620929DDD}" srcOrd="0" destOrd="0" presId="urn:microsoft.com/office/officeart/2005/8/layout/hierarchy3"/>
    <dgm:cxn modelId="{74C0B2A6-2F32-4A4A-850F-F860134C283E}" type="presParOf" srcId="{8F002977-8B51-4B14-ABB1-D1D620929DDD}" destId="{4A50C246-300E-4C92-94CF-273DD580855C}" srcOrd="0" destOrd="0" presId="urn:microsoft.com/office/officeart/2005/8/layout/hierarchy3"/>
    <dgm:cxn modelId="{A0AF90E0-5DCD-4E13-9507-B5A91F1E9EAD}" type="presParOf" srcId="{8F002977-8B51-4B14-ABB1-D1D620929DDD}" destId="{E42A8FAC-F865-480B-AF55-D537FE058DDD}" srcOrd="1" destOrd="0" presId="urn:microsoft.com/office/officeart/2005/8/layout/hierarchy3"/>
    <dgm:cxn modelId="{7B9C1162-7276-4127-8AC6-4F57588BB376}" type="presParOf" srcId="{53F37203-0F7F-460C-B725-4E2C33E02A9F}" destId="{D503AFCB-020A-43C3-ABE5-3417C1F8FFC4}" srcOrd="1" destOrd="0" presId="urn:microsoft.com/office/officeart/2005/8/layout/hierarchy3"/>
    <dgm:cxn modelId="{00C79BD8-BBD4-4C42-A293-3DEB52EE7474}" type="presParOf" srcId="{D503AFCB-020A-43C3-ABE5-3417C1F8FFC4}" destId="{B0EB16A9-811D-452F-A8C7-E7768C784034}" srcOrd="0" destOrd="0" presId="urn:microsoft.com/office/officeart/2005/8/layout/hierarchy3"/>
    <dgm:cxn modelId="{F640168E-C4B6-461E-B7B8-4C27674A589C}" type="presParOf" srcId="{D503AFCB-020A-43C3-ABE5-3417C1F8FFC4}" destId="{90B03D60-E95A-420B-9651-9614E31E8A91}" srcOrd="1" destOrd="0" presId="urn:microsoft.com/office/officeart/2005/8/layout/hierarchy3"/>
    <dgm:cxn modelId="{6CF88943-2595-4436-8D4A-391709FD75A7}" type="presParOf" srcId="{D503AFCB-020A-43C3-ABE5-3417C1F8FFC4}" destId="{0C18B93F-63F8-4CF6-90C1-D4C02B3B2554}" srcOrd="2" destOrd="0" presId="urn:microsoft.com/office/officeart/2005/8/layout/hierarchy3"/>
    <dgm:cxn modelId="{B0BB27D8-F0F5-472C-919D-315057568FAD}" type="presParOf" srcId="{D503AFCB-020A-43C3-ABE5-3417C1F8FFC4}" destId="{74974520-D86A-4B88-AD68-5FE26D908377}" srcOrd="3" destOrd="0" presId="urn:microsoft.com/office/officeart/2005/8/layout/hierarchy3"/>
    <dgm:cxn modelId="{DE7ABE8C-8780-48D4-A839-5FF140BF8409}" type="presParOf" srcId="{0AD7AD19-4ED9-4711-BB59-8BEE9AC73F0D}" destId="{62738016-D5A7-4540-9D08-EBD24D759C5A}" srcOrd="2" destOrd="0" presId="urn:microsoft.com/office/officeart/2005/8/layout/hierarchy3"/>
    <dgm:cxn modelId="{28880BC0-C56D-4FD6-B4F8-2456B5919B58}" type="presParOf" srcId="{62738016-D5A7-4540-9D08-EBD24D759C5A}" destId="{0B33683B-4861-4AB5-9915-370B73937069}" srcOrd="0" destOrd="0" presId="urn:microsoft.com/office/officeart/2005/8/layout/hierarchy3"/>
    <dgm:cxn modelId="{768C1E7B-C114-44C0-83E7-EC90DAF3AD58}" type="presParOf" srcId="{0B33683B-4861-4AB5-9915-370B73937069}" destId="{CC121FE1-2AA9-4DA7-BC0D-4576DED6C7F8}" srcOrd="0" destOrd="0" presId="urn:microsoft.com/office/officeart/2005/8/layout/hierarchy3"/>
    <dgm:cxn modelId="{42CF85BE-A258-4454-AEE3-648A49758B3E}" type="presParOf" srcId="{0B33683B-4861-4AB5-9915-370B73937069}" destId="{509B80BB-37FF-4942-8FAA-F244339CA4BF}" srcOrd="1" destOrd="0" presId="urn:microsoft.com/office/officeart/2005/8/layout/hierarchy3"/>
    <dgm:cxn modelId="{83A94FE0-8D31-481F-BF2B-1A471AC7A269}" type="presParOf" srcId="{62738016-D5A7-4540-9D08-EBD24D759C5A}" destId="{651E3DCF-EEC8-419B-A6D2-F2E7AF0682AF}" srcOrd="1" destOrd="0" presId="urn:microsoft.com/office/officeart/2005/8/layout/hierarchy3"/>
    <dgm:cxn modelId="{AFA2E780-1769-4C60-A98E-24A9EFB0FB20}" type="presParOf" srcId="{651E3DCF-EEC8-419B-A6D2-F2E7AF0682AF}" destId="{13152DA9-7B1D-4D49-A293-46F21FD9A623}" srcOrd="0" destOrd="0" presId="urn:microsoft.com/office/officeart/2005/8/layout/hierarchy3"/>
    <dgm:cxn modelId="{19F68C91-87B9-42DC-B13E-3BC3569510A4}" type="presParOf" srcId="{651E3DCF-EEC8-419B-A6D2-F2E7AF0682AF}" destId="{AB58DCFC-55B1-45B0-B340-E5F906D05903}" srcOrd="1" destOrd="0" presId="urn:microsoft.com/office/officeart/2005/8/layout/hierarchy3"/>
    <dgm:cxn modelId="{5025515C-DD45-4576-9E4D-94C29E22AE37}" type="presParOf" srcId="{651E3DCF-EEC8-419B-A6D2-F2E7AF0682AF}" destId="{AFB97B58-28DA-4BC3-850E-9998D4D04FD9}" srcOrd="2" destOrd="0" presId="urn:microsoft.com/office/officeart/2005/8/layout/hierarchy3"/>
    <dgm:cxn modelId="{7E7C82E9-EE14-48CB-A48A-2444A88BBEFE}" type="presParOf" srcId="{651E3DCF-EEC8-419B-A6D2-F2E7AF0682AF}" destId="{994D2351-41F8-40C5-A9AE-7781B53F9FF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E3DB9B-1E43-4464-8089-1E14065BB99B}">
      <dsp:nvSpPr>
        <dsp:cNvPr id="0" name=""/>
        <dsp:cNvSpPr/>
      </dsp:nvSpPr>
      <dsp:spPr>
        <a:xfrm>
          <a:off x="1015" y="630216"/>
          <a:ext cx="2376134" cy="1188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KNN</a:t>
          </a:r>
          <a:endParaRPr lang="en-US" sz="5500" kern="1200" dirty="0"/>
        </a:p>
      </dsp:txBody>
      <dsp:txXfrm>
        <a:off x="1015" y="630216"/>
        <a:ext cx="2376134" cy="1188067"/>
      </dsp:txXfrm>
    </dsp:sp>
    <dsp:sp modelId="{6A4B8C15-0734-4F61-842C-833CE988E62D}">
      <dsp:nvSpPr>
        <dsp:cNvPr id="0" name=""/>
        <dsp:cNvSpPr/>
      </dsp:nvSpPr>
      <dsp:spPr>
        <a:xfrm>
          <a:off x="238628" y="1818283"/>
          <a:ext cx="237613" cy="89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050"/>
              </a:lnTo>
              <a:lnTo>
                <a:pt x="237613" y="89105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06ACA-B760-4B72-9378-175E7DF98722}">
      <dsp:nvSpPr>
        <dsp:cNvPr id="0" name=""/>
        <dsp:cNvSpPr/>
      </dsp:nvSpPr>
      <dsp:spPr>
        <a:xfrm>
          <a:off x="476242" y="2115299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RMSE</a:t>
          </a:r>
          <a:endParaRPr lang="en-US" sz="2800" b="1" kern="1200" dirty="0"/>
        </a:p>
      </dsp:txBody>
      <dsp:txXfrm>
        <a:off x="476242" y="2115299"/>
        <a:ext cx="1900907" cy="1188067"/>
      </dsp:txXfrm>
    </dsp:sp>
    <dsp:sp modelId="{3605D286-D3E8-4B6A-B9F5-54483CD5B575}">
      <dsp:nvSpPr>
        <dsp:cNvPr id="0" name=""/>
        <dsp:cNvSpPr/>
      </dsp:nvSpPr>
      <dsp:spPr>
        <a:xfrm>
          <a:off x="238628" y="1818283"/>
          <a:ext cx="237613" cy="2376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134"/>
              </a:lnTo>
              <a:lnTo>
                <a:pt x="237613" y="23761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79312-4360-4234-AC17-023687EDB590}">
      <dsp:nvSpPr>
        <dsp:cNvPr id="0" name=""/>
        <dsp:cNvSpPr/>
      </dsp:nvSpPr>
      <dsp:spPr>
        <a:xfrm>
          <a:off x="476242" y="3600383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0.5</a:t>
          </a:r>
          <a:endParaRPr lang="en-US" sz="6200" kern="1200" dirty="0"/>
        </a:p>
      </dsp:txBody>
      <dsp:txXfrm>
        <a:off x="476242" y="3600383"/>
        <a:ext cx="1900907" cy="1188067"/>
      </dsp:txXfrm>
    </dsp:sp>
    <dsp:sp modelId="{4A50C246-300E-4C92-94CF-273DD580855C}">
      <dsp:nvSpPr>
        <dsp:cNvPr id="0" name=""/>
        <dsp:cNvSpPr/>
      </dsp:nvSpPr>
      <dsp:spPr>
        <a:xfrm>
          <a:off x="2971182" y="630216"/>
          <a:ext cx="2376134" cy="1188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ARMA</a:t>
          </a:r>
          <a:endParaRPr lang="en-US" sz="5500" kern="1200" dirty="0"/>
        </a:p>
      </dsp:txBody>
      <dsp:txXfrm>
        <a:off x="2971182" y="630216"/>
        <a:ext cx="2376134" cy="1188067"/>
      </dsp:txXfrm>
    </dsp:sp>
    <dsp:sp modelId="{B0EB16A9-811D-452F-A8C7-E7768C784034}">
      <dsp:nvSpPr>
        <dsp:cNvPr id="0" name=""/>
        <dsp:cNvSpPr/>
      </dsp:nvSpPr>
      <dsp:spPr>
        <a:xfrm>
          <a:off x="3208796" y="1818283"/>
          <a:ext cx="237613" cy="89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050"/>
              </a:lnTo>
              <a:lnTo>
                <a:pt x="237613" y="89105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03D60-E95A-420B-9651-9614E31E8A91}">
      <dsp:nvSpPr>
        <dsp:cNvPr id="0" name=""/>
        <dsp:cNvSpPr/>
      </dsp:nvSpPr>
      <dsp:spPr>
        <a:xfrm>
          <a:off x="3446409" y="2115299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RMSE</a:t>
          </a:r>
          <a:endParaRPr lang="en-US" sz="2400" b="1" kern="1200" dirty="0"/>
        </a:p>
      </dsp:txBody>
      <dsp:txXfrm>
        <a:off x="3446409" y="2115299"/>
        <a:ext cx="1900907" cy="1188067"/>
      </dsp:txXfrm>
    </dsp:sp>
    <dsp:sp modelId="{0C18B93F-63F8-4CF6-90C1-D4C02B3B2554}">
      <dsp:nvSpPr>
        <dsp:cNvPr id="0" name=""/>
        <dsp:cNvSpPr/>
      </dsp:nvSpPr>
      <dsp:spPr>
        <a:xfrm>
          <a:off x="3208796" y="1818283"/>
          <a:ext cx="237613" cy="2376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134"/>
              </a:lnTo>
              <a:lnTo>
                <a:pt x="237613" y="23761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74520-D86A-4B88-AD68-5FE26D908377}">
      <dsp:nvSpPr>
        <dsp:cNvPr id="0" name=""/>
        <dsp:cNvSpPr/>
      </dsp:nvSpPr>
      <dsp:spPr>
        <a:xfrm>
          <a:off x="3446409" y="3600383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0.34</a:t>
          </a:r>
          <a:endParaRPr lang="en-US" sz="6200" kern="1200" dirty="0"/>
        </a:p>
      </dsp:txBody>
      <dsp:txXfrm>
        <a:off x="3446409" y="3600383"/>
        <a:ext cx="1900907" cy="1188067"/>
      </dsp:txXfrm>
    </dsp:sp>
    <dsp:sp modelId="{CC121FE1-2AA9-4DA7-BC0D-4576DED6C7F8}">
      <dsp:nvSpPr>
        <dsp:cNvPr id="0" name=""/>
        <dsp:cNvSpPr/>
      </dsp:nvSpPr>
      <dsp:spPr>
        <a:xfrm>
          <a:off x="5941350" y="630216"/>
          <a:ext cx="2376134" cy="1188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ANN</a:t>
          </a:r>
          <a:endParaRPr lang="en-US" sz="5500" kern="1200" dirty="0"/>
        </a:p>
      </dsp:txBody>
      <dsp:txXfrm>
        <a:off x="5941350" y="630216"/>
        <a:ext cx="2376134" cy="1188067"/>
      </dsp:txXfrm>
    </dsp:sp>
    <dsp:sp modelId="{13152DA9-7B1D-4D49-A293-46F21FD9A623}">
      <dsp:nvSpPr>
        <dsp:cNvPr id="0" name=""/>
        <dsp:cNvSpPr/>
      </dsp:nvSpPr>
      <dsp:spPr>
        <a:xfrm>
          <a:off x="6178963" y="1818283"/>
          <a:ext cx="237613" cy="89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050"/>
              </a:lnTo>
              <a:lnTo>
                <a:pt x="237613" y="89105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8DCFC-55B1-45B0-B340-E5F906D05903}">
      <dsp:nvSpPr>
        <dsp:cNvPr id="0" name=""/>
        <dsp:cNvSpPr/>
      </dsp:nvSpPr>
      <dsp:spPr>
        <a:xfrm>
          <a:off x="6416577" y="2115299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Loss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Function</a:t>
          </a:r>
          <a:endParaRPr lang="en-US" sz="2400" b="1" kern="1200" dirty="0"/>
        </a:p>
      </dsp:txBody>
      <dsp:txXfrm>
        <a:off x="6416577" y="2115299"/>
        <a:ext cx="1900907" cy="1188067"/>
      </dsp:txXfrm>
    </dsp:sp>
    <dsp:sp modelId="{AFB97B58-28DA-4BC3-850E-9998D4D04FD9}">
      <dsp:nvSpPr>
        <dsp:cNvPr id="0" name=""/>
        <dsp:cNvSpPr/>
      </dsp:nvSpPr>
      <dsp:spPr>
        <a:xfrm>
          <a:off x="6178963" y="1818283"/>
          <a:ext cx="237613" cy="2376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134"/>
              </a:lnTo>
              <a:lnTo>
                <a:pt x="237613" y="23761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D2351-41F8-40C5-A9AE-7781B53F9FFB}">
      <dsp:nvSpPr>
        <dsp:cNvPr id="0" name=""/>
        <dsp:cNvSpPr/>
      </dsp:nvSpPr>
      <dsp:spPr>
        <a:xfrm>
          <a:off x="6416577" y="3600383"/>
          <a:ext cx="1900907" cy="11880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0.22</a:t>
          </a:r>
          <a:endParaRPr lang="en-US" sz="6200" kern="1200" dirty="0"/>
        </a:p>
      </dsp:txBody>
      <dsp:txXfrm>
        <a:off x="6416577" y="3600383"/>
        <a:ext cx="1900907" cy="1188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EADE94-336F-4F6C-AF74-B3250743ED04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7165EBD-DF4A-4A71-BD62-8D95D82A5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254928"/>
            <a:ext cx="11277600" cy="1470025"/>
          </a:xfrm>
        </p:spPr>
        <p:txBody>
          <a:bodyPr/>
          <a:lstStyle/>
          <a:p>
            <a:r>
              <a:rPr lang="en-US" dirty="0" smtClean="0"/>
              <a:t>PREDICTING THE MAGNITUDE OF EARTHQUAKES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715" y="4621547"/>
            <a:ext cx="4730838" cy="120095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/>
              <a:t>Presented by :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err="1" smtClean="0"/>
              <a:t>Mayurakshi</a:t>
            </a:r>
            <a:r>
              <a:rPr lang="en-US" b="1" dirty="0" smtClean="0"/>
              <a:t> Paul .                (17030242013)</a:t>
            </a:r>
          </a:p>
          <a:p>
            <a:pPr algn="just"/>
            <a:r>
              <a:rPr lang="en-US" b="1" dirty="0" err="1" smtClean="0"/>
              <a:t>Sarvagna</a:t>
            </a:r>
            <a:r>
              <a:rPr lang="en-US" b="1" dirty="0" smtClean="0"/>
              <a:t> </a:t>
            </a:r>
            <a:r>
              <a:rPr lang="en-US" b="1" dirty="0" err="1" smtClean="0"/>
              <a:t>Mahakali</a:t>
            </a:r>
            <a:r>
              <a:rPr lang="en-US" b="1" dirty="0" smtClean="0"/>
              <a:t>.              (17030242012)</a:t>
            </a:r>
          </a:p>
          <a:p>
            <a:pPr algn="just"/>
            <a:r>
              <a:rPr lang="en-US" b="1" dirty="0" err="1" smtClean="0"/>
              <a:t>Challa</a:t>
            </a:r>
            <a:r>
              <a:rPr lang="en-US" b="1" dirty="0" smtClean="0"/>
              <a:t> </a:t>
            </a:r>
            <a:r>
              <a:rPr lang="en-US" b="1" dirty="0" err="1" smtClean="0"/>
              <a:t>LakshmiPrasanna</a:t>
            </a:r>
            <a:r>
              <a:rPr lang="en-US" b="1" dirty="0" smtClean="0"/>
              <a:t> . (17030242004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434" name="Picture 2" descr="Image result for earthquake anima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45" y="3933282"/>
            <a:ext cx="3033939" cy="2924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70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150" y="431799"/>
            <a:ext cx="521335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C:\Users\Sarvagna\Desktop\Sem 2\predictive analytics\EarthquakePrediction-master\screenshots\minmax.PNG"/>
          <p:cNvPicPr>
            <a:picLocks noChangeAspect="1" noChangeArrowheads="1"/>
          </p:cNvPicPr>
          <p:nvPr/>
        </p:nvPicPr>
        <p:blipFill>
          <a:blip r:embed="rId3" cstate="print"/>
          <a:srcRect t="5000" b="5000"/>
          <a:stretch>
            <a:fillRect/>
          </a:stretch>
        </p:blipFill>
        <p:spPr bwMode="auto">
          <a:xfrm>
            <a:off x="2921000" y="5418666"/>
            <a:ext cx="564515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41300" y="684768"/>
            <a:ext cx="24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Feature Standardization</a:t>
            </a: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ownloads\image (2).png"/>
          <p:cNvPicPr>
            <a:picLocks noChangeAspect="1" noChangeArrowheads="1"/>
          </p:cNvPicPr>
          <p:nvPr/>
        </p:nvPicPr>
        <p:blipFill>
          <a:blip r:embed="rId2" cstate="print"/>
          <a:srcRect r="38529"/>
          <a:stretch>
            <a:fillRect/>
          </a:stretch>
        </p:blipFill>
        <p:spPr bwMode="auto">
          <a:xfrm>
            <a:off x="996950" y="1524000"/>
            <a:ext cx="6076950" cy="513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258103" y="69850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Regression with KNN</a:t>
            </a:r>
            <a:endParaRPr 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ownloads\image (4).png"/>
          <p:cNvPicPr/>
          <p:nvPr/>
        </p:nvPicPr>
        <p:blipFill>
          <a:blip r:embed="rId2" cstate="print"/>
          <a:srcRect r="6655" b="83789"/>
          <a:stretch>
            <a:fillRect/>
          </a:stretch>
        </p:blipFill>
        <p:spPr bwMode="auto">
          <a:xfrm>
            <a:off x="287337" y="1502230"/>
            <a:ext cx="7815263" cy="87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8128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ARMA model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85200" y="8001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 </a:t>
            </a:r>
            <a:endParaRPr lang="en-US" dirty="0"/>
          </a:p>
        </p:txBody>
      </p:sp>
      <p:pic>
        <p:nvPicPr>
          <p:cNvPr id="7" name="Picture 6" descr="C:\Users\user\Downloads\image (10).png"/>
          <p:cNvPicPr/>
          <p:nvPr/>
        </p:nvPicPr>
        <p:blipFill>
          <a:blip r:embed="rId3" cstate="print"/>
          <a:srcRect t="13107" b="2751"/>
          <a:stretch>
            <a:fillRect/>
          </a:stretch>
        </p:blipFill>
        <p:spPr bwMode="auto">
          <a:xfrm>
            <a:off x="8439150" y="3530588"/>
            <a:ext cx="371475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C:\Users\user\Downloads\image (9).png"/>
          <p:cNvPicPr/>
          <p:nvPr/>
        </p:nvPicPr>
        <p:blipFill>
          <a:blip r:embed="rId4" cstate="print"/>
          <a:srcRect t="11290" b="2688"/>
          <a:stretch>
            <a:fillRect/>
          </a:stretch>
        </p:blipFill>
        <p:spPr bwMode="auto">
          <a:xfrm>
            <a:off x="8451850" y="30828"/>
            <a:ext cx="36957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:\Users\user\Downloads\image (4).png"/>
          <p:cNvPicPr/>
          <p:nvPr/>
        </p:nvPicPr>
        <p:blipFill>
          <a:blip r:embed="rId2" cstate="print"/>
          <a:srcRect t="24620" r="6655"/>
          <a:stretch>
            <a:fillRect/>
          </a:stretch>
        </p:blipFill>
        <p:spPr bwMode="auto">
          <a:xfrm>
            <a:off x="319994" y="2547256"/>
            <a:ext cx="7815263" cy="4049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20700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Contd..</a:t>
            </a:r>
            <a:endParaRPr lang="en-US" sz="3200" b="1" dirty="0"/>
          </a:p>
        </p:txBody>
      </p:sp>
      <p:pic>
        <p:nvPicPr>
          <p:cNvPr id="10" name="Picture 9" descr="C:\Users\user\Downloads\image (12).png"/>
          <p:cNvPicPr/>
          <p:nvPr/>
        </p:nvPicPr>
        <p:blipFill>
          <a:blip r:embed="rId2" cstate="print"/>
          <a:srcRect r="47563"/>
          <a:stretch>
            <a:fillRect/>
          </a:stretch>
        </p:blipFill>
        <p:spPr bwMode="auto">
          <a:xfrm>
            <a:off x="431801" y="1257300"/>
            <a:ext cx="5041900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C:\Users\user\Downloads\image (11).png"/>
          <p:cNvPicPr/>
          <p:nvPr/>
        </p:nvPicPr>
        <p:blipFill>
          <a:blip r:embed="rId3" cstate="print"/>
          <a:srcRect r="16859" b="39106"/>
          <a:stretch>
            <a:fillRect/>
          </a:stretch>
        </p:blipFill>
        <p:spPr bwMode="auto">
          <a:xfrm>
            <a:off x="5651500" y="2197137"/>
            <a:ext cx="6489700" cy="317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arvagna\Desktop\Sem 2\predictive analytics\EarthquakePrediction-master\screenshots\code1.PNG"/>
          <p:cNvPicPr>
            <a:picLocks noChangeAspect="1" noChangeArrowheads="1"/>
          </p:cNvPicPr>
          <p:nvPr/>
        </p:nvPicPr>
        <p:blipFill>
          <a:blip r:embed="rId2" cstate="print"/>
          <a:srcRect l="5832" r="805" b="55172"/>
          <a:stretch>
            <a:fillRect/>
          </a:stretch>
        </p:blipFill>
        <p:spPr bwMode="auto">
          <a:xfrm>
            <a:off x="406400" y="1422400"/>
            <a:ext cx="11785600" cy="207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4" descr="C:\Users\Sarvagna\Desktop\Sem 2\predictive analytics\EarthquakePrediction-master\screenshots\code2.PNG"/>
          <p:cNvPicPr>
            <a:picLocks noChangeAspect="1" noChangeArrowheads="1"/>
          </p:cNvPicPr>
          <p:nvPr/>
        </p:nvPicPr>
        <p:blipFill>
          <a:blip r:embed="rId3" cstate="print"/>
          <a:srcRect l="13095" r="6863"/>
          <a:stretch>
            <a:fillRect/>
          </a:stretch>
        </p:blipFill>
        <p:spPr bwMode="auto">
          <a:xfrm>
            <a:off x="443149" y="3860801"/>
            <a:ext cx="8294452" cy="1202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C:\Users\Sarvagna\Desktop\Sem 2\predictive analytics\EarthquakePrediction-master\screenshots\placeholder.PNG"/>
          <p:cNvPicPr>
            <a:picLocks noChangeAspect="1" noChangeArrowheads="1"/>
          </p:cNvPicPr>
          <p:nvPr/>
        </p:nvPicPr>
        <p:blipFill>
          <a:blip r:embed="rId4" cstate="print"/>
          <a:srcRect l="14730"/>
          <a:stretch>
            <a:fillRect/>
          </a:stretch>
        </p:blipFill>
        <p:spPr bwMode="auto">
          <a:xfrm>
            <a:off x="482601" y="5511801"/>
            <a:ext cx="8233924" cy="1191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81" y="1079500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Importing packages and loading the dataset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829" y="3517900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Selecting relevant features for the model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512976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Creating place holders</a:t>
            </a:r>
            <a:endParaRPr lang="en-IN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8300" y="333375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Artificial Neural Network (ANN)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rvagna\Desktop\Sem 2\predictive analytics\EarthquakePrediction-master\screenshots\weights.PNG"/>
          <p:cNvPicPr>
            <a:picLocks noChangeAspect="1" noChangeArrowheads="1"/>
          </p:cNvPicPr>
          <p:nvPr/>
        </p:nvPicPr>
        <p:blipFill>
          <a:blip r:embed="rId2" cstate="print"/>
          <a:srcRect r="1449"/>
          <a:stretch>
            <a:fillRect/>
          </a:stretch>
        </p:blipFill>
        <p:spPr bwMode="auto">
          <a:xfrm>
            <a:off x="2159000" y="482600"/>
            <a:ext cx="5029200" cy="361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Sarvagna\Desktop\Sem 2\predictive analytics\EarthquakePrediction-master\screenshots\rel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0" y="4368800"/>
            <a:ext cx="5045593" cy="2454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82800" y="40386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ReLu</a:t>
            </a:r>
            <a:r>
              <a:rPr lang="en-IN" b="1" dirty="0" smtClean="0"/>
              <a:t> Activation function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Sarvagna\Desktop\Sem 2\predictive analytics\EarthquakePrediction-master\screenshots\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62" y="863600"/>
            <a:ext cx="9690110" cy="325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8600" y="444500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Checking the prediction with the latest earthquake data :   </a:t>
            </a:r>
            <a:endParaRPr lang="en-IN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881" y="4729238"/>
            <a:ext cx="4559104" cy="134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7902" y="422363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Latest update :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b="4216"/>
          <a:stretch>
            <a:fillRect/>
          </a:stretch>
        </p:blipFill>
        <p:spPr bwMode="auto">
          <a:xfrm>
            <a:off x="6248379" y="4117454"/>
            <a:ext cx="3603170" cy="271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981200" y="1456266"/>
          <a:ext cx="8318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838200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2717800"/>
            <a:ext cx="558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 Significant Earthquakes, 1965-2016</a:t>
            </a:r>
          </a:p>
          <a:p>
            <a:pPr fontAlgn="base"/>
            <a:r>
              <a:rPr lang="en-US" dirty="0" smtClean="0"/>
              <a:t> All earthquakes with magnitude of 5.5 or higher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 The NEIC- National Earthquake Information Center is a national data center and archive for earthquake information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isseminates this information immediately to national and international agencies, scientists, critical facilities, and the general public.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4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2" y="122829"/>
            <a:ext cx="10515600" cy="1325563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4737" y="5947873"/>
            <a:ext cx="681132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96"/>
          <a:stretch/>
        </p:blipFill>
        <p:spPr>
          <a:xfrm>
            <a:off x="2304547" y="1854926"/>
            <a:ext cx="6775953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4547" y="3080601"/>
            <a:ext cx="6801799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7737" y="4859972"/>
            <a:ext cx="6830378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40429" y="1273628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23000 observations</a:t>
            </a: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5823857" y="4887686"/>
            <a:ext cx="272143" cy="141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6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mine </a:t>
            </a:r>
            <a:r>
              <a:rPr lang="en-US" sz="2400" b="1" dirty="0" smtClean="0"/>
              <a:t>space</a:t>
            </a:r>
            <a:r>
              <a:rPr lang="en-US" sz="2400" b="1" dirty="0"/>
              <a:t> </a:t>
            </a:r>
            <a:r>
              <a:rPr lang="en-US" sz="2400" b="1" dirty="0" smtClean="0"/>
              <a:t>time</a:t>
            </a:r>
            <a:r>
              <a:rPr lang="en-US" sz="2400" b="1" dirty="0"/>
              <a:t> </a:t>
            </a:r>
            <a:r>
              <a:rPr lang="en-US" sz="2400" b="1" dirty="0" smtClean="0"/>
              <a:t>earthquake</a:t>
            </a:r>
            <a:r>
              <a:rPr lang="en-US" sz="2400" b="1" dirty="0"/>
              <a:t> </a:t>
            </a:r>
            <a:r>
              <a:rPr lang="en-US" sz="2400" b="1" dirty="0" smtClean="0"/>
              <a:t>patterns</a:t>
            </a:r>
            <a:r>
              <a:rPr lang="en-US" sz="2400" b="1" dirty="0"/>
              <a:t> </a:t>
            </a:r>
            <a:r>
              <a:rPr lang="en-US" sz="2400" dirty="0" smtClean="0"/>
              <a:t>from</a:t>
            </a:r>
            <a:r>
              <a:rPr lang="en-US" sz="2400" dirty="0"/>
              <a:t> </a:t>
            </a:r>
            <a:r>
              <a:rPr lang="en-US" sz="2400" dirty="0" smtClean="0"/>
              <a:t>un-observable dynamics using</a:t>
            </a:r>
            <a:r>
              <a:rPr lang="en-US" sz="2400" dirty="0"/>
              <a:t> data mining techniques</a:t>
            </a:r>
            <a:r>
              <a:rPr lang="en-US" sz="2400" dirty="0" smtClean="0"/>
              <a:t>, artificial neural networks and predict the magnitude  and occurrence of the earthquakes.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/>
            <a:r>
              <a:rPr lang="en-US" sz="2400" b="1" dirty="0" smtClean="0"/>
              <a:t>   Assumption </a:t>
            </a:r>
            <a:r>
              <a:rPr lang="en-US" sz="2400" dirty="0" smtClean="0"/>
              <a:t>– All regional </a:t>
            </a:r>
            <a:r>
              <a:rPr lang="en-US" sz="2400" dirty="0"/>
              <a:t>factors </a:t>
            </a:r>
            <a:r>
              <a:rPr lang="en-US" sz="2400" dirty="0" smtClean="0"/>
              <a:t>are </a:t>
            </a:r>
            <a:r>
              <a:rPr lang="en-US" sz="2400" dirty="0"/>
              <a:t>filtered out and </a:t>
            </a:r>
            <a:r>
              <a:rPr lang="en-US" sz="2400" dirty="0" smtClean="0"/>
              <a:t>the general                          	information about the</a:t>
            </a:r>
            <a:r>
              <a:rPr lang="en-US" sz="2400" dirty="0"/>
              <a:t> earthquake precursory patterns can </a:t>
            </a:r>
            <a:r>
              <a:rPr lang="en-US" sz="2400" dirty="0" smtClean="0"/>
              <a:t>be 	extracted</a:t>
            </a:r>
            <a:endParaRPr lang="en-US" sz="2400" dirty="0"/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26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3100" y="2971800"/>
            <a:ext cx="5321300" cy="375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980" y="1206499"/>
            <a:ext cx="9421540" cy="1689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06500" y="647700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Areas Effected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057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0926" y="2933700"/>
            <a:ext cx="5600700" cy="392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235" y="825506"/>
            <a:ext cx="9526329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8100" y="381015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Highly Effected Areas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105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6200" y="1384300"/>
            <a:ext cx="5013708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555" y="1416690"/>
            <a:ext cx="5252245" cy="4761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22600" y="850900"/>
            <a:ext cx="603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Monthly &amp; Yearly occurrence of Earthquake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02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6801" y="1358900"/>
            <a:ext cx="4782392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801" y="2665284"/>
            <a:ext cx="1790699" cy="240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13000" y="647700"/>
            <a:ext cx="4881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Univariate</a:t>
            </a:r>
            <a:r>
              <a:rPr lang="en-US" sz="2000" b="1" dirty="0" smtClean="0"/>
              <a:t> analysis of </a:t>
            </a:r>
            <a:r>
              <a:rPr lang="en-US" sz="2000" b="1" dirty="0" err="1" smtClean="0"/>
              <a:t>Magnitutude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1601" y="1409701"/>
            <a:ext cx="3898900" cy="463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692026" y="881102"/>
            <a:ext cx="310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BoxPlot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23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3280" y="1679659"/>
            <a:ext cx="5839640" cy="454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94521" y="843002"/>
            <a:ext cx="869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Correlation </a:t>
            </a:r>
            <a:r>
              <a:rPr lang="en-US" sz="2400" dirty="0" smtClean="0"/>
              <a:t>Between </a:t>
            </a:r>
            <a:r>
              <a:rPr lang="en-US" sz="2400" b="1" dirty="0" smtClean="0"/>
              <a:t>Depth &amp; Magnitude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9791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562</TotalTime>
  <Words>141</Words>
  <Application>Microsoft Office PowerPoint</Application>
  <PresentationFormat>Custom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PREDICTING THE MAGNITUDE OF EARTHQUAKES </vt:lpstr>
      <vt:lpstr>Data Set</vt:lpstr>
      <vt:lpstr>Data Description</vt:lpstr>
      <vt:lpstr>Problem Statement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EARTHQUAKES</dc:title>
  <dc:creator>CHALLA PRASANNA</dc:creator>
  <cp:lastModifiedBy>Sarvagna</cp:lastModifiedBy>
  <cp:revision>24</cp:revision>
  <dcterms:created xsi:type="dcterms:W3CDTF">2018-02-13T09:07:14Z</dcterms:created>
  <dcterms:modified xsi:type="dcterms:W3CDTF">2018-02-14T10:46:19Z</dcterms:modified>
</cp:coreProperties>
</file>