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300" y="-1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AI-Based Auto Remediation Workflows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Troubleshooting and Auto-Resolution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000" dirty="0"/>
              <a:t>Dynatrace Davis AI Workflow: </a:t>
            </a:r>
            <a:r>
              <a:rPr sz="3000" dirty="0" err="1"/>
              <a:t>CrashLoopBackOff</a:t>
            </a:r>
            <a:r>
              <a:rPr sz="3000" dirty="0"/>
              <a:t> Auto-Remediation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56858" y="1371600"/>
            <a:ext cx="2286000" cy="5987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rPr dirty="0"/>
              <a:t>1. Dynatrace </a:t>
            </a:r>
            <a:r>
              <a:rPr dirty="0" err="1"/>
              <a:t>OneAgent</a:t>
            </a:r>
            <a:r>
              <a:rPr dirty="0"/>
              <a:t> collects metrics/logs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56858" y="2286000"/>
            <a:ext cx="2286000" cy="5987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rPr dirty="0"/>
              <a:t>2. Davis AI detects anomaly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56858" y="320040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3. RCA identifies root cause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56858" y="411480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4. Trigger remediation (Ansible/Jenkins)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56858" y="502920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5. Update deployment/pod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56858" y="594360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6. Alert closed &amp; notify SRE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9743" y="-32658"/>
            <a:ext cx="8229600" cy="1143000"/>
          </a:xfrm>
        </p:spPr>
        <p:txBody>
          <a:bodyPr>
            <a:normAutofit/>
          </a:bodyPr>
          <a:lstStyle/>
          <a:p>
            <a:r>
              <a:rPr sz="3000" dirty="0" err="1"/>
              <a:t>Kubiya</a:t>
            </a:r>
            <a:r>
              <a:rPr sz="3000" dirty="0"/>
              <a:t> AI Workflow: (with User Approval)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35085" y="1110343"/>
            <a:ext cx="1932215" cy="521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rPr dirty="0"/>
              <a:t>1. Alert received from Prometheus/Dynatrace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35085" y="1926768"/>
            <a:ext cx="1932215" cy="4290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2. Kubiya processes issue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35085" y="2678339"/>
            <a:ext cx="1932215" cy="521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rPr dirty="0"/>
              <a:t>3. Asks user approval in Slack/Teams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35085" y="3522434"/>
            <a:ext cx="1932215" cy="470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rPr dirty="0"/>
              <a:t>4. User approves remediation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35085" y="4331427"/>
            <a:ext cx="1932216" cy="521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5. Fetch logs, patch memory, delete pod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35086" y="5166359"/>
            <a:ext cx="1932216" cy="521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6. Monitor pod recovery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35085" y="6025970"/>
            <a:ext cx="1932217" cy="4572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rPr dirty="0"/>
              <a:t>7. Notify user, learn workflow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056440-8D1C-5AB2-4539-5D225CA5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21301"/>
              </p:ext>
            </p:extLst>
          </p:nvPr>
        </p:nvGraphicFramePr>
        <p:xfrm>
          <a:off x="457200" y="2144485"/>
          <a:ext cx="8229600" cy="392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343">
                <a:tc>
                  <a:txBody>
                    <a:bodyPr/>
                    <a:lstStyle/>
                    <a:p>
                      <a:r>
                        <a:rPr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Dynatrace Davis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Kubiya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r>
                        <a:t>Root Cause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r>
                        <a:t>Auto Remediation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With external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Built-in (with approval)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r>
                        <a:t>Conversational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Slack/Teams/CLI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r>
                        <a:rPr lang="en-IN" dirty="0"/>
                        <a:t>Trainable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Not ML-trainable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"Trainable" via workflows + past command learning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343">
                <a:tc>
                  <a:txBody>
                    <a:bodyPr/>
                    <a:lstStyle/>
                    <a:p>
                      <a:r>
                        <a:t>Real-Time User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26B2E77-734E-B236-907F-A77497FE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3000" dirty="0"/>
              <a:t>Comparison: Dynatrace Davis AI vs </a:t>
            </a:r>
            <a:r>
              <a:rPr sz="3000" dirty="0" err="1"/>
              <a:t>Kubiya</a:t>
            </a:r>
            <a:r>
              <a:rPr sz="3000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250726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9F37B-A12C-E798-E70E-E92A3B488C40}"/>
              </a:ext>
            </a:extLst>
          </p:cNvPr>
          <p:cNvSpPr>
            <a:spLocks noGrp="1"/>
          </p:cNvSpPr>
          <p:nvPr/>
        </p:nvSpPr>
        <p:spPr>
          <a:xfrm>
            <a:off x="374650" y="-938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3000" dirty="0" err="1"/>
              <a:t>Kubiya</a:t>
            </a:r>
            <a:r>
              <a:rPr sz="3000" dirty="0"/>
              <a:t> AI Workflow: Node Memory Pressure &amp; Pod Eviction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29439A19-1159-E44F-800B-58120FC5DF99}"/>
              </a:ext>
            </a:extLst>
          </p:cNvPr>
          <p:cNvSpPr/>
          <p:nvPr/>
        </p:nvSpPr>
        <p:spPr>
          <a:xfrm>
            <a:off x="3079750" y="1084062"/>
            <a:ext cx="2305050" cy="4459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000" dirty="0"/>
              <a:t>1. Alert from Prometheus/Dynatrace: High memory usage on node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B668CBC1-215F-2722-9495-76FAEA462003}"/>
              </a:ext>
            </a:extLst>
          </p:cNvPr>
          <p:cNvSpPr/>
          <p:nvPr/>
        </p:nvSpPr>
        <p:spPr>
          <a:xfrm>
            <a:off x="3079750" y="1597345"/>
            <a:ext cx="2305050" cy="40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lang="en-US" sz="1000" dirty="0"/>
              <a:t>2. </a:t>
            </a:r>
            <a:r>
              <a:rPr lang="en-US" sz="1000" dirty="0" err="1"/>
              <a:t>Kubiya</a:t>
            </a:r>
            <a:r>
              <a:rPr lang="en-US" sz="1000" dirty="0"/>
              <a:t> receives event and starts analysis</a:t>
            </a:r>
            <a:endParaRPr sz="1000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4946ADD4-E42F-1D16-BB04-20F15A443FE0}"/>
              </a:ext>
            </a:extLst>
          </p:cNvPr>
          <p:cNvSpPr/>
          <p:nvPr/>
        </p:nvSpPr>
        <p:spPr>
          <a:xfrm>
            <a:off x="3079750" y="2067051"/>
            <a:ext cx="2305050" cy="491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000" dirty="0"/>
              <a:t>3. Identifies memory pressure and lists evicted pods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D0C7A0F-2DF1-D04C-84F3-AD055D264F45}"/>
              </a:ext>
            </a:extLst>
          </p:cNvPr>
          <p:cNvSpPr/>
          <p:nvPr/>
        </p:nvSpPr>
        <p:spPr>
          <a:xfrm>
            <a:off x="3079750" y="2625897"/>
            <a:ext cx="2305050" cy="4914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000" dirty="0"/>
              <a:t>4. Asks user in Slack/Teams: 'Node under pressure. Should I drain it and reschedule pods?'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0AAED400-ADC4-B63A-F1C2-AF3EE78F11D6}"/>
              </a:ext>
            </a:extLst>
          </p:cNvPr>
          <p:cNvSpPr/>
          <p:nvPr/>
        </p:nvSpPr>
        <p:spPr>
          <a:xfrm>
            <a:off x="3079750" y="3184744"/>
            <a:ext cx="2305050" cy="38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000" dirty="0"/>
              <a:t>5. Upon approval: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5F070E87-DEF8-8C62-3794-CDEBE225A97A}"/>
              </a:ext>
            </a:extLst>
          </p:cNvPr>
          <p:cNvSpPr/>
          <p:nvPr/>
        </p:nvSpPr>
        <p:spPr>
          <a:xfrm>
            <a:off x="3079750" y="3640798"/>
            <a:ext cx="2305050" cy="405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000" dirty="0"/>
              <a:t>   - Cordons node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2DA24335-54E6-5C1C-A14C-1210BB8D513B}"/>
              </a:ext>
            </a:extLst>
          </p:cNvPr>
          <p:cNvSpPr/>
          <p:nvPr/>
        </p:nvSpPr>
        <p:spPr>
          <a:xfrm>
            <a:off x="3079750" y="4170521"/>
            <a:ext cx="2305050" cy="405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000" dirty="0"/>
              <a:t>   - Drains node (evicts pods safely)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D5D61725-F684-8C48-9401-A21655D038C1}"/>
              </a:ext>
            </a:extLst>
          </p:cNvPr>
          <p:cNvSpPr/>
          <p:nvPr/>
        </p:nvSpPr>
        <p:spPr>
          <a:xfrm>
            <a:off x="3079750" y="4700245"/>
            <a:ext cx="2305050" cy="4052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lang="en-US" sz="1000" dirty="0"/>
              <a:t>   - Reschedules pods to healthy nodes</a:t>
            </a:r>
            <a:endParaRPr sz="1000" dirty="0"/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91E53560-4485-9C46-5B20-AEE550ADACFC}"/>
              </a:ext>
            </a:extLst>
          </p:cNvPr>
          <p:cNvSpPr/>
          <p:nvPr/>
        </p:nvSpPr>
        <p:spPr>
          <a:xfrm>
            <a:off x="3079750" y="5229970"/>
            <a:ext cx="2305050" cy="405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000" dirty="0"/>
              <a:t>   - Optionally deletes unused resources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CDF6893A-2D22-9996-CC07-4608DFDBD721}"/>
              </a:ext>
            </a:extLst>
          </p:cNvPr>
          <p:cNvSpPr/>
          <p:nvPr/>
        </p:nvSpPr>
        <p:spPr>
          <a:xfrm>
            <a:off x="3079750" y="5759696"/>
            <a:ext cx="2305050" cy="5995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000" dirty="0"/>
              <a:t>6. Updates user with results and learns the pattern for future automation</a:t>
            </a:r>
          </a:p>
        </p:txBody>
      </p:sp>
    </p:spTree>
    <p:extLst>
      <p:ext uri="{BB962C8B-B14F-4D97-AF65-F5344CB8AC3E}">
        <p14:creationId xmlns:p14="http://schemas.microsoft.com/office/powerpoint/2010/main" val="122793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283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AI-Based Auto Remediation Workflows</vt:lpstr>
      <vt:lpstr>Dynatrace Davis AI Workflow: CrashLoopBackOff Auto-Remediation</vt:lpstr>
      <vt:lpstr>Kubiya AI Workflow: (with User Approval)</vt:lpstr>
      <vt:lpstr>Comparison: Dynatrace Davis AI vs Kubiya AI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Saravanakumar Ramasamy</cp:lastModifiedBy>
  <cp:revision>3</cp:revision>
  <dcterms:created xsi:type="dcterms:W3CDTF">2013-01-27T09:14:16Z</dcterms:created>
  <dcterms:modified xsi:type="dcterms:W3CDTF">2025-04-09T04:53:34Z</dcterms:modified>
  <cp:category/>
</cp:coreProperties>
</file>