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2102-5490-2645-9C9D-5AED1423A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8C169-F00F-6018-753C-791FF8B10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CAF7-0155-1AD3-BDC2-3601DE65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93EE-EF1E-471C-8EBD-C7C54D6B586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C8E6-26C7-F89B-C0D7-088EE127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239D8-F009-DF1B-0CC9-1E766DE7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9A-DEC0-443D-B60B-029956AFF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5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C4BC-3989-A2FF-0CD2-19CB7302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09A82-C170-393A-750C-88A9C7ECC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51348-5279-C82A-9F98-164B4697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93EE-EF1E-471C-8EBD-C7C54D6B586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4107-D7F6-02C3-D82B-1CC88E95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94A3-9DE2-A57B-46AE-97CF1FCA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9A-DEC0-443D-B60B-029956AFF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37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5B1E9-45D1-5C35-E708-5B5CA2681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DFEFE-C58B-721F-ACB1-0E14CB25F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12C90-9D9A-B0F7-413D-2C389C7C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93EE-EF1E-471C-8EBD-C7C54D6B586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C3B20-54B4-6B45-340E-5BEA6694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4009-FBE0-A78F-429D-D2607840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9A-DEC0-443D-B60B-029956AFF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66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52CD-8F2F-E8FD-885B-E086D433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B262-138B-BF2F-FD57-92DDF4F9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B8FA-92D0-702D-47DC-3DD23A6E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93EE-EF1E-471C-8EBD-C7C54D6B586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7E002-BF27-DB2C-C797-99348947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2319-AF04-46A3-B9DF-E731AB92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9A-DEC0-443D-B60B-029956AFF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7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CBA-3A67-5810-72A4-2F3DF82D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649CA-284B-2308-5773-75F6BF73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1DFF-96CA-8B6A-E142-A4660D2D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93EE-EF1E-471C-8EBD-C7C54D6B586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6E73-4FE7-EA7C-AAAA-094B37DF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5E5EC-590C-053C-EAD8-A8789E92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9A-DEC0-443D-B60B-029956AFF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6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CB12-EE9E-190C-66E2-AE5A4CD1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9F42-F641-D856-43A9-237467622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F303C-71C6-09D5-2CB6-4757C687A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B45F9-7C71-E004-D05D-ECAF052C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93EE-EF1E-471C-8EBD-C7C54D6B586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81295-67B2-C83C-D4EF-65AD4E81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A4ADB-9E35-DFD8-543D-0CB236B2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9A-DEC0-443D-B60B-029956AFF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2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71F5-0F08-21C4-9BA9-3C96EBD3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50CE9-0183-96C8-940C-A741EE94F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5865E-6525-ABB3-FC62-E67E8FF93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96C1F-D4B6-2679-12EC-42445E27C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C3195-E13A-31FE-567A-2A9B9961F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08168-867E-35DE-B647-0D4ECCE5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93EE-EF1E-471C-8EBD-C7C54D6B586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AF9A0-033B-EAFB-CCDA-4CD66B9D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0D858-BC28-5A72-4BD3-D3C87E8E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9A-DEC0-443D-B60B-029956AFF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18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A610-6961-D168-4F5E-9AF77DFC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B05D8-98F8-077B-FB28-9A7169F9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93EE-EF1E-471C-8EBD-C7C54D6B586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03209-A11C-DA82-3B84-D9893C39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93D08-1370-CF91-A59B-67457658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9A-DEC0-443D-B60B-029956AFF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50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27510-BAC8-A470-810C-7342C9F2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93EE-EF1E-471C-8EBD-C7C54D6B586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6D1F3-3B23-86B6-F9F4-FA6BE48C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B101E-4C98-CEF1-7C5F-2B46C030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9A-DEC0-443D-B60B-029956AFF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0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BC8E-B21D-6A8A-D00D-E8B4A27B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4C31-6E16-3E20-8BB9-29D5FA45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C86C7-A2D1-6BE7-BE2F-9D12C313C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41119-791A-7B22-1E2D-07DC55B9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93EE-EF1E-471C-8EBD-C7C54D6B586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614DD-6275-4EF7-4B2F-CD6AB5F9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D81F3-1617-216F-50CA-C0115084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9A-DEC0-443D-B60B-029956AFF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17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8039-9E03-F261-D3E6-1D54B81E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ACC3B-BCC3-9826-8E6D-7D8B8B39B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224DF-8340-D0E4-03C7-0EA7D2F4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F2D4F-1A9B-AC17-2756-1044C07A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93EE-EF1E-471C-8EBD-C7C54D6B586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DDBB7-33F4-A6A4-F4FD-62F01B44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504F3-65A9-E19E-6BF3-558B1E59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9A-DEC0-443D-B60B-029956AFF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47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42F09-8F25-B77C-D67D-54B6AB48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542FD-B6E2-23FB-A12B-B5D57081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524FC-CB27-7EE7-CB10-01A543CD5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93EE-EF1E-471C-8EBD-C7C54D6B586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42C9B-A38E-BB07-90BF-DB9A5B7A7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C784D-9867-8731-DD52-F317D2595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2459A-DEC0-443D-B60B-029956AFF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18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F923-FEA1-C221-81D3-7F715A639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B2AF0-C4F5-F770-053B-0B3094C96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41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ADBA-CD00-4C9A-8388-23E574B3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DC2C-CAD0-3466-CDA1-752EBB72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76" y="1389528"/>
            <a:ext cx="10932459" cy="490889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38389E-8505-28F3-1C89-B56A186740EB}"/>
              </a:ext>
            </a:extLst>
          </p:cNvPr>
          <p:cNvSpPr/>
          <p:nvPr/>
        </p:nvSpPr>
        <p:spPr>
          <a:xfrm>
            <a:off x="8545228" y="4720215"/>
            <a:ext cx="2496670" cy="15730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Sync</a:t>
            </a:r>
          </a:p>
          <a:p>
            <a:endParaRPr lang="en-IN" dirty="0"/>
          </a:p>
          <a:p>
            <a:pPr algn="just"/>
            <a:r>
              <a:rPr lang="en-IN" sz="1100" dirty="0"/>
              <a:t>Tracking                                  </a:t>
            </a:r>
          </a:p>
          <a:p>
            <a:r>
              <a:rPr lang="en-IN" sz="1100" dirty="0"/>
              <a:t>Changes….                            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99A24A-3347-A04A-852D-37DDB27E7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81" y="4829885"/>
            <a:ext cx="762000" cy="676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B38507-C28B-DD22-C5E4-9591BFFD7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700" y="5656730"/>
            <a:ext cx="607358" cy="55103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2AE31-B163-DF11-374B-AA956E7D8F62}"/>
              </a:ext>
            </a:extLst>
          </p:cNvPr>
          <p:cNvSpPr/>
          <p:nvPr/>
        </p:nvSpPr>
        <p:spPr>
          <a:xfrm>
            <a:off x="493059" y="3146612"/>
            <a:ext cx="1156447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Test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243E98-0241-3D2D-5987-50C66D17788A}"/>
              </a:ext>
            </a:extLst>
          </p:cNvPr>
          <p:cNvSpPr/>
          <p:nvPr/>
        </p:nvSpPr>
        <p:spPr>
          <a:xfrm>
            <a:off x="2028267" y="3137644"/>
            <a:ext cx="1156447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Build Image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EE49C41-167A-5C08-E281-5F7583DC264F}"/>
              </a:ext>
            </a:extLst>
          </p:cNvPr>
          <p:cNvSpPr/>
          <p:nvPr/>
        </p:nvSpPr>
        <p:spPr>
          <a:xfrm>
            <a:off x="3684495" y="3137644"/>
            <a:ext cx="1156447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Push to docker repo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540BF4-F066-F869-86E7-5F480E6A5121}"/>
              </a:ext>
            </a:extLst>
          </p:cNvPr>
          <p:cNvSpPr/>
          <p:nvPr/>
        </p:nvSpPr>
        <p:spPr>
          <a:xfrm>
            <a:off x="5340723" y="3137644"/>
            <a:ext cx="1156447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Update k8s manifest File</a:t>
            </a:r>
          </a:p>
        </p:txBody>
      </p:sp>
    </p:spTree>
    <p:extLst>
      <p:ext uri="{BB962C8B-B14F-4D97-AF65-F5344CB8AC3E}">
        <p14:creationId xmlns:p14="http://schemas.microsoft.com/office/powerpoint/2010/main" val="268941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kesav Ramkumar</dc:creator>
  <cp:lastModifiedBy>kesav Ramkumar</cp:lastModifiedBy>
  <cp:revision>1</cp:revision>
  <dcterms:created xsi:type="dcterms:W3CDTF">2023-03-02T14:11:32Z</dcterms:created>
  <dcterms:modified xsi:type="dcterms:W3CDTF">2023-03-02T14:11:33Z</dcterms:modified>
</cp:coreProperties>
</file>