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300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26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27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28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2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491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Relationship Id="rId9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7.bin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5" name="Objekt 4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think-cell Slide" r:id="rId6" imgW="0" imgH="0" progId="TCLayout.ActiveDocument.1">
                  <p:embed/>
                </p:oleObj>
              </mc:Choice>
              <mc:Fallback>
                <p:oleObj name="think-cell Slide" r:id="rId6" imgW="0" imgH="0" progId="TCLayout.ActiveDocument.1">
                  <p:embed/>
                  <p:pic>
                    <p:nvPicPr>
                      <p:cNvPr id="2097154" name="Objekt 43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667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589" name="Titel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 bwMode="auto">
          <a:xfrm>
            <a:off x="611717" y="2557997"/>
            <a:ext cx="5484283" cy="94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de-DE" sz="2800" i="0" dirty="0">
                <a:solidFill>
                  <a:schemeClr val="bg1"/>
                </a:solidFill>
                <a:latin typeface="Arial"/>
              </a:defRPr>
            </a:lvl1pPr>
          </a:lstStyle>
          <a:p>
            <a:pPr marL="0" lvl="0" indent="0">
              <a:lnSpc>
                <a:spcPct val="100000"/>
              </a:lnSpc>
              <a:buNone/>
            </a:pPr>
            <a:r>
              <a:rPr lang="en-GB" dirty="0"/>
              <a:t>Click to edit Master title style</a:t>
            </a:r>
          </a:p>
        </p:txBody>
      </p:sp>
      <p:sp>
        <p:nvSpPr>
          <p:cNvPr id="1048590" name="Untertitel 2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 bwMode="auto">
          <a:xfrm>
            <a:off x="615952" y="3501009"/>
            <a:ext cx="5480049" cy="615553"/>
          </a:xfrm>
          <a:prstGeom prst="rect">
            <a:avLst/>
          </a:prstGeom>
          <a:ln w="9525"/>
        </p:spPr>
        <p:txBody>
          <a:bodyPr lIns="0" tIns="0" rIns="0" bIns="0">
            <a:noAutofit/>
          </a:bodyPr>
          <a:lstStyle>
            <a:lvl1pPr marL="0" indent="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Tx/>
              <a:buNone/>
              <a:defRPr lang="de-DE" sz="20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</a:p>
        </p:txBody>
      </p:sp>
      <p:grpSp>
        <p:nvGrpSpPr>
          <p:cNvPr id="21" name="Group 7"/>
          <p:cNvGrpSpPr/>
          <p:nvPr userDrawn="1"/>
        </p:nvGrpSpPr>
        <p:grpSpPr>
          <a:xfrm>
            <a:off x="7545777" y="981075"/>
            <a:ext cx="4099193" cy="2060440"/>
            <a:chOff x="5701703" y="682760"/>
            <a:chExt cx="3074395" cy="2060440"/>
          </a:xfrm>
        </p:grpSpPr>
        <p:sp>
          <p:nvSpPr>
            <p:cNvPr id="1048591" name="Freeform 8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CA" dirty="0">
                <a:solidFill>
                  <a:prstClr val="white"/>
                </a:solidFill>
              </a:endParaRPr>
            </a:p>
          </p:txBody>
        </p:sp>
        <p:pic>
          <p:nvPicPr>
            <p:cNvPr id="2097155" name="Picture 10"/>
            <p:cNvPicPr>
              <a:picLocks noChangeAspect="1"/>
            </p:cNvPicPr>
            <p:nvPr/>
          </p:nvPicPr>
          <p:blipFill>
            <a:blip r:embed="rId7" cstate="print">
              <a:lum bright="100000" contrast="100000"/>
            </a:blip>
            <a:stretch>
              <a:fillRect/>
            </a:stretch>
          </p:blipFill>
          <p:spPr>
            <a:xfrm>
              <a:off x="5701703" y="1523009"/>
              <a:ext cx="3074395" cy="251999"/>
            </a:xfrm>
            <a:prstGeom prst="rect">
              <a:avLst/>
            </a:prstGeom>
          </p:spPr>
        </p:pic>
      </p:grpSp>
      <p:grpSp>
        <p:nvGrpSpPr>
          <p:cNvPr id="22" name="Group 4"/>
          <p:cNvGrpSpPr/>
          <p:nvPr userDrawn="1"/>
        </p:nvGrpSpPr>
        <p:grpSpPr>
          <a:xfrm>
            <a:off x="611719" y="5812366"/>
            <a:ext cx="10941815" cy="748982"/>
            <a:chOff x="458789" y="5812366"/>
            <a:chExt cx="8206361" cy="748982"/>
          </a:xfrm>
        </p:grpSpPr>
        <p:pic>
          <p:nvPicPr>
            <p:cNvPr id="2097156" name="Picture 2" descr="C:\Users\dariusz.razniewski\Desktop\Acc_Strategy_GP_Lockup\Acc_Strategy_GP_Lockup_Wht_RGB.png"/>
            <p:cNvPicPr>
              <a:picLocks noChangeAspect="1" noChangeArrowheads="1"/>
            </p:cNvPicPr>
            <p:nvPr userDrawn="1"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58789" y="5812366"/>
              <a:ext cx="3938068" cy="748982"/>
            </a:xfrm>
            <a:prstGeom prst="rect">
              <a:avLst/>
            </a:prstGeom>
            <a:noFill/>
          </p:spPr>
        </p:pic>
        <p:pic>
          <p:nvPicPr>
            <p:cNvPr id="2097157" name="Picture 2" descr="C:\Users\dariusz.razniewski\Desktop\Acc_Strategy_StratLine\Acc_Strategy_StratLine_wht_RGB.png"/>
            <p:cNvPicPr>
              <a:picLocks noChangeAspect="1" noChangeArrowheads="1"/>
            </p:cNvPicPr>
            <p:nvPr userDrawn="1"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925254" y="6274166"/>
              <a:ext cx="3739896" cy="23561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Picture 2"/>
          <p:cNvPicPr>
            <a:picLocks noChangeAspect="1" noChangeArrowheads="1"/>
          </p:cNvPicPr>
          <p:nvPr userDrawn="1"/>
        </p:nvPicPr>
        <p:blipFill rotWithShape="1">
          <a:blip r:embed="rId2" cstate="email"/>
          <a:srcRect l="6990" t="2063" r="16472"/>
          <a:stretch>
            <a:fillRect/>
          </a:stretch>
        </p:blipFill>
        <p:spPr bwMode="auto">
          <a:xfrm>
            <a:off x="-1" y="0"/>
            <a:ext cx="12192001" cy="6872068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7485" y="6575425"/>
            <a:ext cx="5414433" cy="128588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dirty="0">
              <a:solidFill>
                <a:srgbClr val="595959"/>
              </a:solidFill>
              <a:cs typeface="Arial" charset="0"/>
            </a:endParaRPr>
          </a:p>
        </p:txBody>
      </p:sp>
      <p:sp>
        <p:nvSpPr>
          <p:cNvPr id="1048616" name="Content Placeholder 3"/>
          <p:cNvSpPr>
            <a:spLocks noGrp="1"/>
          </p:cNvSpPr>
          <p:nvPr>
            <p:ph sz="quarter" idx="16"/>
          </p:nvPr>
        </p:nvSpPr>
        <p:spPr>
          <a:xfrm>
            <a:off x="607485" y="864293"/>
            <a:ext cx="10977033" cy="426646"/>
          </a:xfrm>
          <a:prstGeom prst="rect">
            <a:avLst/>
          </a:prstGeom>
        </p:spPr>
        <p:txBody>
          <a:bodyPr tIns="72000">
            <a:spAutoFit/>
          </a:bodyPr>
          <a:lstStyle>
            <a:lvl1pPr marL="0" indent="0">
              <a:buSzPct val="100000"/>
              <a:buNone/>
              <a:defRPr sz="2000" b="1">
                <a:solidFill>
                  <a:schemeClr val="tx1"/>
                </a:solidFill>
              </a:defRPr>
            </a:lvl1pPr>
            <a:lvl2pPr marL="0" indent="-230400">
              <a:buSzPct val="100000"/>
              <a:buFont typeface="Arial" pitchFamily="34" charset="0"/>
              <a:buChar char="•"/>
              <a:defRPr sz="2000"/>
            </a:lvl2pPr>
            <a:lvl3pPr marL="457200" indent="-230400">
              <a:buSzPct val="100000"/>
              <a:buFont typeface="Arial" pitchFamily="34" charset="0"/>
              <a:buChar char="–"/>
              <a:defRPr sz="2000"/>
            </a:lvl3pPr>
            <a:lvl4pPr marL="687600" indent="-226800">
              <a:buSzPct val="100000"/>
              <a:buFont typeface="Arial" pitchFamily="34" charset="0"/>
              <a:buChar char="•"/>
              <a:defRPr sz="2000"/>
            </a:lvl4pPr>
            <a:lvl5pPr marL="914400" indent="-230400">
              <a:buSzPct val="100000"/>
              <a:buFont typeface="Arial" pitchFamily="34" charset="0"/>
              <a:buChar char="–"/>
              <a:defRPr sz="2000"/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048617" name="Title 5"/>
          <p:cNvSpPr>
            <a:spLocks noGrp="1"/>
          </p:cNvSpPr>
          <p:nvPr>
            <p:ph type="title"/>
          </p:nvPr>
        </p:nvSpPr>
        <p:spPr>
          <a:xfrm>
            <a:off x="607485" y="288001"/>
            <a:ext cx="10977033" cy="576293"/>
          </a:xfrm>
        </p:spPr>
        <p:txBody>
          <a:bodyPr tIns="72000" bIns="72000" anchor="t">
            <a:spAutoFit/>
          </a:bodyPr>
          <a:lstStyle>
            <a:lvl1pPr>
              <a:defRPr sz="2800" b="0"/>
            </a:lvl1pPr>
          </a:lstStyle>
          <a:p>
            <a:r>
              <a:rPr lang="de-DE" dirty="0"/>
              <a:t>Titelmasterformat durch Klicken bearbeiten</a:t>
            </a:r>
            <a:endParaRPr lang="en-AU" dirty="0"/>
          </a:p>
        </p:txBody>
      </p:sp>
      <p:sp>
        <p:nvSpPr>
          <p:cNvPr id="1048618" name="TextBox 6"/>
          <p:cNvSpPr txBox="1"/>
          <p:nvPr userDrawn="1"/>
        </p:nvSpPr>
        <p:spPr>
          <a:xfrm>
            <a:off x="10859597" y="6562940"/>
            <a:ext cx="7152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597A8DCA-8F96-49CD-B4D5-7AC92F955860}" type="slidenum">
              <a:rPr lang="en-CA" sz="900">
                <a:solidFill>
                  <a:srgbClr val="000000"/>
                </a:solidFill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sz="900" dirty="0">
              <a:solidFill>
                <a:srgbClr val="000000"/>
              </a:solidFill>
              <a:cs typeface="Arial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7" name="Object 8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2097161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595" name="Line 46"/>
          <p:cNvSpPr>
            <a:spLocks noChangeShapeType="1"/>
          </p:cNvSpPr>
          <p:nvPr userDrawn="1"/>
        </p:nvSpPr>
        <p:spPr bwMode="auto">
          <a:xfrm>
            <a:off x="863600" y="6172200"/>
            <a:ext cx="10458451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000" dirty="0">
              <a:solidFill>
                <a:srgbClr val="000000"/>
              </a:solidFill>
              <a:latin typeface="Frutiger 55 Roman"/>
              <a:cs typeface="Arial" charset="0"/>
            </a:endParaRPr>
          </a:p>
        </p:txBody>
      </p:sp>
      <p:sp>
        <p:nvSpPr>
          <p:cNvPr id="1048596" name="Rectangle 49"/>
          <p:cNvSpPr>
            <a:spLocks noGrp="1" noChangeArrowheads="1"/>
          </p:cNvSpPr>
          <p:nvPr>
            <p:ph type="ftr" sz="quarter" idx="11"/>
          </p:nvPr>
        </p:nvSpPr>
        <p:spPr>
          <a:xfrm>
            <a:off x="914400" y="6229350"/>
            <a:ext cx="8331200" cy="476250"/>
          </a:xfrm>
          <a:prstGeom prst="rect">
            <a:avLst/>
          </a:prstGeom>
        </p:spPr>
        <p:txBody>
          <a:bodyPr/>
          <a:lstStyle>
            <a:lvl1pPr algn="ctr" eaLnBrk="1" hangingPunct="1">
              <a:defRPr>
                <a:latin typeface="Frutiger 55 Roman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cs typeface="Arial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0853807" y="6575425"/>
            <a:ext cx="730711" cy="128588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0CBDC3A-D49F-4631-A8C7-55D59B33E5FA}" type="slidenum">
              <a:rPr lang="en-GB">
                <a:solidFill>
                  <a:srgbClr val="666666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dirty="0">
              <a:solidFill>
                <a:srgbClr val="666666"/>
              </a:solidFill>
              <a:cs typeface="Arial" charset="0"/>
            </a:endParaRPr>
          </a:p>
        </p:txBody>
      </p:sp>
      <p:sp>
        <p:nvSpPr>
          <p:cNvPr id="1048609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1048610" name="Content Placeholder 9"/>
          <p:cNvSpPr>
            <a:spLocks noGrp="1"/>
          </p:cNvSpPr>
          <p:nvPr>
            <p:ph sz="quarter" idx="14"/>
          </p:nvPr>
        </p:nvSpPr>
        <p:spPr>
          <a:xfrm>
            <a:off x="607485" y="1195200"/>
            <a:ext cx="10977033" cy="529301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48611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607485" y="6575425"/>
            <a:ext cx="5414433" cy="128588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srgbClr val="666666"/>
                </a:solidFill>
                <a:cs typeface="Arial" charset="0"/>
              </a:rPr>
              <a:t>Copyright © 2015 Accenture All rights reserved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80" name="Text Placeholder 10"/>
          <p:cNvSpPr>
            <a:spLocks noGrp="1"/>
          </p:cNvSpPr>
          <p:nvPr>
            <p:ph type="body" idx="12"/>
          </p:nvPr>
        </p:nvSpPr>
        <p:spPr>
          <a:xfrm>
            <a:off x="609600" y="1168400"/>
            <a:ext cx="10972800" cy="4918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extplatzhalter 2"/>
          <p:cNvSpPr>
            <a:spLocks noGrp="1"/>
          </p:cNvSpPr>
          <p:nvPr>
            <p:ph type="body" idx="13"/>
          </p:nvPr>
        </p:nvSpPr>
        <p:spPr>
          <a:xfrm>
            <a:off x="624418" y="1102301"/>
            <a:ext cx="10943167" cy="562987"/>
          </a:xfrm>
          <a:prstGeom prst="rect">
            <a:avLst/>
          </a:prstGeom>
          <a:noFill/>
        </p:spPr>
        <p:txBody>
          <a:bodyPr wrap="square" lIns="0" tIns="72000" rIns="0" bIns="36000">
            <a:noAutofit/>
          </a:bodyPr>
          <a:lstStyle>
            <a:lvl1pPr marL="0" indent="0">
              <a:buNone/>
              <a:defRPr lang="de-DE" sz="1800" b="1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176213" lvl="0" indent="-17621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Tx/>
              <a:buNone/>
            </a:pPr>
            <a:r>
              <a:rPr lang="en-GB" noProof="0" dirty="0"/>
              <a:t>Click to edit Master text styles</a:t>
            </a:r>
          </a:p>
        </p:txBody>
      </p:sp>
      <p:sp>
        <p:nvSpPr>
          <p:cNvPr id="1048613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1048614" name="Inhaltsplatzhalter 2"/>
          <p:cNvSpPr>
            <a:spLocks noGrp="1"/>
          </p:cNvSpPr>
          <p:nvPr>
            <p:ph idx="1" hasCustomPrompt="1"/>
          </p:nvPr>
        </p:nvSpPr>
        <p:spPr>
          <a:xfrm>
            <a:off x="624418" y="1665288"/>
            <a:ext cx="10943167" cy="4787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>
            <a:lvl1pPr marL="180000" indent="-1800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defRPr lang="de-DE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defRPr lang="de-DE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440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defRPr lang="de-DE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000" indent="-1440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defRPr lang="de-DE" sz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8000" indent="-1080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defRPr lang="de-DE" sz="11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GB" noProof="0" dirty="0"/>
              <a:t>Bullet 1</a:t>
            </a:r>
          </a:p>
          <a:p>
            <a:pPr lvl="1"/>
            <a:r>
              <a:rPr lang="en-GB" noProof="0" dirty="0"/>
              <a:t>Bullet 2</a:t>
            </a:r>
          </a:p>
          <a:p>
            <a:pPr lvl="2"/>
            <a:r>
              <a:rPr lang="en-GB" noProof="0" dirty="0"/>
              <a:t>Bullet 3</a:t>
            </a:r>
          </a:p>
          <a:p>
            <a:pPr lvl="3"/>
            <a:r>
              <a:rPr lang="en-GB" noProof="0" dirty="0"/>
              <a:t>Bullet 4</a:t>
            </a:r>
          </a:p>
          <a:p>
            <a:pPr lvl="4"/>
            <a:r>
              <a:rPr lang="en-GB" noProof="0" dirty="0"/>
              <a:t>Bullet 5</a:t>
            </a:r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8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097163" name="Object 1" hidden="1"/>
                      <p:cNvPicPr>
                        <a:picLocks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600" name="Inhaltsplatzhalter 2"/>
          <p:cNvSpPr>
            <a:spLocks noGrp="1"/>
          </p:cNvSpPr>
          <p:nvPr>
            <p:ph idx="1" hasCustomPrompt="1"/>
          </p:nvPr>
        </p:nvSpPr>
        <p:spPr>
          <a:xfrm>
            <a:off x="624418" y="1102301"/>
            <a:ext cx="10943167" cy="535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72000" rIns="0" bIns="0" numCol="1" anchor="t" anchorCtr="0" compatLnSpc="1">
            <a:prstTxWarp prst="textNoShape">
              <a:avLst/>
            </a:prstTxWarp>
          </a:bodyPr>
          <a:lstStyle>
            <a:lvl1pPr marL="180000" indent="-1800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defRPr lang="de-DE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defRPr lang="de-DE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440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defRPr lang="de-DE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000" indent="-1440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defRPr lang="de-DE" sz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8000" indent="-1080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defRPr lang="de-DE" sz="11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GB" noProof="0" dirty="0"/>
              <a:t>Bullet 1</a:t>
            </a:r>
          </a:p>
          <a:p>
            <a:pPr lvl="1"/>
            <a:r>
              <a:rPr lang="en-GB" noProof="0" dirty="0"/>
              <a:t>Bullet 2</a:t>
            </a:r>
          </a:p>
          <a:p>
            <a:pPr lvl="2"/>
            <a:r>
              <a:rPr lang="en-GB" noProof="0" dirty="0"/>
              <a:t>Bullet 3</a:t>
            </a:r>
          </a:p>
          <a:p>
            <a:pPr lvl="3"/>
            <a:r>
              <a:rPr lang="en-GB" noProof="0" dirty="0"/>
              <a:t>Bullet 4</a:t>
            </a:r>
          </a:p>
          <a:p>
            <a:pPr lvl="4"/>
            <a:r>
              <a:rPr lang="en-GB" noProof="0" dirty="0"/>
              <a:t>Bullet 5</a:t>
            </a:r>
          </a:p>
        </p:txBody>
      </p:sp>
      <p:sp>
        <p:nvSpPr>
          <p:cNvPr id="1048601" name="Titel 1"/>
          <p:cNvSpPr>
            <a:spLocks noGrp="1"/>
          </p:cNvSpPr>
          <p:nvPr>
            <p:ph type="title"/>
          </p:nvPr>
        </p:nvSpPr>
        <p:spPr>
          <a:xfrm>
            <a:off x="624418" y="174704"/>
            <a:ext cx="10937924" cy="734017"/>
          </a:xfrm>
        </p:spPr>
        <p:txBody>
          <a:bodyPr anchor="t"/>
          <a:lstStyle>
            <a:lvl1pPr>
              <a:defRPr sz="2400">
                <a:solidFill>
                  <a:sysClr val="windowText" lastClr="000000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Title and Two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10" name="Objekt 9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2097168" name="Objekt 9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667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619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624418" y="1102301"/>
            <a:ext cx="5231583" cy="4402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72000" rIns="0" bIns="36000" numCol="1" anchor="t" anchorCtr="0" compatLnSpc="1">
            <a:prstTxWarp prst="textNoShape">
              <a:avLst/>
            </a:prstTxWarp>
            <a:noAutofit/>
          </a:bodyPr>
          <a:lstStyle>
            <a:lvl1pPr marL="0" indent="0">
              <a:buFontTx/>
              <a:buNone/>
              <a:defRPr lang="en-US" sz="1800" b="1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defRPr b="1">
                <a:solidFill>
                  <a:schemeClr val="accent3"/>
                </a:solidFill>
              </a:defRPr>
            </a:lvl2pPr>
            <a:lvl3pPr>
              <a:defRPr b="1">
                <a:solidFill>
                  <a:schemeClr val="accent3"/>
                </a:solidFill>
              </a:defRPr>
            </a:lvl3pPr>
          </a:lstStyle>
          <a:p>
            <a:pPr marL="0" lvl="0" indent="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Tx/>
              <a:buNone/>
            </a:pPr>
            <a:r>
              <a:rPr lang="en-GB" noProof="0" dirty="0"/>
              <a:t>Click to edit Master text styles</a:t>
            </a:r>
          </a:p>
        </p:txBody>
      </p:sp>
      <p:sp>
        <p:nvSpPr>
          <p:cNvPr id="1048620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6336000" y="1102301"/>
            <a:ext cx="5231585" cy="4402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72000" rIns="0" bIns="36000" numCol="1" anchor="t" anchorCtr="0" compatLnSpc="1">
            <a:prstTxWarp prst="textNoShape">
              <a:avLst/>
            </a:prstTxWarp>
            <a:noAutofit/>
          </a:bodyPr>
          <a:lstStyle>
            <a:lvl1pPr marL="0" indent="0">
              <a:buFontTx/>
              <a:buNone/>
              <a:defRPr lang="en-US" sz="1800" b="1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defRPr b="1">
                <a:solidFill>
                  <a:schemeClr val="accent3"/>
                </a:solidFill>
              </a:defRPr>
            </a:lvl2pPr>
            <a:lvl3pPr>
              <a:defRPr b="1">
                <a:solidFill>
                  <a:schemeClr val="accent3"/>
                </a:solidFill>
              </a:defRPr>
            </a:lvl3pPr>
          </a:lstStyle>
          <a:p>
            <a:pPr marL="0" lvl="0" indent="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Tx/>
              <a:buNone/>
            </a:pPr>
            <a:r>
              <a:rPr lang="en-GB" noProof="0" dirty="0"/>
              <a:t>Click to edit Master text styles</a:t>
            </a:r>
          </a:p>
        </p:txBody>
      </p:sp>
      <p:sp>
        <p:nvSpPr>
          <p:cNvPr id="1048621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1048622" name="Inhaltsplatzhalter 2"/>
          <p:cNvSpPr>
            <a:spLocks noGrp="1"/>
          </p:cNvSpPr>
          <p:nvPr>
            <p:ph idx="1" hasCustomPrompt="1"/>
          </p:nvPr>
        </p:nvSpPr>
        <p:spPr>
          <a:xfrm>
            <a:off x="624418" y="1665288"/>
            <a:ext cx="5231581" cy="4787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>
            <a:lvl1pPr marL="180000" indent="-1800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defRPr lang="de-DE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defRPr lang="de-DE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440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defRPr lang="de-DE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000" indent="-1440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defRPr lang="de-DE" sz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8000" indent="-1080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defRPr lang="de-DE" sz="11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GB" noProof="0" dirty="0"/>
              <a:t>Bullet 1</a:t>
            </a:r>
          </a:p>
          <a:p>
            <a:pPr lvl="1"/>
            <a:r>
              <a:rPr lang="en-GB" noProof="0" dirty="0"/>
              <a:t>Bullet 2</a:t>
            </a:r>
          </a:p>
          <a:p>
            <a:pPr lvl="2"/>
            <a:r>
              <a:rPr lang="en-GB" noProof="0" dirty="0"/>
              <a:t>Bullet 3</a:t>
            </a:r>
          </a:p>
          <a:p>
            <a:pPr lvl="3"/>
            <a:r>
              <a:rPr lang="en-GB" noProof="0" dirty="0"/>
              <a:t>Bullet 4</a:t>
            </a:r>
          </a:p>
          <a:p>
            <a:pPr lvl="4"/>
            <a:r>
              <a:rPr lang="en-GB" noProof="0" dirty="0"/>
              <a:t>Bullet 5</a:t>
            </a:r>
          </a:p>
        </p:txBody>
      </p:sp>
      <p:sp>
        <p:nvSpPr>
          <p:cNvPr id="1048623" name="Inhaltsplatzhalter 2"/>
          <p:cNvSpPr>
            <a:spLocks noGrp="1"/>
          </p:cNvSpPr>
          <p:nvPr>
            <p:ph idx="15" hasCustomPrompt="1"/>
          </p:nvPr>
        </p:nvSpPr>
        <p:spPr>
          <a:xfrm>
            <a:off x="6335999" y="1665288"/>
            <a:ext cx="5215419" cy="4787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>
            <a:lvl1pPr marL="180000" indent="-1800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defRPr lang="de-DE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defRPr lang="de-DE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440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defRPr lang="de-DE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000" indent="-1440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defRPr lang="de-DE" sz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8000" indent="-1080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defRPr lang="de-DE" sz="11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GB" noProof="0" dirty="0"/>
              <a:t>Bullet 1</a:t>
            </a:r>
          </a:p>
          <a:p>
            <a:pPr lvl="1"/>
            <a:r>
              <a:rPr lang="en-GB" noProof="0" dirty="0"/>
              <a:t>Bullet 2</a:t>
            </a:r>
          </a:p>
          <a:p>
            <a:pPr lvl="2"/>
            <a:r>
              <a:rPr lang="en-GB" noProof="0" dirty="0"/>
              <a:t>Bullet 3</a:t>
            </a:r>
          </a:p>
          <a:p>
            <a:pPr lvl="3"/>
            <a:r>
              <a:rPr lang="en-GB" noProof="0" dirty="0"/>
              <a:t>Bullet 4</a:t>
            </a:r>
          </a:p>
          <a:p>
            <a:pPr lvl="4"/>
            <a:r>
              <a:rPr lang="en-GB" noProof="0" dirty="0"/>
              <a:t>Bullet 5</a:t>
            </a:r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1048603" name="Inhaltsplatzhalter 2"/>
          <p:cNvSpPr>
            <a:spLocks noGrp="1"/>
          </p:cNvSpPr>
          <p:nvPr>
            <p:ph idx="1" hasCustomPrompt="1"/>
          </p:nvPr>
        </p:nvSpPr>
        <p:spPr>
          <a:xfrm>
            <a:off x="624419" y="1102300"/>
            <a:ext cx="5231581" cy="5350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72000" rIns="0" bIns="0" numCol="1" anchor="t" anchorCtr="0" compatLnSpc="1">
            <a:prstTxWarp prst="textNoShape">
              <a:avLst/>
            </a:prstTxWarp>
          </a:bodyPr>
          <a:lstStyle>
            <a:lvl1pPr marL="180000" indent="-1800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defRPr lang="de-DE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defRPr lang="de-DE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440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defRPr lang="de-DE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000" indent="-1440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defRPr lang="de-DE" sz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8000" indent="-1080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defRPr lang="de-DE" sz="11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GB" noProof="0" dirty="0"/>
              <a:t>Bullet 1</a:t>
            </a:r>
          </a:p>
          <a:p>
            <a:pPr lvl="1"/>
            <a:r>
              <a:rPr lang="en-GB" noProof="0" dirty="0"/>
              <a:t>Bullet 2</a:t>
            </a:r>
          </a:p>
          <a:p>
            <a:pPr lvl="2"/>
            <a:r>
              <a:rPr lang="en-GB" noProof="0" dirty="0"/>
              <a:t>Bullet 3</a:t>
            </a:r>
          </a:p>
          <a:p>
            <a:pPr lvl="3"/>
            <a:r>
              <a:rPr lang="en-GB" noProof="0" dirty="0"/>
              <a:t>Bullet 4</a:t>
            </a:r>
          </a:p>
          <a:p>
            <a:pPr lvl="4"/>
            <a:r>
              <a:rPr lang="en-GB" noProof="0" dirty="0"/>
              <a:t>Bullet 5</a:t>
            </a:r>
          </a:p>
        </p:txBody>
      </p:sp>
      <p:sp>
        <p:nvSpPr>
          <p:cNvPr id="1048604" name="Inhaltsplatzhalter 2"/>
          <p:cNvSpPr>
            <a:spLocks noGrp="1"/>
          </p:cNvSpPr>
          <p:nvPr>
            <p:ph idx="15" hasCustomPrompt="1"/>
          </p:nvPr>
        </p:nvSpPr>
        <p:spPr>
          <a:xfrm>
            <a:off x="6346923" y="1102300"/>
            <a:ext cx="5231581" cy="5350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72000" rIns="0" bIns="0" numCol="1" anchor="t" anchorCtr="0" compatLnSpc="1">
            <a:prstTxWarp prst="textNoShape">
              <a:avLst/>
            </a:prstTxWarp>
          </a:bodyPr>
          <a:lstStyle>
            <a:lvl1pPr marL="180000" indent="-1800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defRPr lang="de-DE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defRPr lang="de-DE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440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defRPr lang="de-DE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000" indent="-1440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defRPr lang="de-DE" sz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8000" indent="-1080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itchFamily="34" charset="0"/>
              <a:defRPr lang="de-DE" sz="11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GB" noProof="0" dirty="0"/>
              <a:t>Bullet 1</a:t>
            </a:r>
          </a:p>
          <a:p>
            <a:pPr lvl="1"/>
            <a:r>
              <a:rPr lang="en-GB" noProof="0" dirty="0"/>
              <a:t>Bullet 2</a:t>
            </a:r>
          </a:p>
          <a:p>
            <a:pPr lvl="2"/>
            <a:r>
              <a:rPr lang="en-GB" noProof="0" dirty="0"/>
              <a:t>Bullet 3</a:t>
            </a:r>
          </a:p>
          <a:p>
            <a:pPr lvl="3"/>
            <a:r>
              <a:rPr lang="en-GB" noProof="0" dirty="0"/>
              <a:t>Bullet 4</a:t>
            </a:r>
          </a:p>
          <a:p>
            <a:pPr lvl="4"/>
            <a:r>
              <a:rPr lang="en-GB" noProof="0" dirty="0"/>
              <a:t>Bullet 5</a:t>
            </a:r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6" name="Objekt 1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2097159" name="Objekt 13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667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592" name="Titel 17"/>
          <p:cNvSpPr>
            <a:spLocks noGrp="1"/>
          </p:cNvSpPr>
          <p:nvPr>
            <p:ph type="title"/>
          </p:nvPr>
        </p:nvSpPr>
        <p:spPr>
          <a:xfrm>
            <a:off x="624418" y="1443038"/>
            <a:ext cx="10943167" cy="1323975"/>
          </a:xfrm>
        </p:spPr>
        <p:txBody>
          <a:bodyPr wrap="square" lIns="0" tIns="0" rIns="0" bIns="72000" anchor="t" anchorCtr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None/>
              <a:defRPr sz="3600" b="1" i="0"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1048593" name="AMC_Footer"/>
          <p:cNvSpPr txBox="1"/>
          <p:nvPr userDrawn="1"/>
        </p:nvSpPr>
        <p:spPr>
          <a:xfrm>
            <a:off x="624418" y="6569076"/>
            <a:ext cx="8255892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lvl1pPr>
          </a:lstStyle>
          <a:p>
            <a:r>
              <a:rPr lang="en-GB" sz="800" dirty="0">
                <a:solidFill>
                  <a:prstClr val="white"/>
                </a:solidFill>
                <a:cs typeface="Arial" pitchFamily="34" charset="0"/>
              </a:rPr>
              <a:t>Copyright © 2015 Accenture. All rights reserved. Accenture Confidential Information.</a:t>
            </a:r>
          </a:p>
        </p:txBody>
      </p:sp>
      <p:sp>
        <p:nvSpPr>
          <p:cNvPr id="1048594" name="Inhaltsplatzhalter 13"/>
          <p:cNvSpPr txBox="1"/>
          <p:nvPr userDrawn="1"/>
        </p:nvSpPr>
        <p:spPr>
          <a:xfrm>
            <a:off x="11033357" y="6569076"/>
            <a:ext cx="528985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lvl1pPr>
          </a:lstStyle>
          <a:p>
            <a:pPr algn="r"/>
            <a:fld id="{EB578BD5-E3A8-4354-91BC-79CE4598B8D1}" type="slidenum">
              <a:rPr lang="en-GB" sz="800" smtClean="0">
                <a:solidFill>
                  <a:prstClr val="white"/>
                </a:solidFill>
                <a:cs typeface="Arial" pitchFamily="34" charset="0"/>
              </a:rPr>
              <a:pPr algn="r"/>
              <a:t>‹#›</a:t>
            </a:fld>
            <a:endParaRPr lang="en-GB" sz="800" dirty="0">
              <a:solidFill>
                <a:prstClr val="white"/>
              </a:solidFill>
              <a:cs typeface="Arial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9" name="Objekt 1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2097165" name="Objekt 13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667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605" name="Titel 17"/>
          <p:cNvSpPr>
            <a:spLocks noGrp="1"/>
          </p:cNvSpPr>
          <p:nvPr>
            <p:ph type="title"/>
          </p:nvPr>
        </p:nvSpPr>
        <p:spPr>
          <a:xfrm>
            <a:off x="624418" y="1443038"/>
            <a:ext cx="10943167" cy="1323975"/>
          </a:xfrm>
        </p:spPr>
        <p:txBody>
          <a:bodyPr wrap="square" lIns="0" tIns="0" rIns="0" bIns="72000" anchor="t" anchorCtr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None/>
              <a:defRPr sz="3600" b="1" i="0">
                <a:solidFill>
                  <a:schemeClr val="accent1"/>
                </a:solidFill>
                <a:latin typeface="Arial"/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1048606" name="AMC_Footer"/>
          <p:cNvSpPr txBox="1"/>
          <p:nvPr userDrawn="1"/>
        </p:nvSpPr>
        <p:spPr>
          <a:xfrm>
            <a:off x="624418" y="6569076"/>
            <a:ext cx="8255892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lvl1pPr>
          </a:lstStyle>
          <a:p>
            <a:r>
              <a:rPr lang="en-GB" sz="800" dirty="0">
                <a:solidFill>
                  <a:srgbClr val="FF0000"/>
                </a:solidFill>
                <a:cs typeface="Arial" pitchFamily="34" charset="0"/>
              </a:rPr>
              <a:t>Copyright © 2015 Accenture. All rights reserved. Accenture Confidential Information.</a:t>
            </a:r>
          </a:p>
        </p:txBody>
      </p:sp>
      <p:sp>
        <p:nvSpPr>
          <p:cNvPr id="1048607" name="Inhaltsplatzhalter 13"/>
          <p:cNvSpPr txBox="1"/>
          <p:nvPr userDrawn="1"/>
        </p:nvSpPr>
        <p:spPr>
          <a:xfrm>
            <a:off x="11033357" y="6569076"/>
            <a:ext cx="528985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lvl1pPr>
          </a:lstStyle>
          <a:p>
            <a:pPr algn="r"/>
            <a:fld id="{EB578BD5-E3A8-4354-91BC-79CE4598B8D1}" type="slidenum">
              <a:rPr lang="en-GB" sz="800" smtClean="0">
                <a:solidFill>
                  <a:srgbClr val="FF0000"/>
                </a:solidFill>
                <a:cs typeface="Arial" pitchFamily="34" charset="0"/>
              </a:rPr>
              <a:pPr algn="r"/>
              <a:t>‹#›</a:t>
            </a:fld>
            <a:endParaRPr lang="en-GB" sz="800" dirty="0">
              <a:solidFill>
                <a:srgbClr val="FF0000"/>
              </a:solidFill>
              <a:cs typeface="Arial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609601" y="1381126"/>
            <a:ext cx="10970683" cy="20478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1048598" name="Title 3"/>
          <p:cNvSpPr>
            <a:spLocks noGrp="1"/>
          </p:cNvSpPr>
          <p:nvPr>
            <p:ph type="title" hasCustomPrompt="1"/>
          </p:nvPr>
        </p:nvSpPr>
        <p:spPr>
          <a:xfrm>
            <a:off x="614714" y="650875"/>
            <a:ext cx="10940348" cy="304800"/>
          </a:xfrm>
        </p:spPr>
        <p:txBody>
          <a:bodyPr>
            <a:noAutofit/>
          </a:bodyPr>
          <a:lstStyle>
            <a:lvl1pPr>
              <a:defRPr sz="2000"/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04859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10659" y="54685"/>
            <a:ext cx="7822141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  <a:lvl2pPr marL="225425" indent="0">
              <a:buNone/>
            </a:lvl2pPr>
            <a:lvl3pPr marL="457200" indent="0">
              <a:buNone/>
            </a:lvl3pPr>
            <a:lvl4pPr marL="688975" indent="0">
              <a:buNone/>
            </a:lvl4pPr>
            <a:lvl5pPr marL="914400" indent="0">
              <a:buNone/>
            </a:lvl5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Object 1" hidden="1"/>
          <p:cNvGraphicFramePr>
            <a:graphicFrameLocks noChangeAspect="1"/>
          </p:cNvGraphicFramePr>
          <p:nvPr userDrawn="1">
            <p:custDataLst>
              <p:tags r:id="rId16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think-cell Slide" r:id="rId17" imgW="540" imgH="541" progId="TCLayout.ActiveDocument.1">
                  <p:embed/>
                </p:oleObj>
              </mc:Choice>
              <mc:Fallback>
                <p:oleObj name="think-cell Slide" r:id="rId17" imgW="540" imgH="541" progId="TCLayout.ActiveDocument.1">
                  <p:embed/>
                  <p:pic>
                    <p:nvPicPr>
                      <p:cNvPr id="2097152" name="Object 1" hidden="1"/>
                      <p:cNvPicPr>
                        <a:picLocks/>
                      </p:cNvPicPr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576" name="Titelplatzhalter 11"/>
          <p:cNvSpPr>
            <a:spLocks noGrp="1"/>
          </p:cNvSpPr>
          <p:nvPr>
            <p:ph type="title"/>
          </p:nvPr>
        </p:nvSpPr>
        <p:spPr bwMode="auto">
          <a:xfrm>
            <a:off x="624418" y="2"/>
            <a:ext cx="10937924" cy="11022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72000" numCol="1" anchor="b" anchorCtr="0" compatLnSpc="1">
            <a:prstTxWarp prst="textNoShape">
              <a:avLst/>
            </a:prstTxWarp>
            <a:noAutofit/>
          </a:bodyPr>
          <a:lstStyle/>
          <a:p>
            <a:endParaRPr lang="en-GB" noProof="0" dirty="0"/>
          </a:p>
        </p:txBody>
      </p:sp>
      <p:sp>
        <p:nvSpPr>
          <p:cNvPr id="1048577" name="AMC_Footer"/>
          <p:cNvSpPr txBox="1"/>
          <p:nvPr/>
        </p:nvSpPr>
        <p:spPr>
          <a:xfrm>
            <a:off x="624418" y="6569076"/>
            <a:ext cx="8255892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lvl1pPr>
          </a:lstStyle>
          <a:p>
            <a:r>
              <a:rPr lang="en-GB" sz="800" dirty="0">
                <a:solidFill>
                  <a:prstClr val="black"/>
                </a:solidFill>
                <a:cs typeface="Arial" pitchFamily="34" charset="0"/>
              </a:rPr>
              <a:t>Copyright © 2015 Accenture. All rights reserved. Accenture Confidential Information.</a:t>
            </a:r>
          </a:p>
        </p:txBody>
      </p:sp>
      <p:sp>
        <p:nvSpPr>
          <p:cNvPr id="1048578" name="Inhaltsplatzhalter 13"/>
          <p:cNvSpPr txBox="1"/>
          <p:nvPr/>
        </p:nvSpPr>
        <p:spPr>
          <a:xfrm>
            <a:off x="11033357" y="6569076"/>
            <a:ext cx="528985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lvl1pPr>
          </a:lstStyle>
          <a:p>
            <a:pPr algn="r"/>
            <a:fld id="{EB578BD5-E3A8-4354-91BC-79CE4598B8D1}" type="slidenum">
              <a:rPr lang="en-GB" sz="800" smtClean="0">
                <a:solidFill>
                  <a:prstClr val="black"/>
                </a:solidFill>
                <a:cs typeface="Arial" pitchFamily="34" charset="0"/>
              </a:rPr>
              <a:pPr algn="r"/>
              <a:t>‹#›</a:t>
            </a:fld>
            <a:endParaRPr lang="en-GB" sz="800" dirty="0">
              <a:solidFill>
                <a:prstClr val="black"/>
              </a:solidFill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de-DE" sz="2400" b="1" kern="1200" dirty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9pPr>
    </p:titleStyle>
    <p:bodyStyle>
      <a:lvl1pPr marL="174625" indent="-174625" algn="l" rtl="0" eaLnBrk="1" fontAlgn="base" hangingPunct="1">
        <a:spcBef>
          <a:spcPts val="300"/>
        </a:spcBef>
        <a:spcAft>
          <a:spcPts val="30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3538" indent="-188913" algn="l" rtl="0" eaLnBrk="1" fontAlgn="base" hangingPunct="1">
        <a:spcBef>
          <a:spcPts val="300"/>
        </a:spcBef>
        <a:spcAft>
          <a:spcPts val="300"/>
        </a:spcAft>
        <a:buFont typeface="Arial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8163" indent="-174625" algn="l" rtl="0" eaLnBrk="1" fontAlgn="base" hangingPunct="1">
        <a:spcBef>
          <a:spcPts val="300"/>
        </a:spcBef>
        <a:spcAft>
          <a:spcPts val="300"/>
        </a:spcAft>
        <a:buFont typeface="Arial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12788" indent="-174625" algn="l" rtl="0" eaLnBrk="1" fontAlgn="base" hangingPunct="1">
        <a:spcBef>
          <a:spcPts val="300"/>
        </a:spcBef>
        <a:spcAft>
          <a:spcPts val="300"/>
        </a:spcAft>
        <a:buFont typeface="Arial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901700" indent="-188913" algn="l" rtl="0" eaLnBrk="1" fontAlgn="base" hangingPunct="1">
        <a:spcBef>
          <a:spcPts val="300"/>
        </a:spcBef>
        <a:spcAft>
          <a:spcPts val="300"/>
        </a:spcAft>
        <a:buFont typeface="Arial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mailto:gourav.jaiswal@accenture.com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Rectangle 13"/>
          <p:cNvSpPr/>
          <p:nvPr/>
        </p:nvSpPr>
        <p:spPr bwMode="gray">
          <a:xfrm>
            <a:off x="-5240" y="-375138"/>
            <a:ext cx="12192000" cy="1249404"/>
          </a:xfrm>
          <a:prstGeom prst="rect">
            <a:avLst/>
          </a:prstGeom>
          <a:solidFill>
            <a:srgbClr val="FF0000"/>
          </a:solidFill>
          <a:ln w="6350">
            <a:noFill/>
            <a:miter lim="800000"/>
            <a:headEnd/>
            <a:tailEnd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spcAft>
                <a:spcPts val="300"/>
              </a:spcAft>
            </a:pPr>
            <a:endParaRPr lang="en-US" sz="1600" kern="0" dirty="0">
              <a:solidFill>
                <a:sysClr val="windowText" lastClr="000000"/>
              </a:solidFill>
              <a:cs typeface="Arial" pitchFamily="34" charset="0"/>
            </a:endParaRPr>
          </a:p>
        </p:txBody>
      </p:sp>
      <p:sp>
        <p:nvSpPr>
          <p:cNvPr id="1048582" name="Title 1"/>
          <p:cNvSpPr>
            <a:spLocks noGrp="1"/>
          </p:cNvSpPr>
          <p:nvPr>
            <p:ph type="title"/>
          </p:nvPr>
        </p:nvSpPr>
        <p:spPr>
          <a:xfrm>
            <a:off x="0" y="-504092"/>
            <a:ext cx="12186760" cy="1418493"/>
          </a:xfrm>
        </p:spPr>
        <p:txBody>
          <a:bodyPr anchor="ctr"/>
          <a:lstStyle/>
          <a:p>
            <a:r>
              <a:rPr lang="en-US" dirty="0">
                <a:solidFill>
                  <a:schemeClr val="bg1"/>
                </a:solidFill>
              </a:rPr>
              <a:t>   </a:t>
            </a:r>
            <a:r>
              <a:rPr lang="en-US" dirty="0" err="1" smtClean="0">
                <a:solidFill>
                  <a:schemeClr val="bg1"/>
                </a:solidFill>
              </a:rPr>
              <a:t>Sarva</a:t>
            </a:r>
            <a:r>
              <a:rPr lang="en-US" dirty="0" err="1" smtClean="0">
                <a:solidFill>
                  <a:schemeClr val="bg1"/>
                </a:solidFill>
              </a:rPr>
              <a:t>priya</a:t>
            </a:r>
            <a:r>
              <a:rPr lang="en-US" dirty="0" smtClean="0">
                <a:solidFill>
                  <a:schemeClr val="bg1"/>
                </a:solidFill>
              </a:rPr>
              <a:t>                                                                                                      </a:t>
            </a:r>
            <a:endParaRPr lang="zh-CN" altLang="en-US" dirty="0"/>
          </a:p>
        </p:txBody>
      </p:sp>
      <p:sp>
        <p:nvSpPr>
          <p:cNvPr id="1048583" name="Rectangle 2"/>
          <p:cNvSpPr>
            <a:spLocks noChangeArrowheads="1"/>
          </p:cNvSpPr>
          <p:nvPr/>
        </p:nvSpPr>
        <p:spPr bwMode="auto">
          <a:xfrm>
            <a:off x="-5240" y="950826"/>
            <a:ext cx="4010891" cy="8716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45964" rIns="0" bIns="45964"/>
          <a:lstStyle/>
          <a:p>
            <a:pPr marL="120650" indent="-120650">
              <a:lnSpc>
                <a:spcPct val="90000"/>
              </a:lnSpc>
              <a:spcBef>
                <a:spcPct val="20000"/>
              </a:spcBef>
              <a:tabLst>
                <a:tab pos="400050" algn="l"/>
              </a:tabLst>
            </a:pPr>
            <a:r>
              <a:rPr lang="en-US" sz="2000" b="1" dirty="0">
                <a:solidFill>
                  <a:srgbClr val="000000"/>
                </a:solidFill>
              </a:rPr>
              <a:t>  </a:t>
            </a:r>
            <a:r>
              <a:rPr lang="en-US" sz="2000" b="1" u="sng" dirty="0">
                <a:solidFill>
                  <a:srgbClr val="000000"/>
                </a:solidFill>
              </a:rPr>
              <a:t>Contact Details</a:t>
            </a:r>
          </a:p>
          <a:p>
            <a:pPr marL="36000" defTabSz="912813">
              <a:tabLst>
                <a:tab pos="400050" algn="l"/>
              </a:tabLst>
            </a:pPr>
            <a:endParaRPr lang="en-US" sz="1000" b="1" dirty="0">
              <a:solidFill>
                <a:srgbClr val="000000"/>
              </a:solidFill>
            </a:endParaRPr>
          </a:p>
          <a:p>
            <a:pPr marL="36000" defTabSz="912813">
              <a:tabLst>
                <a:tab pos="400050" algn="l"/>
              </a:tabLst>
            </a:pPr>
            <a:r>
              <a:rPr lang="en-US" sz="1050" dirty="0">
                <a:solidFill>
                  <a:srgbClr val="000000"/>
                </a:solidFill>
              </a:rPr>
              <a:t>  </a:t>
            </a:r>
            <a:r>
              <a:rPr lang="en-US" sz="1200" dirty="0">
                <a:solidFill>
                  <a:srgbClr val="000000"/>
                </a:solidFill>
              </a:rPr>
              <a:t>Mail :    </a:t>
            </a:r>
            <a:r>
              <a:rPr lang="en-US" sz="1200" dirty="0" smtClean="0">
                <a:solidFill>
                  <a:srgbClr val="000000"/>
                </a:solidFill>
                <a:hlinkClick r:id="rId2"/>
              </a:rPr>
              <a:t>sakumar488@gmail.com</a:t>
            </a:r>
            <a:endParaRPr lang="en-US" sz="1200" dirty="0">
              <a:solidFill>
                <a:srgbClr val="000000"/>
              </a:solidFill>
            </a:endParaRPr>
          </a:p>
          <a:p>
            <a:pPr marL="36000" defTabSz="912813">
              <a:tabLst>
                <a:tab pos="400050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  Ph no.. 7989185914</a:t>
            </a:r>
            <a:endParaRPr lang="zh-CN" altLang="en-US" dirty="0"/>
          </a:p>
        </p:txBody>
      </p:sp>
      <p:sp>
        <p:nvSpPr>
          <p:cNvPr id="1048584" name="Rectangle 6"/>
          <p:cNvSpPr>
            <a:spLocks noChangeArrowheads="1"/>
          </p:cNvSpPr>
          <p:nvPr/>
        </p:nvSpPr>
        <p:spPr bwMode="auto">
          <a:xfrm>
            <a:off x="0" y="4986585"/>
            <a:ext cx="12186760" cy="160650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928" tIns="45964" rIns="91928" bIns="45964"/>
          <a:lstStyle/>
          <a:p>
            <a:pPr marL="120650" indent="-120650">
              <a:lnSpc>
                <a:spcPct val="90000"/>
              </a:lnSpc>
              <a:spcBef>
                <a:spcPct val="20000"/>
              </a:spcBef>
              <a:tabLst>
                <a:tab pos="400050" algn="l"/>
              </a:tabLst>
            </a:pPr>
            <a:r>
              <a:rPr lang="en-US" sz="2000" b="1" u="sng" dirty="0">
                <a:solidFill>
                  <a:srgbClr val="000000"/>
                </a:solidFill>
              </a:rPr>
              <a:t>Skill Set</a:t>
            </a:r>
          </a:p>
          <a:p>
            <a:pPr marL="914400" indent="-914400" algn="just" defTabSz="912813">
              <a:spcBef>
                <a:spcPct val="50000"/>
              </a:spcBef>
            </a:pPr>
            <a:r>
              <a:rPr lang="en-US" sz="1600" dirty="0">
                <a:latin typeface="Calibri" panose="020F0502020204030204" pitchFamily="34" charset="0"/>
              </a:rPr>
              <a:t>Industry 	:	Life science and Retail</a:t>
            </a:r>
          </a:p>
          <a:p>
            <a:pPr marL="914400" indent="-914400" algn="just" defTabSz="912813">
              <a:spcBef>
                <a:spcPct val="50000"/>
              </a:spcBef>
            </a:pPr>
            <a:r>
              <a:rPr lang="en-US" altLang="zh-SG" sz="1600" dirty="0">
                <a:latin typeface="Calibri" panose="020F0502020204030204" pitchFamily="34" charset="0"/>
              </a:rPr>
              <a:t>Functional:	Content Management </a:t>
            </a:r>
            <a:r>
              <a:rPr lang="en-US" altLang="zh-SG" sz="1600" dirty="0" smtClean="0">
                <a:latin typeface="Calibri" panose="020F0502020204030204" pitchFamily="34" charset="0"/>
              </a:rPr>
              <a:t>System(CMS) </a:t>
            </a:r>
            <a:r>
              <a:rPr lang="en-US" altLang="zh-SG" sz="1600" dirty="0">
                <a:latin typeface="Calibri" panose="020F0502020204030204" pitchFamily="34" charset="0"/>
              </a:rPr>
              <a:t>and Devops which include tool like </a:t>
            </a:r>
            <a:r>
              <a:rPr lang="en-US" altLang="zh-SG" sz="1600" dirty="0" err="1" smtClean="0">
                <a:latin typeface="Calibri" panose="020F0502020204030204" pitchFamily="34" charset="0"/>
              </a:rPr>
              <a:t>chef,jenkins,git</a:t>
            </a:r>
            <a:r>
              <a:rPr lang="en-US" altLang="zh-SG" sz="1600" dirty="0" smtClean="0">
                <a:latin typeface="Calibri" panose="020F0502020204030204" pitchFamily="34" charset="0"/>
              </a:rPr>
              <a:t>.</a:t>
            </a:r>
            <a:endParaRPr lang="zh-CN" altLang="en-US" dirty="0"/>
          </a:p>
          <a:p>
            <a:pPr defTabSz="912813" eaLnBrk="0" hangingPunct="0">
              <a:spcBef>
                <a:spcPct val="30000"/>
              </a:spcBef>
              <a:buClr>
                <a:schemeClr val="bg1">
                  <a:lumMod val="50000"/>
                </a:schemeClr>
              </a:buClr>
            </a:pPr>
            <a:r>
              <a:rPr lang="en-US" altLang="zh-SG" sz="1600" dirty="0">
                <a:latin typeface="Calibri" panose="020F0502020204030204" pitchFamily="34" charset="0"/>
              </a:rPr>
              <a:t>Platform	: 	</a:t>
            </a:r>
            <a:r>
              <a:rPr lang="en-US" altLang="zh-SG" sz="1600" smtClean="0">
                <a:latin typeface="Calibri" panose="020F0502020204030204" pitchFamily="34" charset="0"/>
              </a:rPr>
              <a:t>Web,Linux</a:t>
            </a:r>
            <a:r>
              <a:rPr lang="en-US" altLang="zh-SG" sz="1600" smtClean="0">
                <a:latin typeface="Calibri" panose="020F0502020204030204" pitchFamily="34" charset="0"/>
              </a:rPr>
              <a:t>,Windows</a:t>
            </a:r>
            <a:r>
              <a:rPr lang="en-US" altLang="zh-SG" sz="1600" smtClean="0">
                <a:latin typeface="Calibri" panose="020F0502020204030204" pitchFamily="34" charset="0"/>
              </a:rPr>
              <a:t> 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1048585" name="Rectangle 7"/>
          <p:cNvSpPr>
            <a:spLocks noChangeArrowheads="1"/>
          </p:cNvSpPr>
          <p:nvPr/>
        </p:nvSpPr>
        <p:spPr bwMode="auto">
          <a:xfrm>
            <a:off x="-5239" y="1789388"/>
            <a:ext cx="4216916" cy="31309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928" tIns="45964" rIns="91928" bIns="45964"/>
          <a:lstStyle/>
          <a:p>
            <a:pPr marL="120650" lvl="1" indent="-12065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tabLst>
                <a:tab pos="400050" algn="l"/>
              </a:tabLst>
            </a:pPr>
            <a:r>
              <a:rPr lang="en-US" sz="2000" b="1" u="sng" dirty="0">
                <a:solidFill>
                  <a:srgbClr val="000000"/>
                </a:solidFill>
              </a:rPr>
              <a:t>Experience Summary:</a:t>
            </a:r>
          </a:p>
          <a:p>
            <a:pPr marL="284163" lvl="1" indent="-284163" algn="just" defTabSz="912813">
              <a:lnSpc>
                <a:spcPct val="90000"/>
              </a:lnSpc>
              <a:spcBef>
                <a:spcPts val="200"/>
              </a:spcBef>
              <a:buClr>
                <a:srgbClr val="000000"/>
              </a:buClr>
              <a:tabLst>
                <a:tab pos="284163" algn="l"/>
              </a:tabLst>
            </a:pPr>
            <a:endParaRPr lang="en-US" sz="1000" b="1" u="sng" dirty="0">
              <a:solidFill>
                <a:srgbClr val="000000"/>
              </a:solidFill>
            </a:endParaRPr>
          </a:p>
          <a:p>
            <a:pPr lvl="0"/>
            <a:r>
              <a:rPr lang="en-US" sz="1200" dirty="0" smtClean="0"/>
              <a:t>3.8 </a:t>
            </a:r>
            <a:r>
              <a:rPr lang="en-US" sz="1200" dirty="0"/>
              <a:t>years of experience in Episerver tool (CMS) based on </a:t>
            </a:r>
            <a:endParaRPr lang="zh-CN" altLang="en-US" dirty="0"/>
          </a:p>
          <a:p>
            <a:pPr lvl="0"/>
            <a:r>
              <a:rPr lang="en-US" altLang="en-IN" sz="1200" dirty="0"/>
              <a:t>..Net based technology,html,css of more than 200 sites.</a:t>
            </a:r>
            <a:endParaRPr lang="zh-CN" altLang="en-US" dirty="0"/>
          </a:p>
          <a:p>
            <a:pPr lvl="0"/>
            <a:endParaRPr lang="en-US" sz="1200" b="1" dirty="0"/>
          </a:p>
          <a:p>
            <a:pPr marL="228600" lvl="0" indent="-228600">
              <a:buAutoNum type="arabicPeriod"/>
            </a:pPr>
            <a:endParaRPr lang="en-US" sz="1200" b="1" dirty="0"/>
          </a:p>
          <a:p>
            <a:pPr marL="228600" lvl="0" indent="-228600">
              <a:buAutoNum type="arabicPeriod"/>
            </a:pPr>
            <a:r>
              <a:rPr lang="en-US" altLang="en-IN" sz="1200" b="1" dirty="0"/>
              <a:t>CMS TOOL </a:t>
            </a:r>
            <a:endParaRPr lang="zh-CN" altLang="en-US" dirty="0"/>
          </a:p>
          <a:p>
            <a:pPr marL="228600" lvl="0" indent="-228600">
              <a:buAutoNum type="arabicPeriod"/>
            </a:pPr>
            <a:r>
              <a:rPr lang="en-US" sz="1200" b="1" dirty="0"/>
              <a:t>Ticketing tool: </a:t>
            </a:r>
            <a:r>
              <a:rPr lang="en-US" sz="1200" b="1" dirty="0" err="1"/>
              <a:t>ServiceNow,Remedy</a:t>
            </a:r>
            <a:endParaRPr lang="zh-CN" altLang="en-US" sz="1200" dirty="0"/>
          </a:p>
          <a:p>
            <a:pPr defTabSz="912813">
              <a:lnSpc>
                <a:spcPct val="85000"/>
              </a:lnSpc>
              <a:spcBef>
                <a:spcPct val="50000"/>
              </a:spcBef>
            </a:pPr>
            <a:endParaRPr lang="en-US" altLang="zh-MO" sz="1000" b="1" u="sng" dirty="0">
              <a:solidFill>
                <a:srgbClr val="000000"/>
              </a:solidFill>
              <a:ea typeface="新細明體" pitchFamily="18" charset="-120"/>
            </a:endParaRPr>
          </a:p>
          <a:p>
            <a:pPr marL="120650" lvl="1" indent="-12065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tabLst>
                <a:tab pos="400050" algn="l"/>
              </a:tabLst>
            </a:pPr>
            <a:r>
              <a:rPr lang="en-US" altLang="zh-MO" sz="2000" b="1" u="sng" dirty="0">
                <a:solidFill>
                  <a:srgbClr val="000000"/>
                </a:solidFill>
              </a:rPr>
              <a:t>Educational Summary:</a:t>
            </a:r>
          </a:p>
          <a:p>
            <a:pPr marL="120650" lvl="1" indent="-12065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tabLst>
                <a:tab pos="400050" algn="l"/>
              </a:tabLst>
            </a:pPr>
            <a:endParaRPr lang="en-US" altLang="zh-MO" sz="1400" b="1" u="sng" dirty="0">
              <a:solidFill>
                <a:srgbClr val="000000"/>
              </a:solidFill>
            </a:endParaRPr>
          </a:p>
          <a:p>
            <a:r>
              <a:rPr lang="en-US" sz="1600" dirty="0">
                <a:latin typeface="Calibri" panose="020F0502020204030204" pitchFamily="34" charset="0"/>
              </a:rPr>
              <a:t>B. Tech (Information Technology) from Acharya institute Bangalore in 2015</a:t>
            </a:r>
            <a:endParaRPr lang="en-US" altLang="zh-MO" sz="1600" dirty="0">
              <a:latin typeface="Calibri" panose="020F0502020204030204" pitchFamily="34" charset="0"/>
            </a:endParaRPr>
          </a:p>
        </p:txBody>
      </p:sp>
      <p:sp>
        <p:nvSpPr>
          <p:cNvPr id="1048586" name="Rectangle 9"/>
          <p:cNvSpPr>
            <a:spLocks noChangeArrowheads="1"/>
          </p:cNvSpPr>
          <p:nvPr/>
        </p:nvSpPr>
        <p:spPr bwMode="auto">
          <a:xfrm>
            <a:off x="4099259" y="914401"/>
            <a:ext cx="8092741" cy="400594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928" tIns="45964" rIns="91928" bIns="45964"/>
          <a:lstStyle/>
          <a:p>
            <a:pPr marL="120650" indent="-12065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000" b="1" u="sng" dirty="0">
                <a:solidFill>
                  <a:srgbClr val="000000"/>
                </a:solidFill>
              </a:rPr>
              <a:t>Select Relevant </a:t>
            </a:r>
            <a:r>
              <a:rPr lang="en-US" sz="2000" b="1" u="sng" dirty="0" smtClean="0">
                <a:solidFill>
                  <a:srgbClr val="000000"/>
                </a:solidFill>
              </a:rPr>
              <a:t> </a:t>
            </a:r>
            <a:r>
              <a:rPr lang="en-US" sz="2000" b="1" u="sng" dirty="0">
                <a:solidFill>
                  <a:srgbClr val="000000"/>
                </a:solidFill>
              </a:rPr>
              <a:t>Experience:</a:t>
            </a:r>
          </a:p>
          <a:p>
            <a:pPr marL="115888" indent="-115888" algn="just" defTabSz="912813">
              <a:spcBef>
                <a:spcPct val="50000"/>
              </a:spcBef>
              <a:defRPr/>
            </a:pPr>
            <a:r>
              <a:rPr lang="en-US" sz="1400" b="1" u="sng" dirty="0">
                <a:ea typeface="Gulim" pitchFamily="34" charset="-127"/>
              </a:rPr>
              <a:t>Global Pharmaceutical – </a:t>
            </a:r>
          </a:p>
          <a:p>
            <a:pPr marL="115888" indent="-115888" algn="just" defTabSz="912813">
              <a:spcBef>
                <a:spcPct val="50000"/>
              </a:spcBef>
              <a:defRPr/>
            </a:pPr>
            <a:r>
              <a:rPr lang="en-US" sz="1400" dirty="0">
                <a:ea typeface="Gulim" pitchFamily="34" charset="-127"/>
              </a:rPr>
              <a:t>Roles and Responsibilities -</a:t>
            </a:r>
          </a:p>
          <a:p>
            <a:pPr marL="171450" indent="-171450" algn="just" defTabSz="912813">
              <a:spcBef>
                <a:spcPct val="50000"/>
              </a:spcBef>
              <a:buFont typeface="Arial"/>
              <a:buChar char="•"/>
              <a:defRPr/>
            </a:pPr>
            <a:r>
              <a:rPr lang="en-US" sz="1600" dirty="0"/>
              <a:t>Enhancing application by implementing new business requirements.</a:t>
            </a:r>
          </a:p>
          <a:p>
            <a:pPr marL="171450" indent="-171450" algn="just" defTabSz="912813">
              <a:spcBef>
                <a:spcPct val="50000"/>
              </a:spcBef>
              <a:buFont typeface="Arial"/>
              <a:buChar char="•"/>
              <a:defRPr/>
            </a:pPr>
            <a:r>
              <a:rPr lang="en-US" sz="1600" dirty="0">
                <a:ea typeface="Gulim" pitchFamily="34" charset="-127"/>
              </a:rPr>
              <a:t>As a part of application maintenance r</a:t>
            </a:r>
            <a:r>
              <a:rPr lang="en-US" sz="1600" dirty="0"/>
              <a:t>esolving incidents and service request for more than 250 digital marketing websites hosted on </a:t>
            </a:r>
            <a:r>
              <a:rPr lang="en-US" sz="1600" dirty="0" err="1"/>
              <a:t>EpiServer</a:t>
            </a:r>
            <a:r>
              <a:rPr lang="en-US" sz="1600" dirty="0"/>
              <a:t> Platform.</a:t>
            </a:r>
          </a:p>
          <a:p>
            <a:pPr marL="171450" indent="-171450" algn="just" defTabSz="912813">
              <a:spcBef>
                <a:spcPct val="50000"/>
              </a:spcBef>
              <a:buFont typeface="Arial"/>
              <a:buChar char="•"/>
              <a:defRPr/>
            </a:pPr>
            <a:r>
              <a:rPr lang="en-US" sz="1600" dirty="0"/>
              <a:t>Supported business on critical platform activities like site launch and DNS changes.</a:t>
            </a:r>
          </a:p>
          <a:p>
            <a:pPr marL="171450" indent="-171450" algn="just" defTabSz="912813">
              <a:spcBef>
                <a:spcPct val="50000"/>
              </a:spcBef>
              <a:buFont typeface="Arial"/>
              <a:buChar char="•"/>
              <a:defRPr/>
            </a:pPr>
            <a:r>
              <a:rPr lang="en-US" sz="1600" dirty="0"/>
              <a:t>Performed compliance activities for more than 15 applications by coordinating with client compliance team.</a:t>
            </a:r>
          </a:p>
          <a:p>
            <a:pPr marL="171450" indent="-171450" algn="just" defTabSz="912813">
              <a:spcBef>
                <a:spcPct val="50000"/>
              </a:spcBef>
              <a:buFont typeface="Arial"/>
              <a:buChar char="•"/>
              <a:defRPr/>
            </a:pPr>
            <a:r>
              <a:rPr lang="en-US" sz="1600" dirty="0"/>
              <a:t>Deployed application using </a:t>
            </a:r>
            <a:r>
              <a:rPr lang="en-US" sz="1600" dirty="0" err="1"/>
              <a:t>weblogic</a:t>
            </a:r>
            <a:r>
              <a:rPr lang="en-US" sz="1600" dirty="0"/>
              <a:t>  java platform from staging to production after fixing bugs</a:t>
            </a:r>
            <a:r>
              <a:rPr lang="en-US" sz="1600" dirty="0" smtClean="0"/>
              <a:t>.</a:t>
            </a:r>
          </a:p>
          <a:p>
            <a:pPr marL="171450" indent="-171450" algn="just" defTabSz="912813">
              <a:spcBef>
                <a:spcPct val="50000"/>
              </a:spcBef>
              <a:buFont typeface="Arial"/>
              <a:buChar char="•"/>
              <a:defRPr/>
            </a:pPr>
            <a:r>
              <a:rPr lang="en-US" sz="1600" dirty="0"/>
              <a:t>Provided Application support for Digital Marketing websites hosted on </a:t>
            </a:r>
            <a:r>
              <a:rPr lang="en-US" sz="1600" dirty="0" err="1"/>
              <a:t>EPiServer</a:t>
            </a:r>
            <a:r>
              <a:rPr lang="en-US" sz="1600" dirty="0"/>
              <a:t>.</a:t>
            </a:r>
          </a:p>
          <a:p>
            <a:pPr marL="171450" indent="-171450" algn="just" defTabSz="912813">
              <a:spcBef>
                <a:spcPct val="50000"/>
              </a:spcBef>
              <a:buFont typeface="Arial"/>
              <a:buChar char="•"/>
              <a:defRPr/>
            </a:pPr>
            <a:endParaRPr lang="en-US" sz="1600" dirty="0"/>
          </a:p>
          <a:p>
            <a:pPr marL="576263" lvl="1">
              <a:buSzPct val="70000"/>
            </a:pPr>
            <a:endParaRPr lang="en-US" sz="1200"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rgbClr val="FF0000"/>
              </a:buClr>
              <a:buSzPct val="70000"/>
            </a:pPr>
            <a:endParaRPr lang="en-US" sz="1100" dirty="0">
              <a:latin typeface="Calibri" panose="020F0502020204030204" pitchFamily="34" charset="0"/>
            </a:endParaRPr>
          </a:p>
          <a:p>
            <a:pPr marL="576263" lvl="1">
              <a:buSzPct val="70000"/>
            </a:pPr>
            <a:r>
              <a:rPr lang="en-US" sz="1100" dirty="0">
                <a:latin typeface="Calibri" panose="020F0502020204030204" pitchFamily="34" charset="0"/>
              </a:rPr>
              <a:t> </a:t>
            </a:r>
          </a:p>
          <a:p>
            <a:pPr>
              <a:tabLst>
                <a:tab pos="2400300" algn="l"/>
              </a:tabLst>
            </a:pPr>
            <a:endParaRPr lang="en-US" sz="1050" dirty="0">
              <a:latin typeface="+mj-lt"/>
            </a:endParaRPr>
          </a:p>
          <a:p>
            <a:pPr marL="576263" lvl="1">
              <a:buSzPct val="70000"/>
            </a:pPr>
            <a:endParaRPr lang="en-US" sz="10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B17C98E-186C-4B30-9C62-32AFEEFAB8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364" y="-375138"/>
            <a:ext cx="829092" cy="1249403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3SHjmdDEUSIAWbJc4qGB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pBWvd8nkUWd83gmjpc2M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Accenture Strategy template black">
  <a:themeElements>
    <a:clrScheme name="Strategy">
      <a:dk1>
        <a:srgbClr val="000000"/>
      </a:dk1>
      <a:lt1>
        <a:sysClr val="window" lastClr="FFFFFF"/>
      </a:lt1>
      <a:dk2>
        <a:srgbClr val="FF0000"/>
      </a:dk2>
      <a:lt2>
        <a:srgbClr val="E3DEDC"/>
      </a:lt2>
      <a:accent1>
        <a:srgbClr val="FF0000"/>
      </a:accent1>
      <a:accent2>
        <a:srgbClr val="000000"/>
      </a:accent2>
      <a:accent3>
        <a:srgbClr val="778888"/>
      </a:accent3>
      <a:accent4>
        <a:srgbClr val="666666"/>
      </a:accent4>
      <a:accent5>
        <a:srgbClr val="CBCCCC"/>
      </a:accent5>
      <a:accent6>
        <a:srgbClr val="FFFFFF"/>
      </a:accent6>
      <a:hlink>
        <a:srgbClr val="0033CC"/>
      </a:hlink>
      <a:folHlink>
        <a:srgbClr val="771E28"/>
      </a:folHlink>
    </a:clrScheme>
    <a:fontScheme name="Benutzerdefinier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778888">
            <a:lumMod val="20000"/>
            <a:lumOff val="80000"/>
          </a:srgbClr>
        </a:solidFill>
        <a:ln w="6350">
          <a:solidFill>
            <a:srgbClr val="778888">
              <a:lumMod val="20000"/>
              <a:lumOff val="80000"/>
            </a:srgbClr>
          </a:solidFill>
          <a:miter lim="800000"/>
          <a:headEnd/>
          <a:tailEnd/>
        </a:ln>
        <a:effectLst/>
      </a:spPr>
      <a:bodyPr vert="horz" wrap="square" lIns="72000" tIns="72000" rIns="72000" bIns="7200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ts val="0"/>
          </a:spcBef>
          <a:spcAft>
            <a:spcPts val="300"/>
          </a:spcAft>
          <a:buClrTx/>
          <a:buSzTx/>
          <a:buFontTx/>
          <a:buNone/>
          <a:defRPr kumimoji="0" sz="1600" b="0" i="0" u="none" strike="noStrike" kern="0" cap="none" spc="0" normalizeH="0" baseline="0" noProof="0" dirty="0" err="1" smtClean="0">
            <a:ln>
              <a:noFill/>
            </a:ln>
            <a:solidFill>
              <a:sysClr val="windowText" lastClr="000000"/>
            </a:solidFill>
            <a:effectLst/>
            <a:uLnTx/>
            <a:uFillTx/>
            <a:latin typeface="Arial" pitchFamily="34" charset="0"/>
            <a:cs typeface="Arial" pitchFamily="34" charset="0"/>
          </a:defRPr>
        </a:defPPr>
      </a:lst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 algn="l">
          <a:defRPr sz="12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160</Words>
  <Application>Microsoft Office PowerPoint</Application>
  <PresentationFormat>Custom</PresentationFormat>
  <Paragraphs>34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Accenture Strategy template black</vt:lpstr>
      <vt:lpstr>think-cell Slide</vt:lpstr>
      <vt:lpstr>   Sarvapriya                                                                                                      </vt:lpstr>
    </vt:vector>
  </TitlesOfParts>
  <Company>Accenture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Sankeerth Garladenne</dc:title>
  <dc:creator>Patange, Ritika</dc:creator>
  <cp:lastModifiedBy>DELLL</cp:lastModifiedBy>
  <cp:revision>6</cp:revision>
  <dcterms:created xsi:type="dcterms:W3CDTF">2015-10-12T00:20:10Z</dcterms:created>
  <dcterms:modified xsi:type="dcterms:W3CDTF">2019-12-13T13:46:45Z</dcterms:modified>
</cp:coreProperties>
</file>