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EA1E-BF44-450E-841B-C0EAA53BD7FB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CB-3A66-409E-B9E9-6383E777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52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EA1E-BF44-450E-841B-C0EAA53BD7FB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CB-3A66-409E-B9E9-6383E777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4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EA1E-BF44-450E-841B-C0EAA53BD7FB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CB-3A66-409E-B9E9-6383E777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7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EA1E-BF44-450E-841B-C0EAA53BD7FB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CB-3A66-409E-B9E9-6383E777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02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EA1E-BF44-450E-841B-C0EAA53BD7FB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CB-3A66-409E-B9E9-6383E777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44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EA1E-BF44-450E-841B-C0EAA53BD7FB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CB-3A66-409E-B9E9-6383E777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EA1E-BF44-450E-841B-C0EAA53BD7FB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CB-3A66-409E-B9E9-6383E777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27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EA1E-BF44-450E-841B-C0EAA53BD7FB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CB-3A66-409E-B9E9-6383E777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85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EA1E-BF44-450E-841B-C0EAA53BD7FB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CB-3A66-409E-B9E9-6383E777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75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EA1E-BF44-450E-841B-C0EAA53BD7FB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CB-3A66-409E-B9E9-6383E777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EA1E-BF44-450E-841B-C0EAA53BD7FB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CB-3A66-409E-B9E9-6383E777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3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FEA1E-BF44-450E-841B-C0EAA53BD7FB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ADACB-3A66-409E-B9E9-6383E777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3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59" y="187779"/>
            <a:ext cx="11268461" cy="64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8" y="139090"/>
            <a:ext cx="11185071" cy="62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7801"/>
            <a:ext cx="11421836" cy="64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54542" cy="667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" y="1"/>
            <a:ext cx="11999019" cy="67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570" y="0"/>
            <a:ext cx="12030756" cy="66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48"/>
            <a:ext cx="11944350" cy="6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" y="0"/>
            <a:ext cx="11946043" cy="67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784" y="0"/>
            <a:ext cx="12218784" cy="68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Talaba</dc:creator>
  <cp:lastModifiedBy>Учетная запись Майкрософт</cp:lastModifiedBy>
  <cp:revision>11</cp:revision>
  <dcterms:created xsi:type="dcterms:W3CDTF">2022-03-19T09:16:00Z</dcterms:created>
  <dcterms:modified xsi:type="dcterms:W3CDTF">2022-06-05T09:59:24Z</dcterms:modified>
</cp:coreProperties>
</file>