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5" r:id="rId4"/>
    <p:sldId id="257" r:id="rId5"/>
    <p:sldId id="262" r:id="rId6"/>
    <p:sldId id="263" r:id="rId7"/>
    <p:sldId id="274" r:id="rId8"/>
    <p:sldId id="264" r:id="rId9"/>
    <p:sldId id="258" r:id="rId10"/>
    <p:sldId id="280" r:id="rId11"/>
    <p:sldId id="282" r:id="rId12"/>
    <p:sldId id="259" r:id="rId13"/>
    <p:sldId id="268" r:id="rId14"/>
    <p:sldId id="269" r:id="rId15"/>
    <p:sldId id="266" r:id="rId16"/>
    <p:sldId id="270" r:id="rId17"/>
    <p:sldId id="271" r:id="rId18"/>
    <p:sldId id="272" r:id="rId19"/>
    <p:sldId id="273" r:id="rId20"/>
    <p:sldId id="275" r:id="rId21"/>
    <p:sldId id="260" r:id="rId22"/>
    <p:sldId id="267" r:id="rId23"/>
    <p:sldId id="276" r:id="rId24"/>
    <p:sldId id="277" r:id="rId25"/>
    <p:sldId id="278" r:id="rId26"/>
    <p:sldId id="279"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8.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DE02B-067F-4571-8F2F-B01C74925FBD}" type="doc">
      <dgm:prSet loTypeId="urn:microsoft.com/office/officeart/2005/8/layout/process4" loCatId="process" qsTypeId="urn:microsoft.com/office/officeart/2005/8/quickstyle/simple1" qsCatId="simple" csTypeId="urn:microsoft.com/office/officeart/2005/8/colors/accent5_2" csCatId="accent5" phldr="1"/>
      <dgm:spPr/>
      <dgm:t>
        <a:bodyPr/>
        <a:lstStyle/>
        <a:p>
          <a:endParaRPr lang="en-US"/>
        </a:p>
      </dgm:t>
    </dgm:pt>
    <dgm:pt modelId="{FAEBD21F-5B56-47E1-9E5B-C1B93B0C018E}">
      <dgm:prSet/>
      <dgm:spPr/>
      <dgm:t>
        <a:bodyPr/>
        <a:lstStyle/>
        <a:p>
          <a:r>
            <a:rPr lang="hu-HU" dirty="0"/>
            <a:t>Find a model (features, their weights and regularization coefficient) to predict age from sperm methylation levels measured using the Illumina 450K array or 850K array</a:t>
          </a:r>
          <a:endParaRPr lang="en-US" dirty="0"/>
        </a:p>
      </dgm:t>
    </dgm:pt>
    <dgm:pt modelId="{D96B1FDD-7953-4BBF-9C58-BE1F80D3F892}" type="parTrans" cxnId="{2DEDB1C4-F613-4749-A83A-B9996B49D06F}">
      <dgm:prSet/>
      <dgm:spPr/>
      <dgm:t>
        <a:bodyPr/>
        <a:lstStyle/>
        <a:p>
          <a:endParaRPr lang="en-US"/>
        </a:p>
      </dgm:t>
    </dgm:pt>
    <dgm:pt modelId="{D68D1E80-049D-418C-A577-0CE5C49A46C8}" type="sibTrans" cxnId="{2DEDB1C4-F613-4749-A83A-B9996B49D06F}">
      <dgm:prSet/>
      <dgm:spPr/>
      <dgm:t>
        <a:bodyPr/>
        <a:lstStyle/>
        <a:p>
          <a:endParaRPr lang="en-US"/>
        </a:p>
      </dgm:t>
    </dgm:pt>
    <dgm:pt modelId="{8C89F1B7-4C31-48C2-9CFD-009AA5C32CA5}">
      <dgm:prSet/>
      <dgm:spPr/>
      <dgm:t>
        <a:bodyPr/>
        <a:lstStyle/>
        <a:p>
          <a:r>
            <a:rPr lang="hu-HU"/>
            <a:t>The model must be roboust and give realiable result no matter</a:t>
          </a:r>
          <a:endParaRPr lang="en-US"/>
        </a:p>
      </dgm:t>
    </dgm:pt>
    <dgm:pt modelId="{DEFDF99D-3D83-48CC-ABC9-4FEE035F7A6D}" type="parTrans" cxnId="{2C139C61-8E27-4575-8818-0FF1C41D91C5}">
      <dgm:prSet/>
      <dgm:spPr/>
      <dgm:t>
        <a:bodyPr/>
        <a:lstStyle/>
        <a:p>
          <a:endParaRPr lang="en-US"/>
        </a:p>
      </dgm:t>
    </dgm:pt>
    <dgm:pt modelId="{2AE6CF45-D215-469F-B90E-26D42797DC16}" type="sibTrans" cxnId="{2C139C61-8E27-4575-8818-0FF1C41D91C5}">
      <dgm:prSet/>
      <dgm:spPr/>
      <dgm:t>
        <a:bodyPr/>
        <a:lstStyle/>
        <a:p>
          <a:endParaRPr lang="en-US"/>
        </a:p>
      </dgm:t>
    </dgm:pt>
    <dgm:pt modelId="{0C5B52A4-677C-4A03-975D-A2ADD3528AAE}">
      <dgm:prSet/>
      <dgm:spPr/>
      <dgm:t>
        <a:bodyPr/>
        <a:lstStyle/>
        <a:p>
          <a:r>
            <a:rPr lang="hu-HU" dirty="0"/>
            <a:t>Where the experiment was performed</a:t>
          </a:r>
          <a:endParaRPr lang="en-US" dirty="0"/>
        </a:p>
      </dgm:t>
    </dgm:pt>
    <dgm:pt modelId="{76A15749-1F6A-4E5A-88A7-3749A397AEB9}" type="parTrans" cxnId="{6725D29B-D42B-4804-B711-1A529AF525A6}">
      <dgm:prSet/>
      <dgm:spPr/>
      <dgm:t>
        <a:bodyPr/>
        <a:lstStyle/>
        <a:p>
          <a:endParaRPr lang="en-US"/>
        </a:p>
      </dgm:t>
    </dgm:pt>
    <dgm:pt modelId="{81C2E2FD-92FB-48E5-BFD3-CF6330D02E87}" type="sibTrans" cxnId="{6725D29B-D42B-4804-B711-1A529AF525A6}">
      <dgm:prSet/>
      <dgm:spPr/>
      <dgm:t>
        <a:bodyPr/>
        <a:lstStyle/>
        <a:p>
          <a:endParaRPr lang="en-US"/>
        </a:p>
      </dgm:t>
    </dgm:pt>
    <dgm:pt modelId="{15E38B1A-4FCB-4204-BCAB-FC1C07E4441C}">
      <dgm:prSet/>
      <dgm:spPr/>
      <dgm:t>
        <a:bodyPr/>
        <a:lstStyle/>
        <a:p>
          <a:r>
            <a:rPr lang="hu-HU"/>
            <a:t>When it was performed</a:t>
          </a:r>
          <a:endParaRPr lang="en-US"/>
        </a:p>
      </dgm:t>
    </dgm:pt>
    <dgm:pt modelId="{D5671B97-2925-4B0B-8804-4A77100681BF}" type="parTrans" cxnId="{D15DEAB6-3FA4-4991-877E-430407C30FE1}">
      <dgm:prSet/>
      <dgm:spPr/>
      <dgm:t>
        <a:bodyPr/>
        <a:lstStyle/>
        <a:p>
          <a:endParaRPr lang="en-US"/>
        </a:p>
      </dgm:t>
    </dgm:pt>
    <dgm:pt modelId="{9B924781-AE32-4756-BF56-872C64A6ED80}" type="sibTrans" cxnId="{D15DEAB6-3FA4-4991-877E-430407C30FE1}">
      <dgm:prSet/>
      <dgm:spPr/>
      <dgm:t>
        <a:bodyPr/>
        <a:lstStyle/>
        <a:p>
          <a:endParaRPr lang="en-US"/>
        </a:p>
      </dgm:t>
    </dgm:pt>
    <dgm:pt modelId="{ED7129D3-7FE3-4709-9FC4-E3C5A05AAC8A}">
      <dgm:prSet/>
      <dgm:spPr/>
      <dgm:t>
        <a:bodyPr/>
        <a:lstStyle/>
        <a:p>
          <a:r>
            <a:rPr lang="hu-HU"/>
            <a:t>What device (camera to measure light intensities) was used</a:t>
          </a:r>
          <a:endParaRPr lang="en-US"/>
        </a:p>
      </dgm:t>
    </dgm:pt>
    <dgm:pt modelId="{623D4FB7-EDA0-4B3D-8945-AC861529DEF9}" type="parTrans" cxnId="{1EABDE39-9873-44F0-B949-E6B271B946FB}">
      <dgm:prSet/>
      <dgm:spPr/>
      <dgm:t>
        <a:bodyPr/>
        <a:lstStyle/>
        <a:p>
          <a:endParaRPr lang="en-US"/>
        </a:p>
      </dgm:t>
    </dgm:pt>
    <dgm:pt modelId="{3710FE2C-38F3-4CBD-9235-228ED7C370FB}" type="sibTrans" cxnId="{1EABDE39-9873-44F0-B949-E6B271B946FB}">
      <dgm:prSet/>
      <dgm:spPr/>
      <dgm:t>
        <a:bodyPr/>
        <a:lstStyle/>
        <a:p>
          <a:endParaRPr lang="en-US"/>
        </a:p>
      </dgm:t>
    </dgm:pt>
    <dgm:pt modelId="{8A23B8CD-4BE8-4B75-AB33-1B3365D84601}" type="pres">
      <dgm:prSet presAssocID="{D79DE02B-067F-4571-8F2F-B01C74925FBD}" presName="Name0" presStyleCnt="0">
        <dgm:presLayoutVars>
          <dgm:dir/>
          <dgm:animLvl val="lvl"/>
          <dgm:resizeHandles val="exact"/>
        </dgm:presLayoutVars>
      </dgm:prSet>
      <dgm:spPr/>
    </dgm:pt>
    <dgm:pt modelId="{893D6A73-D3BC-41B0-8DA4-8347AA31BF73}" type="pres">
      <dgm:prSet presAssocID="{8C89F1B7-4C31-48C2-9CFD-009AA5C32CA5}" presName="boxAndChildren" presStyleCnt="0"/>
      <dgm:spPr/>
    </dgm:pt>
    <dgm:pt modelId="{6B97035F-ADCA-4085-8337-8606A93C7857}" type="pres">
      <dgm:prSet presAssocID="{8C89F1B7-4C31-48C2-9CFD-009AA5C32CA5}" presName="parentTextBox" presStyleLbl="node1" presStyleIdx="0" presStyleCnt="2"/>
      <dgm:spPr/>
    </dgm:pt>
    <dgm:pt modelId="{6CB21F2E-1DE8-4521-B075-1A515E33181D}" type="pres">
      <dgm:prSet presAssocID="{8C89F1B7-4C31-48C2-9CFD-009AA5C32CA5}" presName="entireBox" presStyleLbl="node1" presStyleIdx="0" presStyleCnt="2"/>
      <dgm:spPr/>
    </dgm:pt>
    <dgm:pt modelId="{FDE17293-A208-4652-858C-3544ED8A4FE3}" type="pres">
      <dgm:prSet presAssocID="{8C89F1B7-4C31-48C2-9CFD-009AA5C32CA5}" presName="descendantBox" presStyleCnt="0"/>
      <dgm:spPr/>
    </dgm:pt>
    <dgm:pt modelId="{2BD48B5C-4A2A-4FB2-9DC4-9225E9D12D13}" type="pres">
      <dgm:prSet presAssocID="{0C5B52A4-677C-4A03-975D-A2ADD3528AAE}" presName="childTextBox" presStyleLbl="fgAccFollowNode1" presStyleIdx="0" presStyleCnt="3">
        <dgm:presLayoutVars>
          <dgm:bulletEnabled val="1"/>
        </dgm:presLayoutVars>
      </dgm:prSet>
      <dgm:spPr/>
    </dgm:pt>
    <dgm:pt modelId="{676BB0EC-664C-488D-A64A-7C0042E4DA84}" type="pres">
      <dgm:prSet presAssocID="{15E38B1A-4FCB-4204-BCAB-FC1C07E4441C}" presName="childTextBox" presStyleLbl="fgAccFollowNode1" presStyleIdx="1" presStyleCnt="3">
        <dgm:presLayoutVars>
          <dgm:bulletEnabled val="1"/>
        </dgm:presLayoutVars>
      </dgm:prSet>
      <dgm:spPr/>
    </dgm:pt>
    <dgm:pt modelId="{46A084AD-286C-430C-9610-8285B1077BA5}" type="pres">
      <dgm:prSet presAssocID="{ED7129D3-7FE3-4709-9FC4-E3C5A05AAC8A}" presName="childTextBox" presStyleLbl="fgAccFollowNode1" presStyleIdx="2" presStyleCnt="3">
        <dgm:presLayoutVars>
          <dgm:bulletEnabled val="1"/>
        </dgm:presLayoutVars>
      </dgm:prSet>
      <dgm:spPr/>
    </dgm:pt>
    <dgm:pt modelId="{FA495111-6154-477F-8C76-AFA9D8023AAB}" type="pres">
      <dgm:prSet presAssocID="{D68D1E80-049D-418C-A577-0CE5C49A46C8}" presName="sp" presStyleCnt="0"/>
      <dgm:spPr/>
    </dgm:pt>
    <dgm:pt modelId="{36171EDF-A1E6-44AB-9A95-E1CBF0F5A500}" type="pres">
      <dgm:prSet presAssocID="{FAEBD21F-5B56-47E1-9E5B-C1B93B0C018E}" presName="arrowAndChildren" presStyleCnt="0"/>
      <dgm:spPr/>
    </dgm:pt>
    <dgm:pt modelId="{6BF31EB9-CECC-40E8-A878-333223D01E21}" type="pres">
      <dgm:prSet presAssocID="{FAEBD21F-5B56-47E1-9E5B-C1B93B0C018E}" presName="parentTextArrow" presStyleLbl="node1" presStyleIdx="1" presStyleCnt="2"/>
      <dgm:spPr/>
    </dgm:pt>
  </dgm:ptLst>
  <dgm:cxnLst>
    <dgm:cxn modelId="{1EABDE39-9873-44F0-B949-E6B271B946FB}" srcId="{8C89F1B7-4C31-48C2-9CFD-009AA5C32CA5}" destId="{ED7129D3-7FE3-4709-9FC4-E3C5A05AAC8A}" srcOrd="2" destOrd="0" parTransId="{623D4FB7-EDA0-4B3D-8945-AC861529DEF9}" sibTransId="{3710FE2C-38F3-4CBD-9235-228ED7C370FB}"/>
    <dgm:cxn modelId="{2C139C61-8E27-4575-8818-0FF1C41D91C5}" srcId="{D79DE02B-067F-4571-8F2F-B01C74925FBD}" destId="{8C89F1B7-4C31-48C2-9CFD-009AA5C32CA5}" srcOrd="1" destOrd="0" parTransId="{DEFDF99D-3D83-48CC-ABC9-4FEE035F7A6D}" sibTransId="{2AE6CF45-D215-469F-B90E-26D42797DC16}"/>
    <dgm:cxn modelId="{6725D29B-D42B-4804-B711-1A529AF525A6}" srcId="{8C89F1B7-4C31-48C2-9CFD-009AA5C32CA5}" destId="{0C5B52A4-677C-4A03-975D-A2ADD3528AAE}" srcOrd="0" destOrd="0" parTransId="{76A15749-1F6A-4E5A-88A7-3749A397AEB9}" sibTransId="{81C2E2FD-92FB-48E5-BFD3-CF6330D02E87}"/>
    <dgm:cxn modelId="{295FCDB6-A420-4FEB-874B-062508F8F2F6}" type="presOf" srcId="{8C89F1B7-4C31-48C2-9CFD-009AA5C32CA5}" destId="{6CB21F2E-1DE8-4521-B075-1A515E33181D}" srcOrd="1" destOrd="0" presId="urn:microsoft.com/office/officeart/2005/8/layout/process4"/>
    <dgm:cxn modelId="{D15DEAB6-3FA4-4991-877E-430407C30FE1}" srcId="{8C89F1B7-4C31-48C2-9CFD-009AA5C32CA5}" destId="{15E38B1A-4FCB-4204-BCAB-FC1C07E4441C}" srcOrd="1" destOrd="0" parTransId="{D5671B97-2925-4B0B-8804-4A77100681BF}" sibTransId="{9B924781-AE32-4756-BF56-872C64A6ED80}"/>
    <dgm:cxn modelId="{515A96C4-58F4-4580-A639-81BD90AA5681}" type="presOf" srcId="{FAEBD21F-5B56-47E1-9E5B-C1B93B0C018E}" destId="{6BF31EB9-CECC-40E8-A878-333223D01E21}" srcOrd="0" destOrd="0" presId="urn:microsoft.com/office/officeart/2005/8/layout/process4"/>
    <dgm:cxn modelId="{2DEDB1C4-F613-4749-A83A-B9996B49D06F}" srcId="{D79DE02B-067F-4571-8F2F-B01C74925FBD}" destId="{FAEBD21F-5B56-47E1-9E5B-C1B93B0C018E}" srcOrd="0" destOrd="0" parTransId="{D96B1FDD-7953-4BBF-9C58-BE1F80D3F892}" sibTransId="{D68D1E80-049D-418C-A577-0CE5C49A46C8}"/>
    <dgm:cxn modelId="{054506CC-D8CC-4447-8A79-8C5333363269}" type="presOf" srcId="{15E38B1A-4FCB-4204-BCAB-FC1C07E4441C}" destId="{676BB0EC-664C-488D-A64A-7C0042E4DA84}" srcOrd="0" destOrd="0" presId="urn:microsoft.com/office/officeart/2005/8/layout/process4"/>
    <dgm:cxn modelId="{81ECADD2-159F-45C9-B67A-8B54F719EC50}" type="presOf" srcId="{8C89F1B7-4C31-48C2-9CFD-009AA5C32CA5}" destId="{6B97035F-ADCA-4085-8337-8606A93C7857}" srcOrd="0" destOrd="0" presId="urn:microsoft.com/office/officeart/2005/8/layout/process4"/>
    <dgm:cxn modelId="{DE7C07E0-5D60-48E1-BF06-021F75484E45}" type="presOf" srcId="{ED7129D3-7FE3-4709-9FC4-E3C5A05AAC8A}" destId="{46A084AD-286C-430C-9610-8285B1077BA5}" srcOrd="0" destOrd="0" presId="urn:microsoft.com/office/officeart/2005/8/layout/process4"/>
    <dgm:cxn modelId="{129897F0-5AF3-418B-B2B5-CF5CEE449986}" type="presOf" srcId="{0C5B52A4-677C-4A03-975D-A2ADD3528AAE}" destId="{2BD48B5C-4A2A-4FB2-9DC4-9225E9D12D13}" srcOrd="0" destOrd="0" presId="urn:microsoft.com/office/officeart/2005/8/layout/process4"/>
    <dgm:cxn modelId="{F5C1F9F9-FDA5-4FEF-88C7-DCF8889B5199}" type="presOf" srcId="{D79DE02B-067F-4571-8F2F-B01C74925FBD}" destId="{8A23B8CD-4BE8-4B75-AB33-1B3365D84601}" srcOrd="0" destOrd="0" presId="urn:microsoft.com/office/officeart/2005/8/layout/process4"/>
    <dgm:cxn modelId="{E23A3423-1624-4A84-B82E-8FE569F627A6}" type="presParOf" srcId="{8A23B8CD-4BE8-4B75-AB33-1B3365D84601}" destId="{893D6A73-D3BC-41B0-8DA4-8347AA31BF73}" srcOrd="0" destOrd="0" presId="urn:microsoft.com/office/officeart/2005/8/layout/process4"/>
    <dgm:cxn modelId="{1C9C0E7A-FA2F-4233-8E04-207EF6164061}" type="presParOf" srcId="{893D6A73-D3BC-41B0-8DA4-8347AA31BF73}" destId="{6B97035F-ADCA-4085-8337-8606A93C7857}" srcOrd="0" destOrd="0" presId="urn:microsoft.com/office/officeart/2005/8/layout/process4"/>
    <dgm:cxn modelId="{CC6A246E-37D9-4CDF-90EE-C717DFF75629}" type="presParOf" srcId="{893D6A73-D3BC-41B0-8DA4-8347AA31BF73}" destId="{6CB21F2E-1DE8-4521-B075-1A515E33181D}" srcOrd="1" destOrd="0" presId="urn:microsoft.com/office/officeart/2005/8/layout/process4"/>
    <dgm:cxn modelId="{F673E862-B376-4F0F-B289-D564F8EB86DA}" type="presParOf" srcId="{893D6A73-D3BC-41B0-8DA4-8347AA31BF73}" destId="{FDE17293-A208-4652-858C-3544ED8A4FE3}" srcOrd="2" destOrd="0" presId="urn:microsoft.com/office/officeart/2005/8/layout/process4"/>
    <dgm:cxn modelId="{463D5700-BBD7-410D-9E95-20B7F08CF021}" type="presParOf" srcId="{FDE17293-A208-4652-858C-3544ED8A4FE3}" destId="{2BD48B5C-4A2A-4FB2-9DC4-9225E9D12D13}" srcOrd="0" destOrd="0" presId="urn:microsoft.com/office/officeart/2005/8/layout/process4"/>
    <dgm:cxn modelId="{DFDC0180-228E-4B57-9AD3-AFE5C55832E1}" type="presParOf" srcId="{FDE17293-A208-4652-858C-3544ED8A4FE3}" destId="{676BB0EC-664C-488D-A64A-7C0042E4DA84}" srcOrd="1" destOrd="0" presId="urn:microsoft.com/office/officeart/2005/8/layout/process4"/>
    <dgm:cxn modelId="{CE4556F9-0A77-4046-BA9B-152A48A0CD34}" type="presParOf" srcId="{FDE17293-A208-4652-858C-3544ED8A4FE3}" destId="{46A084AD-286C-430C-9610-8285B1077BA5}" srcOrd="2" destOrd="0" presId="urn:microsoft.com/office/officeart/2005/8/layout/process4"/>
    <dgm:cxn modelId="{43EC0228-37B6-4D97-86D7-F665BBF53DDB}" type="presParOf" srcId="{8A23B8CD-4BE8-4B75-AB33-1B3365D84601}" destId="{FA495111-6154-477F-8C76-AFA9D8023AAB}" srcOrd="1" destOrd="0" presId="urn:microsoft.com/office/officeart/2005/8/layout/process4"/>
    <dgm:cxn modelId="{294633E2-6836-445F-AC07-08DE3AC3241B}" type="presParOf" srcId="{8A23B8CD-4BE8-4B75-AB33-1B3365D84601}" destId="{36171EDF-A1E6-44AB-9A95-E1CBF0F5A500}" srcOrd="2" destOrd="0" presId="urn:microsoft.com/office/officeart/2005/8/layout/process4"/>
    <dgm:cxn modelId="{EFF3A85B-AA64-45CB-BCA4-8E66B4C9D258}" type="presParOf" srcId="{36171EDF-A1E6-44AB-9A95-E1CBF0F5A500}" destId="{6BF31EB9-CECC-40E8-A878-333223D01E2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0F58FE-1C8E-43B1-AE58-3AAAFA75BA5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0F3EE3C-71DB-4867-B880-22B64FB59793}">
      <dgm:prSet/>
      <dgm:spPr/>
      <dgm:t>
        <a:bodyPr/>
        <a:lstStyle/>
        <a:p>
          <a:r>
            <a:rPr lang="hu-HU"/>
            <a:t>Using union of features selected in a fold</a:t>
          </a:r>
          <a:endParaRPr lang="en-US"/>
        </a:p>
      </dgm:t>
    </dgm:pt>
    <dgm:pt modelId="{2516268B-B21E-40BC-8A03-7C6D9FDF741A}" type="parTrans" cxnId="{5BE18598-B8BF-4C0C-A7AF-73FDBF033FFF}">
      <dgm:prSet/>
      <dgm:spPr/>
      <dgm:t>
        <a:bodyPr/>
        <a:lstStyle/>
        <a:p>
          <a:endParaRPr lang="en-US"/>
        </a:p>
      </dgm:t>
    </dgm:pt>
    <dgm:pt modelId="{6FF43F58-8F15-476A-9E82-876A14AE3143}" type="sibTrans" cxnId="{5BE18598-B8BF-4C0C-A7AF-73FDBF033FFF}">
      <dgm:prSet/>
      <dgm:spPr/>
      <dgm:t>
        <a:bodyPr/>
        <a:lstStyle/>
        <a:p>
          <a:endParaRPr lang="en-US"/>
        </a:p>
      </dgm:t>
    </dgm:pt>
    <dgm:pt modelId="{F97F0752-D534-4579-B900-CB63F6CEB988}">
      <dgm:prSet/>
      <dgm:spPr/>
      <dgm:t>
        <a:bodyPr/>
        <a:lstStyle/>
        <a:p>
          <a:r>
            <a:rPr lang="hu-HU"/>
            <a:t>HMR</a:t>
          </a:r>
          <a:endParaRPr lang="en-US"/>
        </a:p>
      </dgm:t>
    </dgm:pt>
    <dgm:pt modelId="{C5563AAE-887E-4829-8DBC-F1D929231ECE}" type="parTrans" cxnId="{4B556C99-936A-43ED-B77C-2D6A65E33276}">
      <dgm:prSet/>
      <dgm:spPr/>
      <dgm:t>
        <a:bodyPr/>
        <a:lstStyle/>
        <a:p>
          <a:endParaRPr lang="en-US"/>
        </a:p>
      </dgm:t>
    </dgm:pt>
    <dgm:pt modelId="{F0B1E962-4AE1-4A9D-8001-4E587036859C}" type="sibTrans" cxnId="{4B556C99-936A-43ED-B77C-2D6A65E33276}">
      <dgm:prSet/>
      <dgm:spPr/>
      <dgm:t>
        <a:bodyPr/>
        <a:lstStyle/>
        <a:p>
          <a:endParaRPr lang="en-US"/>
        </a:p>
      </dgm:t>
    </dgm:pt>
    <dgm:pt modelId="{BE147921-4DE8-437C-B847-DA3E834EE4B0}">
      <dgm:prSet/>
      <dgm:spPr/>
      <dgm:t>
        <a:bodyPr/>
        <a:lstStyle/>
        <a:p>
          <a:r>
            <a:rPr lang="hu-HU" dirty="0"/>
            <a:t>IVF data R2: 0.798 +/- 0.055</a:t>
          </a:r>
          <a:endParaRPr lang="en-US" dirty="0"/>
        </a:p>
      </dgm:t>
    </dgm:pt>
    <dgm:pt modelId="{522DB883-3D1B-48F3-AD1E-BEE3FE473EFE}" type="parTrans" cxnId="{29A53DD1-4F9D-4C9B-8C35-04BC18D9A7B1}">
      <dgm:prSet/>
      <dgm:spPr/>
      <dgm:t>
        <a:bodyPr/>
        <a:lstStyle/>
        <a:p>
          <a:endParaRPr lang="en-US"/>
        </a:p>
      </dgm:t>
    </dgm:pt>
    <dgm:pt modelId="{C6DC942E-BC34-4AE6-A9A9-297AC64F70C6}" type="sibTrans" cxnId="{29A53DD1-4F9D-4C9B-8C35-04BC18D9A7B1}">
      <dgm:prSet/>
      <dgm:spPr/>
      <dgm:t>
        <a:bodyPr/>
        <a:lstStyle/>
        <a:p>
          <a:endParaRPr lang="en-US"/>
        </a:p>
      </dgm:t>
    </dgm:pt>
    <dgm:pt modelId="{DDA6FCC7-1516-4682-AB1F-581F3D455732}">
      <dgm:prSet/>
      <dgm:spPr/>
      <dgm:t>
        <a:bodyPr/>
        <a:lstStyle/>
        <a:p>
          <a:r>
            <a:rPr lang="hu-HU" dirty="0"/>
            <a:t>Aging data R2: 0.840 +/- 0.069</a:t>
          </a:r>
          <a:endParaRPr lang="en-US" dirty="0"/>
        </a:p>
      </dgm:t>
    </dgm:pt>
    <dgm:pt modelId="{DFCBC2FE-C313-4D63-BB62-5C9E06EE61E7}" type="parTrans" cxnId="{3FDE4DE4-A3C6-4297-8D29-35CC124EAF4D}">
      <dgm:prSet/>
      <dgm:spPr/>
      <dgm:t>
        <a:bodyPr/>
        <a:lstStyle/>
        <a:p>
          <a:endParaRPr lang="en-US"/>
        </a:p>
      </dgm:t>
    </dgm:pt>
    <dgm:pt modelId="{87F30F7A-99FA-461A-9067-2D0542637AAB}" type="sibTrans" cxnId="{3FDE4DE4-A3C6-4297-8D29-35CC124EAF4D}">
      <dgm:prSet/>
      <dgm:spPr/>
      <dgm:t>
        <a:bodyPr/>
        <a:lstStyle/>
        <a:p>
          <a:endParaRPr lang="en-US"/>
        </a:p>
      </dgm:t>
    </dgm:pt>
    <dgm:pt modelId="{7F5ECB18-6500-43B0-B281-E87B7FFC1FF0}">
      <dgm:prSet/>
      <dgm:spPr/>
      <dgm:t>
        <a:bodyPr/>
        <a:lstStyle/>
        <a:p>
          <a:r>
            <a:rPr lang="hu-HU"/>
            <a:t>HMR and promoter intersection</a:t>
          </a:r>
          <a:endParaRPr lang="en-US"/>
        </a:p>
      </dgm:t>
    </dgm:pt>
    <dgm:pt modelId="{59D92CB9-BACB-4CD7-8E4C-5DC11583B53C}" type="parTrans" cxnId="{DBE401A8-D03D-42FF-B2FD-9811D2B63AD7}">
      <dgm:prSet/>
      <dgm:spPr/>
      <dgm:t>
        <a:bodyPr/>
        <a:lstStyle/>
        <a:p>
          <a:endParaRPr lang="en-US"/>
        </a:p>
      </dgm:t>
    </dgm:pt>
    <dgm:pt modelId="{FC187B13-D154-4735-9381-EB52577E3269}" type="sibTrans" cxnId="{DBE401A8-D03D-42FF-B2FD-9811D2B63AD7}">
      <dgm:prSet/>
      <dgm:spPr/>
      <dgm:t>
        <a:bodyPr/>
        <a:lstStyle/>
        <a:p>
          <a:endParaRPr lang="en-US"/>
        </a:p>
      </dgm:t>
    </dgm:pt>
    <dgm:pt modelId="{9409FDF8-E350-4B5C-8619-8B3DDF3BB1CC}">
      <dgm:prSet/>
      <dgm:spPr/>
      <dgm:t>
        <a:bodyPr/>
        <a:lstStyle/>
        <a:p>
          <a:r>
            <a:rPr lang="hu-HU" dirty="0"/>
            <a:t>IVF data R2: 0.744 +/- 0.040</a:t>
          </a:r>
          <a:endParaRPr lang="en-US" dirty="0"/>
        </a:p>
      </dgm:t>
    </dgm:pt>
    <dgm:pt modelId="{4E566F41-7855-4D34-9521-A9F9622AFF6F}" type="parTrans" cxnId="{8F38A438-B54A-4CC3-A54E-2698F98A4D6F}">
      <dgm:prSet/>
      <dgm:spPr/>
      <dgm:t>
        <a:bodyPr/>
        <a:lstStyle/>
        <a:p>
          <a:endParaRPr lang="en-US"/>
        </a:p>
      </dgm:t>
    </dgm:pt>
    <dgm:pt modelId="{B146DDDE-E888-47DB-8381-5B3A3604DE8B}" type="sibTrans" cxnId="{8F38A438-B54A-4CC3-A54E-2698F98A4D6F}">
      <dgm:prSet/>
      <dgm:spPr/>
      <dgm:t>
        <a:bodyPr/>
        <a:lstStyle/>
        <a:p>
          <a:endParaRPr lang="en-US"/>
        </a:p>
      </dgm:t>
    </dgm:pt>
    <dgm:pt modelId="{B3D0DADC-48DF-469A-A7DA-3552622EDE6E}">
      <dgm:prSet/>
      <dgm:spPr/>
      <dgm:t>
        <a:bodyPr/>
        <a:lstStyle/>
        <a:p>
          <a:r>
            <a:rPr lang="hu-HU" dirty="0"/>
            <a:t>Aging data R2: 0.785 +/- 0.073</a:t>
          </a:r>
          <a:endParaRPr lang="en-US" dirty="0"/>
        </a:p>
      </dgm:t>
    </dgm:pt>
    <dgm:pt modelId="{7A686EE3-FD3D-476F-8D8F-72532ABE681B}" type="parTrans" cxnId="{E4C39564-DA38-4182-94CE-DA43D77B087E}">
      <dgm:prSet/>
      <dgm:spPr/>
      <dgm:t>
        <a:bodyPr/>
        <a:lstStyle/>
        <a:p>
          <a:endParaRPr lang="en-US"/>
        </a:p>
      </dgm:t>
    </dgm:pt>
    <dgm:pt modelId="{3D6D7636-2895-4739-B4ED-C7B2E53686A7}" type="sibTrans" cxnId="{E4C39564-DA38-4182-94CE-DA43D77B087E}">
      <dgm:prSet/>
      <dgm:spPr/>
      <dgm:t>
        <a:bodyPr/>
        <a:lstStyle/>
        <a:p>
          <a:endParaRPr lang="en-US"/>
        </a:p>
      </dgm:t>
    </dgm:pt>
    <dgm:pt modelId="{9B891725-2973-4847-8E38-288387D4CAA9}">
      <dgm:prSet/>
      <dgm:spPr/>
      <dgm:t>
        <a:bodyPr/>
        <a:lstStyle/>
        <a:p>
          <a:r>
            <a:rPr lang="hu-HU"/>
            <a:t>HMR and not promoter</a:t>
          </a:r>
          <a:endParaRPr lang="en-US"/>
        </a:p>
      </dgm:t>
    </dgm:pt>
    <dgm:pt modelId="{FE7804AB-46CC-44DF-BEC7-4DC7561904A4}" type="parTrans" cxnId="{4A041E37-0C7F-4713-B93A-EF5C89290167}">
      <dgm:prSet/>
      <dgm:spPr/>
      <dgm:t>
        <a:bodyPr/>
        <a:lstStyle/>
        <a:p>
          <a:endParaRPr lang="en-US"/>
        </a:p>
      </dgm:t>
    </dgm:pt>
    <dgm:pt modelId="{7DD0D736-7A21-4521-A1F4-FE246510492F}" type="sibTrans" cxnId="{4A041E37-0C7F-4713-B93A-EF5C89290167}">
      <dgm:prSet/>
      <dgm:spPr/>
      <dgm:t>
        <a:bodyPr/>
        <a:lstStyle/>
        <a:p>
          <a:endParaRPr lang="en-US"/>
        </a:p>
      </dgm:t>
    </dgm:pt>
    <dgm:pt modelId="{49BCD3DD-791A-4789-9209-7DC12BEB4921}">
      <dgm:prSet/>
      <dgm:spPr/>
      <dgm:t>
        <a:bodyPr/>
        <a:lstStyle/>
        <a:p>
          <a:r>
            <a:rPr lang="hu-HU" dirty="0"/>
            <a:t>IVF data R2: 0.804 +/- 0.053</a:t>
          </a:r>
          <a:endParaRPr lang="en-US" dirty="0"/>
        </a:p>
      </dgm:t>
    </dgm:pt>
    <dgm:pt modelId="{643C59B8-9110-431D-B42F-9A5C2A445CD8}" type="parTrans" cxnId="{9F286FC2-0833-4F7F-AD57-E431B9367375}">
      <dgm:prSet/>
      <dgm:spPr/>
      <dgm:t>
        <a:bodyPr/>
        <a:lstStyle/>
        <a:p>
          <a:endParaRPr lang="en-US"/>
        </a:p>
      </dgm:t>
    </dgm:pt>
    <dgm:pt modelId="{8B62582B-1D46-4B28-8927-90AC58F6F64D}" type="sibTrans" cxnId="{9F286FC2-0833-4F7F-AD57-E431B9367375}">
      <dgm:prSet/>
      <dgm:spPr/>
      <dgm:t>
        <a:bodyPr/>
        <a:lstStyle/>
        <a:p>
          <a:endParaRPr lang="en-US"/>
        </a:p>
      </dgm:t>
    </dgm:pt>
    <dgm:pt modelId="{10E53DF1-5D28-4BBF-B476-C04E8E15BFB5}">
      <dgm:prSet/>
      <dgm:spPr/>
      <dgm:t>
        <a:bodyPr/>
        <a:lstStyle/>
        <a:p>
          <a:r>
            <a:rPr lang="hu-HU" dirty="0"/>
            <a:t>Aging data R2: 0.822 +/- 0.097</a:t>
          </a:r>
          <a:endParaRPr lang="en-US" dirty="0"/>
        </a:p>
      </dgm:t>
    </dgm:pt>
    <dgm:pt modelId="{30D87B9D-6CC9-4FEA-B44E-E480C418A9B6}" type="parTrans" cxnId="{F872CC98-C0A4-473B-B886-F76F2794DD74}">
      <dgm:prSet/>
      <dgm:spPr/>
      <dgm:t>
        <a:bodyPr/>
        <a:lstStyle/>
        <a:p>
          <a:endParaRPr lang="en-US"/>
        </a:p>
      </dgm:t>
    </dgm:pt>
    <dgm:pt modelId="{734E3FAB-A560-4BCB-B93C-2FDBDE5E6922}" type="sibTrans" cxnId="{F872CC98-C0A4-473B-B886-F76F2794DD74}">
      <dgm:prSet/>
      <dgm:spPr/>
      <dgm:t>
        <a:bodyPr/>
        <a:lstStyle/>
        <a:p>
          <a:endParaRPr lang="en-US"/>
        </a:p>
      </dgm:t>
    </dgm:pt>
    <dgm:pt modelId="{64C4AA75-7F6D-44D2-8663-8171276A93B5}" type="pres">
      <dgm:prSet presAssocID="{600F58FE-1C8E-43B1-AE58-3AAAFA75BA5B}" presName="linear" presStyleCnt="0">
        <dgm:presLayoutVars>
          <dgm:dir/>
          <dgm:animLvl val="lvl"/>
          <dgm:resizeHandles val="exact"/>
        </dgm:presLayoutVars>
      </dgm:prSet>
      <dgm:spPr/>
    </dgm:pt>
    <dgm:pt modelId="{3D6055DD-8E7E-4604-9025-99ED9122E1F1}" type="pres">
      <dgm:prSet presAssocID="{B0F3EE3C-71DB-4867-B880-22B64FB59793}" presName="parentLin" presStyleCnt="0"/>
      <dgm:spPr/>
    </dgm:pt>
    <dgm:pt modelId="{BA122D4C-6717-411E-AC79-3A5705C72603}" type="pres">
      <dgm:prSet presAssocID="{B0F3EE3C-71DB-4867-B880-22B64FB59793}" presName="parentLeftMargin" presStyleLbl="node1" presStyleIdx="0" presStyleCnt="4"/>
      <dgm:spPr/>
    </dgm:pt>
    <dgm:pt modelId="{DFA333C9-200C-4EED-A546-C8FE20D99E61}" type="pres">
      <dgm:prSet presAssocID="{B0F3EE3C-71DB-4867-B880-22B64FB59793}" presName="parentText" presStyleLbl="node1" presStyleIdx="0" presStyleCnt="4">
        <dgm:presLayoutVars>
          <dgm:chMax val="0"/>
          <dgm:bulletEnabled val="1"/>
        </dgm:presLayoutVars>
      </dgm:prSet>
      <dgm:spPr/>
    </dgm:pt>
    <dgm:pt modelId="{AD17586D-F1EE-4409-AC42-7AFAC224690A}" type="pres">
      <dgm:prSet presAssocID="{B0F3EE3C-71DB-4867-B880-22B64FB59793}" presName="negativeSpace" presStyleCnt="0"/>
      <dgm:spPr/>
    </dgm:pt>
    <dgm:pt modelId="{9FF50113-FDD3-46DF-8A72-D407221A5A11}" type="pres">
      <dgm:prSet presAssocID="{B0F3EE3C-71DB-4867-B880-22B64FB59793}" presName="childText" presStyleLbl="conFgAcc1" presStyleIdx="0" presStyleCnt="4">
        <dgm:presLayoutVars>
          <dgm:bulletEnabled val="1"/>
        </dgm:presLayoutVars>
      </dgm:prSet>
      <dgm:spPr/>
    </dgm:pt>
    <dgm:pt modelId="{D2D0C680-F92C-4CFC-948D-3C1E2DA54309}" type="pres">
      <dgm:prSet presAssocID="{6FF43F58-8F15-476A-9E82-876A14AE3143}" presName="spaceBetweenRectangles" presStyleCnt="0"/>
      <dgm:spPr/>
    </dgm:pt>
    <dgm:pt modelId="{9413C1B8-917C-49A5-B725-2B46482AFB9C}" type="pres">
      <dgm:prSet presAssocID="{F97F0752-D534-4579-B900-CB63F6CEB988}" presName="parentLin" presStyleCnt="0"/>
      <dgm:spPr/>
    </dgm:pt>
    <dgm:pt modelId="{C49C6FAB-03A9-41CA-93F2-1DCC15D83F49}" type="pres">
      <dgm:prSet presAssocID="{F97F0752-D534-4579-B900-CB63F6CEB988}" presName="parentLeftMargin" presStyleLbl="node1" presStyleIdx="0" presStyleCnt="4"/>
      <dgm:spPr/>
    </dgm:pt>
    <dgm:pt modelId="{E37A5170-6048-4CE5-A8C6-708EE4265E94}" type="pres">
      <dgm:prSet presAssocID="{F97F0752-D534-4579-B900-CB63F6CEB988}" presName="parentText" presStyleLbl="node1" presStyleIdx="1" presStyleCnt="4">
        <dgm:presLayoutVars>
          <dgm:chMax val="0"/>
          <dgm:bulletEnabled val="1"/>
        </dgm:presLayoutVars>
      </dgm:prSet>
      <dgm:spPr/>
    </dgm:pt>
    <dgm:pt modelId="{6337782E-EB0C-4003-BEC3-C9A18EB404DB}" type="pres">
      <dgm:prSet presAssocID="{F97F0752-D534-4579-B900-CB63F6CEB988}" presName="negativeSpace" presStyleCnt="0"/>
      <dgm:spPr/>
    </dgm:pt>
    <dgm:pt modelId="{B86EB79E-DF20-4772-8CCD-214C80DDF72D}" type="pres">
      <dgm:prSet presAssocID="{F97F0752-D534-4579-B900-CB63F6CEB988}" presName="childText" presStyleLbl="conFgAcc1" presStyleIdx="1" presStyleCnt="4">
        <dgm:presLayoutVars>
          <dgm:bulletEnabled val="1"/>
        </dgm:presLayoutVars>
      </dgm:prSet>
      <dgm:spPr/>
    </dgm:pt>
    <dgm:pt modelId="{B2691635-C775-4DF5-A6D7-5D30587DAB58}" type="pres">
      <dgm:prSet presAssocID="{F0B1E962-4AE1-4A9D-8001-4E587036859C}" presName="spaceBetweenRectangles" presStyleCnt="0"/>
      <dgm:spPr/>
    </dgm:pt>
    <dgm:pt modelId="{9184DA65-50A4-46F4-819E-E01CF5B9ABEA}" type="pres">
      <dgm:prSet presAssocID="{7F5ECB18-6500-43B0-B281-E87B7FFC1FF0}" presName="parentLin" presStyleCnt="0"/>
      <dgm:spPr/>
    </dgm:pt>
    <dgm:pt modelId="{9509F84C-4EB0-40D1-9241-805367380627}" type="pres">
      <dgm:prSet presAssocID="{7F5ECB18-6500-43B0-B281-E87B7FFC1FF0}" presName="parentLeftMargin" presStyleLbl="node1" presStyleIdx="1" presStyleCnt="4"/>
      <dgm:spPr/>
    </dgm:pt>
    <dgm:pt modelId="{D59CB2D7-1507-40B2-AA48-70B7C3DB2805}" type="pres">
      <dgm:prSet presAssocID="{7F5ECB18-6500-43B0-B281-E87B7FFC1FF0}" presName="parentText" presStyleLbl="node1" presStyleIdx="2" presStyleCnt="4">
        <dgm:presLayoutVars>
          <dgm:chMax val="0"/>
          <dgm:bulletEnabled val="1"/>
        </dgm:presLayoutVars>
      </dgm:prSet>
      <dgm:spPr/>
    </dgm:pt>
    <dgm:pt modelId="{D6D98903-A36D-4D70-855C-D41BD7B79415}" type="pres">
      <dgm:prSet presAssocID="{7F5ECB18-6500-43B0-B281-E87B7FFC1FF0}" presName="negativeSpace" presStyleCnt="0"/>
      <dgm:spPr/>
    </dgm:pt>
    <dgm:pt modelId="{B01D2E0C-706E-48D1-9B36-F59E4C87E352}" type="pres">
      <dgm:prSet presAssocID="{7F5ECB18-6500-43B0-B281-E87B7FFC1FF0}" presName="childText" presStyleLbl="conFgAcc1" presStyleIdx="2" presStyleCnt="4">
        <dgm:presLayoutVars>
          <dgm:bulletEnabled val="1"/>
        </dgm:presLayoutVars>
      </dgm:prSet>
      <dgm:spPr/>
    </dgm:pt>
    <dgm:pt modelId="{13A93708-DDCF-4B59-A50B-38ADE77ABF7E}" type="pres">
      <dgm:prSet presAssocID="{FC187B13-D154-4735-9381-EB52577E3269}" presName="spaceBetweenRectangles" presStyleCnt="0"/>
      <dgm:spPr/>
    </dgm:pt>
    <dgm:pt modelId="{FED9955A-3988-4920-A6F4-770FC69863A7}" type="pres">
      <dgm:prSet presAssocID="{9B891725-2973-4847-8E38-288387D4CAA9}" presName="parentLin" presStyleCnt="0"/>
      <dgm:spPr/>
    </dgm:pt>
    <dgm:pt modelId="{806D9B59-8E2B-46A0-9699-588318B7363B}" type="pres">
      <dgm:prSet presAssocID="{9B891725-2973-4847-8E38-288387D4CAA9}" presName="parentLeftMargin" presStyleLbl="node1" presStyleIdx="2" presStyleCnt="4"/>
      <dgm:spPr/>
    </dgm:pt>
    <dgm:pt modelId="{79881480-5FEE-456D-8E01-C60402D55A96}" type="pres">
      <dgm:prSet presAssocID="{9B891725-2973-4847-8E38-288387D4CAA9}" presName="parentText" presStyleLbl="node1" presStyleIdx="3" presStyleCnt="4">
        <dgm:presLayoutVars>
          <dgm:chMax val="0"/>
          <dgm:bulletEnabled val="1"/>
        </dgm:presLayoutVars>
      </dgm:prSet>
      <dgm:spPr/>
    </dgm:pt>
    <dgm:pt modelId="{E04F7A14-2B2E-455B-97EC-D87C87E644A4}" type="pres">
      <dgm:prSet presAssocID="{9B891725-2973-4847-8E38-288387D4CAA9}" presName="negativeSpace" presStyleCnt="0"/>
      <dgm:spPr/>
    </dgm:pt>
    <dgm:pt modelId="{E2D464D4-B652-4811-8884-FC9DCB17B3CC}" type="pres">
      <dgm:prSet presAssocID="{9B891725-2973-4847-8E38-288387D4CAA9}" presName="childText" presStyleLbl="conFgAcc1" presStyleIdx="3" presStyleCnt="4">
        <dgm:presLayoutVars>
          <dgm:bulletEnabled val="1"/>
        </dgm:presLayoutVars>
      </dgm:prSet>
      <dgm:spPr/>
    </dgm:pt>
  </dgm:ptLst>
  <dgm:cxnLst>
    <dgm:cxn modelId="{AF94BB2F-6392-44C9-B548-9C2F910A86C7}" type="presOf" srcId="{F97F0752-D534-4579-B900-CB63F6CEB988}" destId="{C49C6FAB-03A9-41CA-93F2-1DCC15D83F49}" srcOrd="0" destOrd="0" presId="urn:microsoft.com/office/officeart/2005/8/layout/list1"/>
    <dgm:cxn modelId="{494EA830-20F1-4432-A3FD-A70D32DF3BC3}" type="presOf" srcId="{7F5ECB18-6500-43B0-B281-E87B7FFC1FF0}" destId="{9509F84C-4EB0-40D1-9241-805367380627}" srcOrd="0" destOrd="0" presId="urn:microsoft.com/office/officeart/2005/8/layout/list1"/>
    <dgm:cxn modelId="{F8C69731-9711-49E2-BB09-451FF0D40DF8}" type="presOf" srcId="{9B891725-2973-4847-8E38-288387D4CAA9}" destId="{806D9B59-8E2B-46A0-9699-588318B7363B}" srcOrd="0" destOrd="0" presId="urn:microsoft.com/office/officeart/2005/8/layout/list1"/>
    <dgm:cxn modelId="{E9F8F432-349A-4F1B-9EA0-02B212577C0B}" type="presOf" srcId="{DDA6FCC7-1516-4682-AB1F-581F3D455732}" destId="{B86EB79E-DF20-4772-8CCD-214C80DDF72D}" srcOrd="0" destOrd="1" presId="urn:microsoft.com/office/officeart/2005/8/layout/list1"/>
    <dgm:cxn modelId="{4A041E37-0C7F-4713-B93A-EF5C89290167}" srcId="{600F58FE-1C8E-43B1-AE58-3AAAFA75BA5B}" destId="{9B891725-2973-4847-8E38-288387D4CAA9}" srcOrd="3" destOrd="0" parTransId="{FE7804AB-46CC-44DF-BEC7-4DC7561904A4}" sibTransId="{7DD0D736-7A21-4521-A1F4-FE246510492F}"/>
    <dgm:cxn modelId="{8F38A438-B54A-4CC3-A54E-2698F98A4D6F}" srcId="{7F5ECB18-6500-43B0-B281-E87B7FFC1FF0}" destId="{9409FDF8-E350-4B5C-8619-8B3DDF3BB1CC}" srcOrd="0" destOrd="0" parTransId="{4E566F41-7855-4D34-9521-A9F9622AFF6F}" sibTransId="{B146DDDE-E888-47DB-8381-5B3A3604DE8B}"/>
    <dgm:cxn modelId="{1444AC61-697C-4F42-A371-C5467D45E95D}" type="presOf" srcId="{600F58FE-1C8E-43B1-AE58-3AAAFA75BA5B}" destId="{64C4AA75-7F6D-44D2-8663-8171276A93B5}" srcOrd="0" destOrd="0" presId="urn:microsoft.com/office/officeart/2005/8/layout/list1"/>
    <dgm:cxn modelId="{6564D041-31D0-4537-B5CD-9CC39920ACC3}" type="presOf" srcId="{7F5ECB18-6500-43B0-B281-E87B7FFC1FF0}" destId="{D59CB2D7-1507-40B2-AA48-70B7C3DB2805}" srcOrd="1" destOrd="0" presId="urn:microsoft.com/office/officeart/2005/8/layout/list1"/>
    <dgm:cxn modelId="{E4C39564-DA38-4182-94CE-DA43D77B087E}" srcId="{7F5ECB18-6500-43B0-B281-E87B7FFC1FF0}" destId="{B3D0DADC-48DF-469A-A7DA-3552622EDE6E}" srcOrd="1" destOrd="0" parTransId="{7A686EE3-FD3D-476F-8D8F-72532ABE681B}" sibTransId="{3D6D7636-2895-4739-B4ED-C7B2E53686A7}"/>
    <dgm:cxn modelId="{4AD37E59-7288-4CF3-A181-E2CC4FB570A7}" type="presOf" srcId="{B3D0DADC-48DF-469A-A7DA-3552622EDE6E}" destId="{B01D2E0C-706E-48D1-9B36-F59E4C87E352}" srcOrd="0" destOrd="1" presId="urn:microsoft.com/office/officeart/2005/8/layout/list1"/>
    <dgm:cxn modelId="{D0748A85-CD53-4BE4-B713-5D198CCC83E3}" type="presOf" srcId="{B0F3EE3C-71DB-4867-B880-22B64FB59793}" destId="{BA122D4C-6717-411E-AC79-3A5705C72603}" srcOrd="0" destOrd="0" presId="urn:microsoft.com/office/officeart/2005/8/layout/list1"/>
    <dgm:cxn modelId="{9059848A-820A-4BAD-A5B5-6AA3C1F9C2D0}" type="presOf" srcId="{B0F3EE3C-71DB-4867-B880-22B64FB59793}" destId="{DFA333C9-200C-4EED-A546-C8FE20D99E61}" srcOrd="1" destOrd="0" presId="urn:microsoft.com/office/officeart/2005/8/layout/list1"/>
    <dgm:cxn modelId="{88CC558C-9695-4ED2-8C20-3F3473D84460}" type="presOf" srcId="{F97F0752-D534-4579-B900-CB63F6CEB988}" destId="{E37A5170-6048-4CE5-A8C6-708EE4265E94}" srcOrd="1" destOrd="0" presId="urn:microsoft.com/office/officeart/2005/8/layout/list1"/>
    <dgm:cxn modelId="{838B3495-6DA9-4777-A6FB-3B2630EE031B}" type="presOf" srcId="{BE147921-4DE8-437C-B847-DA3E834EE4B0}" destId="{B86EB79E-DF20-4772-8CCD-214C80DDF72D}" srcOrd="0" destOrd="0" presId="urn:microsoft.com/office/officeart/2005/8/layout/list1"/>
    <dgm:cxn modelId="{5BE18598-B8BF-4C0C-A7AF-73FDBF033FFF}" srcId="{600F58FE-1C8E-43B1-AE58-3AAAFA75BA5B}" destId="{B0F3EE3C-71DB-4867-B880-22B64FB59793}" srcOrd="0" destOrd="0" parTransId="{2516268B-B21E-40BC-8A03-7C6D9FDF741A}" sibTransId="{6FF43F58-8F15-476A-9E82-876A14AE3143}"/>
    <dgm:cxn modelId="{F872CC98-C0A4-473B-B886-F76F2794DD74}" srcId="{9B891725-2973-4847-8E38-288387D4CAA9}" destId="{10E53DF1-5D28-4BBF-B476-C04E8E15BFB5}" srcOrd="1" destOrd="0" parTransId="{30D87B9D-6CC9-4FEA-B44E-E480C418A9B6}" sibTransId="{734E3FAB-A560-4BCB-B93C-2FDBDE5E6922}"/>
    <dgm:cxn modelId="{4B556C99-936A-43ED-B77C-2D6A65E33276}" srcId="{600F58FE-1C8E-43B1-AE58-3AAAFA75BA5B}" destId="{F97F0752-D534-4579-B900-CB63F6CEB988}" srcOrd="1" destOrd="0" parTransId="{C5563AAE-887E-4829-8DBC-F1D929231ECE}" sibTransId="{F0B1E962-4AE1-4A9D-8001-4E587036859C}"/>
    <dgm:cxn modelId="{21081AA7-9E83-4492-934C-CCDA4BD78D57}" type="presOf" srcId="{49BCD3DD-791A-4789-9209-7DC12BEB4921}" destId="{E2D464D4-B652-4811-8884-FC9DCB17B3CC}" srcOrd="0" destOrd="0" presId="urn:microsoft.com/office/officeart/2005/8/layout/list1"/>
    <dgm:cxn modelId="{DBE401A8-D03D-42FF-B2FD-9811D2B63AD7}" srcId="{600F58FE-1C8E-43B1-AE58-3AAAFA75BA5B}" destId="{7F5ECB18-6500-43B0-B281-E87B7FFC1FF0}" srcOrd="2" destOrd="0" parTransId="{59D92CB9-BACB-4CD7-8E4C-5DC11583B53C}" sibTransId="{FC187B13-D154-4735-9381-EB52577E3269}"/>
    <dgm:cxn modelId="{9F286FC2-0833-4F7F-AD57-E431B9367375}" srcId="{9B891725-2973-4847-8E38-288387D4CAA9}" destId="{49BCD3DD-791A-4789-9209-7DC12BEB4921}" srcOrd="0" destOrd="0" parTransId="{643C59B8-9110-431D-B42F-9A5C2A445CD8}" sibTransId="{8B62582B-1D46-4B28-8927-90AC58F6F64D}"/>
    <dgm:cxn modelId="{5F0F03C9-74D8-4989-81F4-D807D3FBD123}" type="presOf" srcId="{10E53DF1-5D28-4BBF-B476-C04E8E15BFB5}" destId="{E2D464D4-B652-4811-8884-FC9DCB17B3CC}" srcOrd="0" destOrd="1" presId="urn:microsoft.com/office/officeart/2005/8/layout/list1"/>
    <dgm:cxn modelId="{0E8609CA-4299-46A8-A5AB-CDED79B6DABD}" type="presOf" srcId="{9409FDF8-E350-4B5C-8619-8B3DDF3BB1CC}" destId="{B01D2E0C-706E-48D1-9B36-F59E4C87E352}" srcOrd="0" destOrd="0" presId="urn:microsoft.com/office/officeart/2005/8/layout/list1"/>
    <dgm:cxn modelId="{29A53DD1-4F9D-4C9B-8C35-04BC18D9A7B1}" srcId="{F97F0752-D534-4579-B900-CB63F6CEB988}" destId="{BE147921-4DE8-437C-B847-DA3E834EE4B0}" srcOrd="0" destOrd="0" parTransId="{522DB883-3D1B-48F3-AD1E-BEE3FE473EFE}" sibTransId="{C6DC942E-BC34-4AE6-A9A9-297AC64F70C6}"/>
    <dgm:cxn modelId="{3FDE4DE4-A3C6-4297-8D29-35CC124EAF4D}" srcId="{F97F0752-D534-4579-B900-CB63F6CEB988}" destId="{DDA6FCC7-1516-4682-AB1F-581F3D455732}" srcOrd="1" destOrd="0" parTransId="{DFCBC2FE-C313-4D63-BB62-5C9E06EE61E7}" sibTransId="{87F30F7A-99FA-461A-9067-2D0542637AAB}"/>
    <dgm:cxn modelId="{CC9EDFEC-25E6-44F8-AFBF-74EC5B9C716F}" type="presOf" srcId="{9B891725-2973-4847-8E38-288387D4CAA9}" destId="{79881480-5FEE-456D-8E01-C60402D55A96}" srcOrd="1" destOrd="0" presId="urn:microsoft.com/office/officeart/2005/8/layout/list1"/>
    <dgm:cxn modelId="{C9B14554-47F4-4A08-9DCF-686271D73CCD}" type="presParOf" srcId="{64C4AA75-7F6D-44D2-8663-8171276A93B5}" destId="{3D6055DD-8E7E-4604-9025-99ED9122E1F1}" srcOrd="0" destOrd="0" presId="urn:microsoft.com/office/officeart/2005/8/layout/list1"/>
    <dgm:cxn modelId="{A292D284-7561-4525-A32E-43B1ABC4561C}" type="presParOf" srcId="{3D6055DD-8E7E-4604-9025-99ED9122E1F1}" destId="{BA122D4C-6717-411E-AC79-3A5705C72603}" srcOrd="0" destOrd="0" presId="urn:microsoft.com/office/officeart/2005/8/layout/list1"/>
    <dgm:cxn modelId="{D57E8D48-7D34-4568-B785-CF583FAE4749}" type="presParOf" srcId="{3D6055DD-8E7E-4604-9025-99ED9122E1F1}" destId="{DFA333C9-200C-4EED-A546-C8FE20D99E61}" srcOrd="1" destOrd="0" presId="urn:microsoft.com/office/officeart/2005/8/layout/list1"/>
    <dgm:cxn modelId="{AD0D494D-CDA9-45EC-8BF2-828A668C4CBE}" type="presParOf" srcId="{64C4AA75-7F6D-44D2-8663-8171276A93B5}" destId="{AD17586D-F1EE-4409-AC42-7AFAC224690A}" srcOrd="1" destOrd="0" presId="urn:microsoft.com/office/officeart/2005/8/layout/list1"/>
    <dgm:cxn modelId="{65584180-7691-4C31-BFC2-806519F2BFB5}" type="presParOf" srcId="{64C4AA75-7F6D-44D2-8663-8171276A93B5}" destId="{9FF50113-FDD3-46DF-8A72-D407221A5A11}" srcOrd="2" destOrd="0" presId="urn:microsoft.com/office/officeart/2005/8/layout/list1"/>
    <dgm:cxn modelId="{7691381B-7138-4048-8532-7A63D40B232B}" type="presParOf" srcId="{64C4AA75-7F6D-44D2-8663-8171276A93B5}" destId="{D2D0C680-F92C-4CFC-948D-3C1E2DA54309}" srcOrd="3" destOrd="0" presId="urn:microsoft.com/office/officeart/2005/8/layout/list1"/>
    <dgm:cxn modelId="{ADC11A53-CF4E-439B-9D41-9721FACC41F8}" type="presParOf" srcId="{64C4AA75-7F6D-44D2-8663-8171276A93B5}" destId="{9413C1B8-917C-49A5-B725-2B46482AFB9C}" srcOrd="4" destOrd="0" presId="urn:microsoft.com/office/officeart/2005/8/layout/list1"/>
    <dgm:cxn modelId="{C7D2C00E-002C-4D71-A897-84111429C22C}" type="presParOf" srcId="{9413C1B8-917C-49A5-B725-2B46482AFB9C}" destId="{C49C6FAB-03A9-41CA-93F2-1DCC15D83F49}" srcOrd="0" destOrd="0" presId="urn:microsoft.com/office/officeart/2005/8/layout/list1"/>
    <dgm:cxn modelId="{ED3C370B-3CEE-4AC0-BF2C-0D78ED5D35A3}" type="presParOf" srcId="{9413C1B8-917C-49A5-B725-2B46482AFB9C}" destId="{E37A5170-6048-4CE5-A8C6-708EE4265E94}" srcOrd="1" destOrd="0" presId="urn:microsoft.com/office/officeart/2005/8/layout/list1"/>
    <dgm:cxn modelId="{9AEC585E-CEEF-43E2-8B02-B62BAC93F294}" type="presParOf" srcId="{64C4AA75-7F6D-44D2-8663-8171276A93B5}" destId="{6337782E-EB0C-4003-BEC3-C9A18EB404DB}" srcOrd="5" destOrd="0" presId="urn:microsoft.com/office/officeart/2005/8/layout/list1"/>
    <dgm:cxn modelId="{9A26CC1D-F5BA-42F7-B6F7-E127AAB0B287}" type="presParOf" srcId="{64C4AA75-7F6D-44D2-8663-8171276A93B5}" destId="{B86EB79E-DF20-4772-8CCD-214C80DDF72D}" srcOrd="6" destOrd="0" presId="urn:microsoft.com/office/officeart/2005/8/layout/list1"/>
    <dgm:cxn modelId="{2AEFA4A4-D874-4832-A3AE-258AC468DDFF}" type="presParOf" srcId="{64C4AA75-7F6D-44D2-8663-8171276A93B5}" destId="{B2691635-C775-4DF5-A6D7-5D30587DAB58}" srcOrd="7" destOrd="0" presId="urn:microsoft.com/office/officeart/2005/8/layout/list1"/>
    <dgm:cxn modelId="{0B5332B5-0D51-4025-B5D1-0F1553C7F100}" type="presParOf" srcId="{64C4AA75-7F6D-44D2-8663-8171276A93B5}" destId="{9184DA65-50A4-46F4-819E-E01CF5B9ABEA}" srcOrd="8" destOrd="0" presId="urn:microsoft.com/office/officeart/2005/8/layout/list1"/>
    <dgm:cxn modelId="{E7B377F3-C48B-4F23-99EB-3110DB67ABCD}" type="presParOf" srcId="{9184DA65-50A4-46F4-819E-E01CF5B9ABEA}" destId="{9509F84C-4EB0-40D1-9241-805367380627}" srcOrd="0" destOrd="0" presId="urn:microsoft.com/office/officeart/2005/8/layout/list1"/>
    <dgm:cxn modelId="{2754F2BE-85E6-4E96-B177-E1DC8C9811A5}" type="presParOf" srcId="{9184DA65-50A4-46F4-819E-E01CF5B9ABEA}" destId="{D59CB2D7-1507-40B2-AA48-70B7C3DB2805}" srcOrd="1" destOrd="0" presId="urn:microsoft.com/office/officeart/2005/8/layout/list1"/>
    <dgm:cxn modelId="{44E7D0F9-574B-4DB4-840C-7BA55546A508}" type="presParOf" srcId="{64C4AA75-7F6D-44D2-8663-8171276A93B5}" destId="{D6D98903-A36D-4D70-855C-D41BD7B79415}" srcOrd="9" destOrd="0" presId="urn:microsoft.com/office/officeart/2005/8/layout/list1"/>
    <dgm:cxn modelId="{E1DAED4B-D95D-4A1A-BBF6-B14A93C3C501}" type="presParOf" srcId="{64C4AA75-7F6D-44D2-8663-8171276A93B5}" destId="{B01D2E0C-706E-48D1-9B36-F59E4C87E352}" srcOrd="10" destOrd="0" presId="urn:microsoft.com/office/officeart/2005/8/layout/list1"/>
    <dgm:cxn modelId="{8F1F0794-8337-4E90-8254-45553AFEFB04}" type="presParOf" srcId="{64C4AA75-7F6D-44D2-8663-8171276A93B5}" destId="{13A93708-DDCF-4B59-A50B-38ADE77ABF7E}" srcOrd="11" destOrd="0" presId="urn:microsoft.com/office/officeart/2005/8/layout/list1"/>
    <dgm:cxn modelId="{D7EB01EB-3EF5-410F-9D84-D03A03737A77}" type="presParOf" srcId="{64C4AA75-7F6D-44D2-8663-8171276A93B5}" destId="{FED9955A-3988-4920-A6F4-770FC69863A7}" srcOrd="12" destOrd="0" presId="urn:microsoft.com/office/officeart/2005/8/layout/list1"/>
    <dgm:cxn modelId="{80421C40-471E-4FE5-84E4-6B3DC75CB5D1}" type="presParOf" srcId="{FED9955A-3988-4920-A6F4-770FC69863A7}" destId="{806D9B59-8E2B-46A0-9699-588318B7363B}" srcOrd="0" destOrd="0" presId="urn:microsoft.com/office/officeart/2005/8/layout/list1"/>
    <dgm:cxn modelId="{688EF60F-1542-4E3E-B917-29B6D09B349B}" type="presParOf" srcId="{FED9955A-3988-4920-A6F4-770FC69863A7}" destId="{79881480-5FEE-456D-8E01-C60402D55A96}" srcOrd="1" destOrd="0" presId="urn:microsoft.com/office/officeart/2005/8/layout/list1"/>
    <dgm:cxn modelId="{41F91C06-DE50-48EF-81E1-4CFD87A2A13E}" type="presParOf" srcId="{64C4AA75-7F6D-44D2-8663-8171276A93B5}" destId="{E04F7A14-2B2E-455B-97EC-D87C87E644A4}" srcOrd="13" destOrd="0" presId="urn:microsoft.com/office/officeart/2005/8/layout/list1"/>
    <dgm:cxn modelId="{8EDB8BAA-F861-4925-9BD9-62901377EFE4}" type="presParOf" srcId="{64C4AA75-7F6D-44D2-8663-8171276A93B5}" destId="{E2D464D4-B652-4811-8884-FC9DCB17B3C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AA89EF4-73A9-4B9C-8C5D-B541C80F2A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E135216-6DAF-443C-8FF6-1DE784154389}">
      <dgm:prSet/>
      <dgm:spPr/>
      <dgm:t>
        <a:bodyPr/>
        <a:lstStyle/>
        <a:p>
          <a:r>
            <a:rPr lang="hu-HU" dirty="0"/>
            <a:t>Using selected features on the whole IVF data (no folds)</a:t>
          </a:r>
          <a:endParaRPr lang="en-US" dirty="0"/>
        </a:p>
      </dgm:t>
    </dgm:pt>
    <dgm:pt modelId="{5F203A6E-8F65-417C-B214-2B569DF83FB9}" type="parTrans" cxnId="{5F80126F-4685-41F7-97D2-8890D46B62C6}">
      <dgm:prSet/>
      <dgm:spPr/>
      <dgm:t>
        <a:bodyPr/>
        <a:lstStyle/>
        <a:p>
          <a:endParaRPr lang="en-US"/>
        </a:p>
      </dgm:t>
    </dgm:pt>
    <dgm:pt modelId="{32451807-C1FD-4386-B419-415CB6BDBD85}" type="sibTrans" cxnId="{5F80126F-4685-41F7-97D2-8890D46B62C6}">
      <dgm:prSet/>
      <dgm:spPr/>
      <dgm:t>
        <a:bodyPr/>
        <a:lstStyle/>
        <a:p>
          <a:endParaRPr lang="en-US"/>
        </a:p>
      </dgm:t>
    </dgm:pt>
    <dgm:pt modelId="{19365FAB-E661-41E0-9E42-B6C6ECB755B9}">
      <dgm:prSet/>
      <dgm:spPr/>
      <dgm:t>
        <a:bodyPr/>
        <a:lstStyle/>
        <a:p>
          <a:r>
            <a:rPr lang="hu-HU"/>
            <a:t>HMR</a:t>
          </a:r>
          <a:endParaRPr lang="en-US"/>
        </a:p>
      </dgm:t>
    </dgm:pt>
    <dgm:pt modelId="{831094B6-2704-46DA-9F6C-F79ABEB04C3B}" type="parTrans" cxnId="{A539B306-1650-4015-A717-857C8C400769}">
      <dgm:prSet/>
      <dgm:spPr/>
      <dgm:t>
        <a:bodyPr/>
        <a:lstStyle/>
        <a:p>
          <a:endParaRPr lang="en-US"/>
        </a:p>
      </dgm:t>
    </dgm:pt>
    <dgm:pt modelId="{283336FD-8200-4851-8711-CF61E3052F50}" type="sibTrans" cxnId="{A539B306-1650-4015-A717-857C8C400769}">
      <dgm:prSet/>
      <dgm:spPr/>
      <dgm:t>
        <a:bodyPr/>
        <a:lstStyle/>
        <a:p>
          <a:endParaRPr lang="en-US"/>
        </a:p>
      </dgm:t>
    </dgm:pt>
    <dgm:pt modelId="{30B89B0A-2DFE-4C66-A2B4-9891AA443ECB}">
      <dgm:prSet/>
      <dgm:spPr/>
      <dgm:t>
        <a:bodyPr/>
        <a:lstStyle/>
        <a:p>
          <a:r>
            <a:rPr lang="hu-HU" dirty="0"/>
            <a:t>Aging data R2: 0.832 +/- 0.052</a:t>
          </a:r>
          <a:endParaRPr lang="en-US" dirty="0"/>
        </a:p>
      </dgm:t>
    </dgm:pt>
    <dgm:pt modelId="{1273A1BA-1D8B-4494-B696-E751029A6525}" type="parTrans" cxnId="{4FD0A877-A131-465C-9635-1BE5688ACD6A}">
      <dgm:prSet/>
      <dgm:spPr/>
      <dgm:t>
        <a:bodyPr/>
        <a:lstStyle/>
        <a:p>
          <a:endParaRPr lang="en-US"/>
        </a:p>
      </dgm:t>
    </dgm:pt>
    <dgm:pt modelId="{28A59622-8EBB-4DD9-B6C0-0E9239896FD0}" type="sibTrans" cxnId="{4FD0A877-A131-465C-9635-1BE5688ACD6A}">
      <dgm:prSet/>
      <dgm:spPr/>
      <dgm:t>
        <a:bodyPr/>
        <a:lstStyle/>
        <a:p>
          <a:endParaRPr lang="en-US"/>
        </a:p>
      </dgm:t>
    </dgm:pt>
    <dgm:pt modelId="{41C669A2-B9BE-4167-B155-FB9A56F88F81}">
      <dgm:prSet/>
      <dgm:spPr/>
      <dgm:t>
        <a:bodyPr/>
        <a:lstStyle/>
        <a:p>
          <a:r>
            <a:rPr lang="hu-HU"/>
            <a:t>HMR and promoter intersection</a:t>
          </a:r>
          <a:endParaRPr lang="en-US"/>
        </a:p>
      </dgm:t>
    </dgm:pt>
    <dgm:pt modelId="{84D8892C-A56C-4994-ACF6-6CC2678ECBCA}" type="parTrans" cxnId="{AE17956F-D3CA-4AC6-91A8-837CAF17F143}">
      <dgm:prSet/>
      <dgm:spPr/>
      <dgm:t>
        <a:bodyPr/>
        <a:lstStyle/>
        <a:p>
          <a:endParaRPr lang="en-US"/>
        </a:p>
      </dgm:t>
    </dgm:pt>
    <dgm:pt modelId="{EB82B708-124F-47D5-92A1-71A9D67D2BE0}" type="sibTrans" cxnId="{AE17956F-D3CA-4AC6-91A8-837CAF17F143}">
      <dgm:prSet/>
      <dgm:spPr/>
      <dgm:t>
        <a:bodyPr/>
        <a:lstStyle/>
        <a:p>
          <a:endParaRPr lang="en-US"/>
        </a:p>
      </dgm:t>
    </dgm:pt>
    <dgm:pt modelId="{3C1EF680-79D7-4902-B987-58D9C098A1BD}">
      <dgm:prSet/>
      <dgm:spPr/>
      <dgm:t>
        <a:bodyPr/>
        <a:lstStyle/>
        <a:p>
          <a:r>
            <a:rPr lang="hu-HU" dirty="0"/>
            <a:t>Aging data R2: 0.766 +/- 0.161</a:t>
          </a:r>
          <a:endParaRPr lang="en-US" dirty="0"/>
        </a:p>
      </dgm:t>
    </dgm:pt>
    <dgm:pt modelId="{42724B7C-F01A-48FC-B61D-F29386D906C1}" type="parTrans" cxnId="{F1BF8214-DD61-411D-8A32-E990138C8D7E}">
      <dgm:prSet/>
      <dgm:spPr/>
      <dgm:t>
        <a:bodyPr/>
        <a:lstStyle/>
        <a:p>
          <a:endParaRPr lang="en-US"/>
        </a:p>
      </dgm:t>
    </dgm:pt>
    <dgm:pt modelId="{1847CE12-6826-42B4-B8D6-3192763D871E}" type="sibTrans" cxnId="{F1BF8214-DD61-411D-8A32-E990138C8D7E}">
      <dgm:prSet/>
      <dgm:spPr/>
      <dgm:t>
        <a:bodyPr/>
        <a:lstStyle/>
        <a:p>
          <a:endParaRPr lang="en-US"/>
        </a:p>
      </dgm:t>
    </dgm:pt>
    <dgm:pt modelId="{6D383D7C-9663-4923-872B-1609C1B61E41}">
      <dgm:prSet/>
      <dgm:spPr/>
      <dgm:t>
        <a:bodyPr/>
        <a:lstStyle/>
        <a:p>
          <a:r>
            <a:rPr lang="hu-HU"/>
            <a:t>HMR and not promoter</a:t>
          </a:r>
          <a:endParaRPr lang="en-US"/>
        </a:p>
      </dgm:t>
    </dgm:pt>
    <dgm:pt modelId="{81837763-6FDC-407D-B44D-46A0AF2C1223}" type="parTrans" cxnId="{2C81132F-A5B8-41F2-B595-BA5928462E35}">
      <dgm:prSet/>
      <dgm:spPr/>
      <dgm:t>
        <a:bodyPr/>
        <a:lstStyle/>
        <a:p>
          <a:endParaRPr lang="en-US"/>
        </a:p>
      </dgm:t>
    </dgm:pt>
    <dgm:pt modelId="{AD2149AA-6B1C-45E5-B6EF-000B574D9A2F}" type="sibTrans" cxnId="{2C81132F-A5B8-41F2-B595-BA5928462E35}">
      <dgm:prSet/>
      <dgm:spPr/>
      <dgm:t>
        <a:bodyPr/>
        <a:lstStyle/>
        <a:p>
          <a:endParaRPr lang="en-US"/>
        </a:p>
      </dgm:t>
    </dgm:pt>
    <dgm:pt modelId="{C2A220E1-2F43-46E0-9A1E-48417EA1C076}">
      <dgm:prSet/>
      <dgm:spPr/>
      <dgm:t>
        <a:bodyPr/>
        <a:lstStyle/>
        <a:p>
          <a:r>
            <a:rPr lang="hu-HU" dirty="0"/>
            <a:t>Aging data R2: 0.829 +/- 0.089</a:t>
          </a:r>
          <a:endParaRPr lang="en-US" dirty="0"/>
        </a:p>
      </dgm:t>
    </dgm:pt>
    <dgm:pt modelId="{F18001BA-213F-4A9D-A026-6C98E0642BA6}" type="parTrans" cxnId="{A9DD48B8-2C8F-44F7-BFB3-895CAC97C0E1}">
      <dgm:prSet/>
      <dgm:spPr/>
      <dgm:t>
        <a:bodyPr/>
        <a:lstStyle/>
        <a:p>
          <a:endParaRPr lang="en-US"/>
        </a:p>
      </dgm:t>
    </dgm:pt>
    <dgm:pt modelId="{A6DE3861-BF8A-4E30-8AD7-C11F012E6B81}" type="sibTrans" cxnId="{A9DD48B8-2C8F-44F7-BFB3-895CAC97C0E1}">
      <dgm:prSet/>
      <dgm:spPr/>
      <dgm:t>
        <a:bodyPr/>
        <a:lstStyle/>
        <a:p>
          <a:endParaRPr lang="en-US"/>
        </a:p>
      </dgm:t>
    </dgm:pt>
    <dgm:pt modelId="{58B042B4-2BFF-4EA0-926B-AFB67091752F}" type="pres">
      <dgm:prSet presAssocID="{EAA89EF4-73A9-4B9C-8C5D-B541C80F2A8C}" presName="linear" presStyleCnt="0">
        <dgm:presLayoutVars>
          <dgm:animLvl val="lvl"/>
          <dgm:resizeHandles val="exact"/>
        </dgm:presLayoutVars>
      </dgm:prSet>
      <dgm:spPr/>
    </dgm:pt>
    <dgm:pt modelId="{E5D623A4-2F49-4FBA-A7E5-77CD78992D4D}" type="pres">
      <dgm:prSet presAssocID="{8E135216-6DAF-443C-8FF6-1DE784154389}" presName="parentText" presStyleLbl="node1" presStyleIdx="0" presStyleCnt="4">
        <dgm:presLayoutVars>
          <dgm:chMax val="0"/>
          <dgm:bulletEnabled val="1"/>
        </dgm:presLayoutVars>
      </dgm:prSet>
      <dgm:spPr/>
    </dgm:pt>
    <dgm:pt modelId="{65296855-DC13-405B-9D2B-A2FD71B54CD5}" type="pres">
      <dgm:prSet presAssocID="{32451807-C1FD-4386-B419-415CB6BDBD85}" presName="spacer" presStyleCnt="0"/>
      <dgm:spPr/>
    </dgm:pt>
    <dgm:pt modelId="{2F8C1CC7-7340-432E-A88C-9EC2161B3F02}" type="pres">
      <dgm:prSet presAssocID="{19365FAB-E661-41E0-9E42-B6C6ECB755B9}" presName="parentText" presStyleLbl="node1" presStyleIdx="1" presStyleCnt="4">
        <dgm:presLayoutVars>
          <dgm:chMax val="0"/>
          <dgm:bulletEnabled val="1"/>
        </dgm:presLayoutVars>
      </dgm:prSet>
      <dgm:spPr/>
    </dgm:pt>
    <dgm:pt modelId="{9C2E032E-70BF-4017-A8BC-3849B89D325C}" type="pres">
      <dgm:prSet presAssocID="{19365FAB-E661-41E0-9E42-B6C6ECB755B9}" presName="childText" presStyleLbl="revTx" presStyleIdx="0" presStyleCnt="3">
        <dgm:presLayoutVars>
          <dgm:bulletEnabled val="1"/>
        </dgm:presLayoutVars>
      </dgm:prSet>
      <dgm:spPr/>
    </dgm:pt>
    <dgm:pt modelId="{691A5177-94C3-4718-A040-D090A2BC1CB0}" type="pres">
      <dgm:prSet presAssocID="{41C669A2-B9BE-4167-B155-FB9A56F88F81}" presName="parentText" presStyleLbl="node1" presStyleIdx="2" presStyleCnt="4">
        <dgm:presLayoutVars>
          <dgm:chMax val="0"/>
          <dgm:bulletEnabled val="1"/>
        </dgm:presLayoutVars>
      </dgm:prSet>
      <dgm:spPr/>
    </dgm:pt>
    <dgm:pt modelId="{865250E4-943C-41D0-97D3-E3E85C44C87A}" type="pres">
      <dgm:prSet presAssocID="{41C669A2-B9BE-4167-B155-FB9A56F88F81}" presName="childText" presStyleLbl="revTx" presStyleIdx="1" presStyleCnt="3">
        <dgm:presLayoutVars>
          <dgm:bulletEnabled val="1"/>
        </dgm:presLayoutVars>
      </dgm:prSet>
      <dgm:spPr/>
    </dgm:pt>
    <dgm:pt modelId="{20D042FC-BC38-4389-A424-B8278C6336D4}" type="pres">
      <dgm:prSet presAssocID="{6D383D7C-9663-4923-872B-1609C1B61E41}" presName="parentText" presStyleLbl="node1" presStyleIdx="3" presStyleCnt="4">
        <dgm:presLayoutVars>
          <dgm:chMax val="0"/>
          <dgm:bulletEnabled val="1"/>
        </dgm:presLayoutVars>
      </dgm:prSet>
      <dgm:spPr/>
    </dgm:pt>
    <dgm:pt modelId="{48DF2289-6CA8-4DEF-B8DF-4175214D59D0}" type="pres">
      <dgm:prSet presAssocID="{6D383D7C-9663-4923-872B-1609C1B61E41}" presName="childText" presStyleLbl="revTx" presStyleIdx="2" presStyleCnt="3">
        <dgm:presLayoutVars>
          <dgm:bulletEnabled val="1"/>
        </dgm:presLayoutVars>
      </dgm:prSet>
      <dgm:spPr/>
    </dgm:pt>
  </dgm:ptLst>
  <dgm:cxnLst>
    <dgm:cxn modelId="{A539B306-1650-4015-A717-857C8C400769}" srcId="{EAA89EF4-73A9-4B9C-8C5D-B541C80F2A8C}" destId="{19365FAB-E661-41E0-9E42-B6C6ECB755B9}" srcOrd="1" destOrd="0" parTransId="{831094B6-2704-46DA-9F6C-F79ABEB04C3B}" sibTransId="{283336FD-8200-4851-8711-CF61E3052F50}"/>
    <dgm:cxn modelId="{11BD1F09-6CDD-43D6-945E-9BAC785D8117}" type="presOf" srcId="{8E135216-6DAF-443C-8FF6-1DE784154389}" destId="{E5D623A4-2F49-4FBA-A7E5-77CD78992D4D}" srcOrd="0" destOrd="0" presId="urn:microsoft.com/office/officeart/2005/8/layout/vList2"/>
    <dgm:cxn modelId="{5D611F0B-9D81-4458-8E7E-08C7811F35DE}" type="presOf" srcId="{41C669A2-B9BE-4167-B155-FB9A56F88F81}" destId="{691A5177-94C3-4718-A040-D090A2BC1CB0}" srcOrd="0" destOrd="0" presId="urn:microsoft.com/office/officeart/2005/8/layout/vList2"/>
    <dgm:cxn modelId="{F1BF8214-DD61-411D-8A32-E990138C8D7E}" srcId="{41C669A2-B9BE-4167-B155-FB9A56F88F81}" destId="{3C1EF680-79D7-4902-B987-58D9C098A1BD}" srcOrd="0" destOrd="0" parTransId="{42724B7C-F01A-48FC-B61D-F29386D906C1}" sibTransId="{1847CE12-6826-42B4-B8D6-3192763D871E}"/>
    <dgm:cxn modelId="{B2EDF223-BF2F-4714-B72F-F9739CA44A2B}" type="presOf" srcId="{EAA89EF4-73A9-4B9C-8C5D-B541C80F2A8C}" destId="{58B042B4-2BFF-4EA0-926B-AFB67091752F}" srcOrd="0" destOrd="0" presId="urn:microsoft.com/office/officeart/2005/8/layout/vList2"/>
    <dgm:cxn modelId="{2C81132F-A5B8-41F2-B595-BA5928462E35}" srcId="{EAA89EF4-73A9-4B9C-8C5D-B541C80F2A8C}" destId="{6D383D7C-9663-4923-872B-1609C1B61E41}" srcOrd="3" destOrd="0" parTransId="{81837763-6FDC-407D-B44D-46A0AF2C1223}" sibTransId="{AD2149AA-6B1C-45E5-B6EF-000B574D9A2F}"/>
    <dgm:cxn modelId="{18C22262-827F-48E8-9317-985868F5CB3A}" type="presOf" srcId="{3C1EF680-79D7-4902-B987-58D9C098A1BD}" destId="{865250E4-943C-41D0-97D3-E3E85C44C87A}" srcOrd="0" destOrd="0" presId="urn:microsoft.com/office/officeart/2005/8/layout/vList2"/>
    <dgm:cxn modelId="{7A4DB94D-0F6D-4E06-AB99-0A9F7852089F}" type="presOf" srcId="{30B89B0A-2DFE-4C66-A2B4-9891AA443ECB}" destId="{9C2E032E-70BF-4017-A8BC-3849B89D325C}" srcOrd="0" destOrd="0" presId="urn:microsoft.com/office/officeart/2005/8/layout/vList2"/>
    <dgm:cxn modelId="{5F80126F-4685-41F7-97D2-8890D46B62C6}" srcId="{EAA89EF4-73A9-4B9C-8C5D-B541C80F2A8C}" destId="{8E135216-6DAF-443C-8FF6-1DE784154389}" srcOrd="0" destOrd="0" parTransId="{5F203A6E-8F65-417C-B214-2B569DF83FB9}" sibTransId="{32451807-C1FD-4386-B419-415CB6BDBD85}"/>
    <dgm:cxn modelId="{AE17956F-D3CA-4AC6-91A8-837CAF17F143}" srcId="{EAA89EF4-73A9-4B9C-8C5D-B541C80F2A8C}" destId="{41C669A2-B9BE-4167-B155-FB9A56F88F81}" srcOrd="2" destOrd="0" parTransId="{84D8892C-A56C-4994-ACF6-6CC2678ECBCA}" sibTransId="{EB82B708-124F-47D5-92A1-71A9D67D2BE0}"/>
    <dgm:cxn modelId="{1B9F8154-ABF9-43C0-A357-F1E1D7A0A23B}" type="presOf" srcId="{C2A220E1-2F43-46E0-9A1E-48417EA1C076}" destId="{48DF2289-6CA8-4DEF-B8DF-4175214D59D0}" srcOrd="0" destOrd="0" presId="urn:microsoft.com/office/officeart/2005/8/layout/vList2"/>
    <dgm:cxn modelId="{4FD0A877-A131-465C-9635-1BE5688ACD6A}" srcId="{19365FAB-E661-41E0-9E42-B6C6ECB755B9}" destId="{30B89B0A-2DFE-4C66-A2B4-9891AA443ECB}" srcOrd="0" destOrd="0" parTransId="{1273A1BA-1D8B-4494-B696-E751029A6525}" sibTransId="{28A59622-8EBB-4DD9-B6C0-0E9239896FD0}"/>
    <dgm:cxn modelId="{04CB1396-70E3-423D-A8DE-2D9E8E07BF20}" type="presOf" srcId="{19365FAB-E661-41E0-9E42-B6C6ECB755B9}" destId="{2F8C1CC7-7340-432E-A88C-9EC2161B3F02}" srcOrd="0" destOrd="0" presId="urn:microsoft.com/office/officeart/2005/8/layout/vList2"/>
    <dgm:cxn modelId="{55DA1697-0A82-40A8-8529-40D53D4E50D1}" type="presOf" srcId="{6D383D7C-9663-4923-872B-1609C1B61E41}" destId="{20D042FC-BC38-4389-A424-B8278C6336D4}" srcOrd="0" destOrd="0" presId="urn:microsoft.com/office/officeart/2005/8/layout/vList2"/>
    <dgm:cxn modelId="{A9DD48B8-2C8F-44F7-BFB3-895CAC97C0E1}" srcId="{6D383D7C-9663-4923-872B-1609C1B61E41}" destId="{C2A220E1-2F43-46E0-9A1E-48417EA1C076}" srcOrd="0" destOrd="0" parTransId="{F18001BA-213F-4A9D-A026-6C98E0642BA6}" sibTransId="{A6DE3861-BF8A-4E30-8AD7-C11F012E6B81}"/>
    <dgm:cxn modelId="{14D01F1E-6F14-47C9-9980-0C524E50FC3B}" type="presParOf" srcId="{58B042B4-2BFF-4EA0-926B-AFB67091752F}" destId="{E5D623A4-2F49-4FBA-A7E5-77CD78992D4D}" srcOrd="0" destOrd="0" presId="urn:microsoft.com/office/officeart/2005/8/layout/vList2"/>
    <dgm:cxn modelId="{86AF4349-7A2C-495E-9DC3-2113432E9837}" type="presParOf" srcId="{58B042B4-2BFF-4EA0-926B-AFB67091752F}" destId="{65296855-DC13-405B-9D2B-A2FD71B54CD5}" srcOrd="1" destOrd="0" presId="urn:microsoft.com/office/officeart/2005/8/layout/vList2"/>
    <dgm:cxn modelId="{84797601-7A76-468B-B7D9-CD7D694C860A}" type="presParOf" srcId="{58B042B4-2BFF-4EA0-926B-AFB67091752F}" destId="{2F8C1CC7-7340-432E-A88C-9EC2161B3F02}" srcOrd="2" destOrd="0" presId="urn:microsoft.com/office/officeart/2005/8/layout/vList2"/>
    <dgm:cxn modelId="{797F19C2-F430-4436-8920-2422E934CC33}" type="presParOf" srcId="{58B042B4-2BFF-4EA0-926B-AFB67091752F}" destId="{9C2E032E-70BF-4017-A8BC-3849B89D325C}" srcOrd="3" destOrd="0" presId="urn:microsoft.com/office/officeart/2005/8/layout/vList2"/>
    <dgm:cxn modelId="{8C4E64EF-5EFB-4A05-BB73-C2FA75A2255B}" type="presParOf" srcId="{58B042B4-2BFF-4EA0-926B-AFB67091752F}" destId="{691A5177-94C3-4718-A040-D090A2BC1CB0}" srcOrd="4" destOrd="0" presId="urn:microsoft.com/office/officeart/2005/8/layout/vList2"/>
    <dgm:cxn modelId="{E1AA0A25-9685-4AD8-B19D-3908EDDCE3C1}" type="presParOf" srcId="{58B042B4-2BFF-4EA0-926B-AFB67091752F}" destId="{865250E4-943C-41D0-97D3-E3E85C44C87A}" srcOrd="5" destOrd="0" presId="urn:microsoft.com/office/officeart/2005/8/layout/vList2"/>
    <dgm:cxn modelId="{688F400D-683B-42CE-93E0-37C97C2130B2}" type="presParOf" srcId="{58B042B4-2BFF-4EA0-926B-AFB67091752F}" destId="{20D042FC-BC38-4389-A424-B8278C6336D4}" srcOrd="6" destOrd="0" presId="urn:microsoft.com/office/officeart/2005/8/layout/vList2"/>
    <dgm:cxn modelId="{C94EAAC1-610F-4D25-84C3-B87292BF5A3C}" type="presParOf" srcId="{58B042B4-2BFF-4EA0-926B-AFB67091752F}" destId="{48DF2289-6CA8-4DEF-B8DF-4175214D59D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D2E7167-96F3-4012-90CF-D0B61A8CE670}" type="doc">
      <dgm:prSet loTypeId="urn:microsoft.com/office/officeart/2005/8/layout/hChevron3" loCatId="process" qsTypeId="urn:microsoft.com/office/officeart/2005/8/quickstyle/simple1" qsCatId="simple" csTypeId="urn:microsoft.com/office/officeart/2005/8/colors/colorful5" csCatId="colorful"/>
      <dgm:spPr/>
      <dgm:t>
        <a:bodyPr/>
        <a:lstStyle/>
        <a:p>
          <a:endParaRPr lang="en-US"/>
        </a:p>
      </dgm:t>
    </dgm:pt>
    <dgm:pt modelId="{16B5C622-D4CE-412D-B231-F95D85445F2C}">
      <dgm:prSet/>
      <dgm:spPr/>
      <dgm:t>
        <a:bodyPr/>
        <a:lstStyle/>
        <a:p>
          <a:r>
            <a:rPr lang="hu-HU"/>
            <a:t>Use IVF data as training set for Lasso</a:t>
          </a:r>
          <a:endParaRPr lang="en-US"/>
        </a:p>
      </dgm:t>
    </dgm:pt>
    <dgm:pt modelId="{630AB837-01F9-46DE-B9C0-C1093A3021C0}" type="parTrans" cxnId="{98D96D9B-0E46-4D25-BB4F-743B87C1738A}">
      <dgm:prSet/>
      <dgm:spPr/>
      <dgm:t>
        <a:bodyPr/>
        <a:lstStyle/>
        <a:p>
          <a:endParaRPr lang="en-US"/>
        </a:p>
      </dgm:t>
    </dgm:pt>
    <dgm:pt modelId="{CECAC1A9-B608-4761-BC52-C8122BADCD58}" type="sibTrans" cxnId="{98D96D9B-0E46-4D25-BB4F-743B87C1738A}">
      <dgm:prSet/>
      <dgm:spPr/>
      <dgm:t>
        <a:bodyPr/>
        <a:lstStyle/>
        <a:p>
          <a:endParaRPr lang="en-US"/>
        </a:p>
      </dgm:t>
    </dgm:pt>
    <dgm:pt modelId="{15E34ECC-8BF6-4627-9F6E-8F3687864DBA}">
      <dgm:prSet/>
      <dgm:spPr/>
      <dgm:t>
        <a:bodyPr/>
        <a:lstStyle/>
        <a:p>
          <a:r>
            <a:rPr lang="hu-HU"/>
            <a:t>Use Aging data for prediction </a:t>
          </a:r>
          <a:endParaRPr lang="en-US"/>
        </a:p>
      </dgm:t>
    </dgm:pt>
    <dgm:pt modelId="{A95D71AD-06C0-4F50-B7B6-948CDBED8118}" type="parTrans" cxnId="{E461E2D1-88CA-4557-B438-5A82035F3B71}">
      <dgm:prSet/>
      <dgm:spPr/>
      <dgm:t>
        <a:bodyPr/>
        <a:lstStyle/>
        <a:p>
          <a:endParaRPr lang="en-US"/>
        </a:p>
      </dgm:t>
    </dgm:pt>
    <dgm:pt modelId="{BF00503E-F240-4871-9164-CDC473F0E91F}" type="sibTrans" cxnId="{E461E2D1-88CA-4557-B438-5A82035F3B71}">
      <dgm:prSet/>
      <dgm:spPr/>
      <dgm:t>
        <a:bodyPr/>
        <a:lstStyle/>
        <a:p>
          <a:endParaRPr lang="en-US"/>
        </a:p>
      </dgm:t>
    </dgm:pt>
    <dgm:pt modelId="{FDFD83B1-4F03-472E-AFA9-6D37E80FD218}">
      <dgm:prSet/>
      <dgm:spPr/>
      <dgm:t>
        <a:bodyPr/>
        <a:lstStyle/>
        <a:p>
          <a:r>
            <a:rPr lang="hu-HU"/>
            <a:t>Features, weights and regularization coefficient learnt from IVF data</a:t>
          </a:r>
          <a:endParaRPr lang="en-US"/>
        </a:p>
      </dgm:t>
    </dgm:pt>
    <dgm:pt modelId="{8A9E96AB-0A90-4B08-84DF-2E55258F5171}" type="parTrans" cxnId="{6BB79257-886E-4AA7-96BB-64393F1B2960}">
      <dgm:prSet/>
      <dgm:spPr/>
      <dgm:t>
        <a:bodyPr/>
        <a:lstStyle/>
        <a:p>
          <a:endParaRPr lang="en-US"/>
        </a:p>
      </dgm:t>
    </dgm:pt>
    <dgm:pt modelId="{C281E424-B6FB-46E8-9BE7-2E2A271401FA}" type="sibTrans" cxnId="{6BB79257-886E-4AA7-96BB-64393F1B2960}">
      <dgm:prSet/>
      <dgm:spPr/>
      <dgm:t>
        <a:bodyPr/>
        <a:lstStyle/>
        <a:p>
          <a:endParaRPr lang="en-US"/>
        </a:p>
      </dgm:t>
    </dgm:pt>
    <dgm:pt modelId="{694C7241-349C-4CE8-AAA5-28C92E7D0E02}" type="pres">
      <dgm:prSet presAssocID="{7D2E7167-96F3-4012-90CF-D0B61A8CE670}" presName="Name0" presStyleCnt="0">
        <dgm:presLayoutVars>
          <dgm:dir/>
          <dgm:resizeHandles val="exact"/>
        </dgm:presLayoutVars>
      </dgm:prSet>
      <dgm:spPr/>
    </dgm:pt>
    <dgm:pt modelId="{7A55E6C6-4B52-4E52-AD20-08CC1D5C7DA5}" type="pres">
      <dgm:prSet presAssocID="{16B5C622-D4CE-412D-B231-F95D85445F2C}" presName="parAndChTx" presStyleLbl="node1" presStyleIdx="0" presStyleCnt="2">
        <dgm:presLayoutVars>
          <dgm:bulletEnabled val="1"/>
        </dgm:presLayoutVars>
      </dgm:prSet>
      <dgm:spPr/>
    </dgm:pt>
    <dgm:pt modelId="{039D113F-C234-411A-9CDA-BD68DE2B097B}" type="pres">
      <dgm:prSet presAssocID="{CECAC1A9-B608-4761-BC52-C8122BADCD58}" presName="parAndChSpace" presStyleCnt="0"/>
      <dgm:spPr/>
    </dgm:pt>
    <dgm:pt modelId="{62A04FA5-A540-47A2-BEA9-77352B1E09F9}" type="pres">
      <dgm:prSet presAssocID="{15E34ECC-8BF6-4627-9F6E-8F3687864DBA}" presName="parAndChTx" presStyleLbl="node1" presStyleIdx="1" presStyleCnt="2">
        <dgm:presLayoutVars>
          <dgm:bulletEnabled val="1"/>
        </dgm:presLayoutVars>
      </dgm:prSet>
      <dgm:spPr/>
    </dgm:pt>
  </dgm:ptLst>
  <dgm:cxnLst>
    <dgm:cxn modelId="{8557D75E-04EF-464F-B086-664A6C631A55}" type="presOf" srcId="{15E34ECC-8BF6-4627-9F6E-8F3687864DBA}" destId="{62A04FA5-A540-47A2-BEA9-77352B1E09F9}" srcOrd="0" destOrd="0" presId="urn:microsoft.com/office/officeart/2005/8/layout/hChevron3"/>
    <dgm:cxn modelId="{6D9B6162-8AD3-40BB-AB8C-7AFB4E9F30B7}" type="presOf" srcId="{FDFD83B1-4F03-472E-AFA9-6D37E80FD218}" destId="{62A04FA5-A540-47A2-BEA9-77352B1E09F9}" srcOrd="0" destOrd="1" presId="urn:microsoft.com/office/officeart/2005/8/layout/hChevron3"/>
    <dgm:cxn modelId="{6BB79257-886E-4AA7-96BB-64393F1B2960}" srcId="{15E34ECC-8BF6-4627-9F6E-8F3687864DBA}" destId="{FDFD83B1-4F03-472E-AFA9-6D37E80FD218}" srcOrd="0" destOrd="0" parTransId="{8A9E96AB-0A90-4B08-84DF-2E55258F5171}" sibTransId="{C281E424-B6FB-46E8-9BE7-2E2A271401FA}"/>
    <dgm:cxn modelId="{98D96D9B-0E46-4D25-BB4F-743B87C1738A}" srcId="{7D2E7167-96F3-4012-90CF-D0B61A8CE670}" destId="{16B5C622-D4CE-412D-B231-F95D85445F2C}" srcOrd="0" destOrd="0" parTransId="{630AB837-01F9-46DE-B9C0-C1093A3021C0}" sibTransId="{CECAC1A9-B608-4761-BC52-C8122BADCD58}"/>
    <dgm:cxn modelId="{4781CDB0-F231-4FF9-B291-AAD49B68DD66}" type="presOf" srcId="{16B5C622-D4CE-412D-B231-F95D85445F2C}" destId="{7A55E6C6-4B52-4E52-AD20-08CC1D5C7DA5}" srcOrd="0" destOrd="0" presId="urn:microsoft.com/office/officeart/2005/8/layout/hChevron3"/>
    <dgm:cxn modelId="{37DCCDBD-702B-4396-A5AA-59284C3C1DD6}" type="presOf" srcId="{7D2E7167-96F3-4012-90CF-D0B61A8CE670}" destId="{694C7241-349C-4CE8-AAA5-28C92E7D0E02}" srcOrd="0" destOrd="0" presId="urn:microsoft.com/office/officeart/2005/8/layout/hChevron3"/>
    <dgm:cxn modelId="{E461E2D1-88CA-4557-B438-5A82035F3B71}" srcId="{7D2E7167-96F3-4012-90CF-D0B61A8CE670}" destId="{15E34ECC-8BF6-4627-9F6E-8F3687864DBA}" srcOrd="1" destOrd="0" parTransId="{A95D71AD-06C0-4F50-B7B6-948CDBED8118}" sibTransId="{BF00503E-F240-4871-9164-CDC473F0E91F}"/>
    <dgm:cxn modelId="{A53F3017-F5C2-497B-8C09-B7DD23257111}" type="presParOf" srcId="{694C7241-349C-4CE8-AAA5-28C92E7D0E02}" destId="{7A55E6C6-4B52-4E52-AD20-08CC1D5C7DA5}" srcOrd="0" destOrd="0" presId="urn:microsoft.com/office/officeart/2005/8/layout/hChevron3"/>
    <dgm:cxn modelId="{9F7AF969-E736-4B66-8314-1350CD17633C}" type="presParOf" srcId="{694C7241-349C-4CE8-AAA5-28C92E7D0E02}" destId="{039D113F-C234-411A-9CDA-BD68DE2B097B}" srcOrd="1" destOrd="0" presId="urn:microsoft.com/office/officeart/2005/8/layout/hChevron3"/>
    <dgm:cxn modelId="{EF689840-5CD4-4EC5-BD97-EB29D88849F3}" type="presParOf" srcId="{694C7241-349C-4CE8-AAA5-28C92E7D0E02}" destId="{62A04FA5-A540-47A2-BEA9-77352B1E09F9}"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3D53020-B994-413A-B998-888B2B5CDE5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E704123-D905-4C11-9BCF-05454488F075}">
      <dgm:prSet/>
      <dgm:spPr/>
      <dgm:t>
        <a:bodyPr/>
        <a:lstStyle/>
        <a:p>
          <a:r>
            <a:rPr lang="hu-HU"/>
            <a:t>Needed to reduce the 850K features to 450K so that the weights between IVF data and Aging data could be matched</a:t>
          </a:r>
          <a:endParaRPr lang="en-US"/>
        </a:p>
      </dgm:t>
    </dgm:pt>
    <dgm:pt modelId="{F13B287D-73B3-4FAD-A536-8EC3353263A9}" type="parTrans" cxnId="{D0118EB6-004F-4982-9169-9512975CFC1A}">
      <dgm:prSet/>
      <dgm:spPr/>
      <dgm:t>
        <a:bodyPr/>
        <a:lstStyle/>
        <a:p>
          <a:endParaRPr lang="en-US"/>
        </a:p>
      </dgm:t>
    </dgm:pt>
    <dgm:pt modelId="{E202E85B-927B-4CA0-8863-AC8100781FA5}" type="sibTrans" cxnId="{D0118EB6-004F-4982-9169-9512975CFC1A}">
      <dgm:prSet/>
      <dgm:spPr/>
      <dgm:t>
        <a:bodyPr/>
        <a:lstStyle/>
        <a:p>
          <a:endParaRPr lang="en-US"/>
        </a:p>
      </dgm:t>
    </dgm:pt>
    <dgm:pt modelId="{7DEEDE4C-038A-4BC4-834A-D0C92812FCF2}">
      <dgm:prSet/>
      <dgm:spPr/>
      <dgm:t>
        <a:bodyPr/>
        <a:lstStyle/>
        <a:p>
          <a:r>
            <a:rPr lang="hu-HU"/>
            <a:t>3 methods tried</a:t>
          </a:r>
          <a:endParaRPr lang="en-US"/>
        </a:p>
      </dgm:t>
    </dgm:pt>
    <dgm:pt modelId="{3D0D91D9-3107-4143-BD09-28E01AA06AD0}" type="parTrans" cxnId="{6E687F3F-9A87-4D8B-B00A-00BF7E72CEB8}">
      <dgm:prSet/>
      <dgm:spPr/>
      <dgm:t>
        <a:bodyPr/>
        <a:lstStyle/>
        <a:p>
          <a:endParaRPr lang="en-US"/>
        </a:p>
      </dgm:t>
    </dgm:pt>
    <dgm:pt modelId="{F6D7A5D8-4C6F-4D49-A02A-84DFACDCF6FE}" type="sibTrans" cxnId="{6E687F3F-9A87-4D8B-B00A-00BF7E72CEB8}">
      <dgm:prSet/>
      <dgm:spPr/>
      <dgm:t>
        <a:bodyPr/>
        <a:lstStyle/>
        <a:p>
          <a:endParaRPr lang="en-US"/>
        </a:p>
      </dgm:t>
    </dgm:pt>
    <dgm:pt modelId="{9DB60F88-5680-4964-BA25-F5355A133E4E}">
      <dgm:prSet/>
      <dgm:spPr/>
      <dgm:t>
        <a:bodyPr/>
        <a:lstStyle/>
        <a:p>
          <a:r>
            <a:rPr lang="hu-HU"/>
            <a:t>No centering</a:t>
          </a:r>
          <a:endParaRPr lang="en-US"/>
        </a:p>
      </dgm:t>
    </dgm:pt>
    <dgm:pt modelId="{79C4DDBA-9313-4BB2-A51B-C4442E3EF3F6}" type="parTrans" cxnId="{67C90B5B-A149-4EE7-849E-B446CA516183}">
      <dgm:prSet/>
      <dgm:spPr/>
      <dgm:t>
        <a:bodyPr/>
        <a:lstStyle/>
        <a:p>
          <a:endParaRPr lang="en-US"/>
        </a:p>
      </dgm:t>
    </dgm:pt>
    <dgm:pt modelId="{3D717230-0C24-49F5-8A48-71AF59F184B4}" type="sibTrans" cxnId="{67C90B5B-A149-4EE7-849E-B446CA516183}">
      <dgm:prSet/>
      <dgm:spPr/>
      <dgm:t>
        <a:bodyPr/>
        <a:lstStyle/>
        <a:p>
          <a:endParaRPr lang="en-US"/>
        </a:p>
      </dgm:t>
    </dgm:pt>
    <dgm:pt modelId="{BC30BA99-C0B8-4778-AF63-F82DA33EF552}">
      <dgm:prSet/>
      <dgm:spPr/>
      <dgm:t>
        <a:bodyPr/>
        <a:lstStyle/>
        <a:p>
          <a:r>
            <a:rPr lang="hu-HU"/>
            <a:t>Centering of features (average methylation levels in intervals)</a:t>
          </a:r>
          <a:endParaRPr lang="en-US"/>
        </a:p>
      </dgm:t>
    </dgm:pt>
    <dgm:pt modelId="{1FCBFA1F-B154-426B-9D49-0730C9073902}" type="parTrans" cxnId="{E80E5A96-7158-4D98-B576-4E580911E704}">
      <dgm:prSet/>
      <dgm:spPr/>
      <dgm:t>
        <a:bodyPr/>
        <a:lstStyle/>
        <a:p>
          <a:endParaRPr lang="en-US"/>
        </a:p>
      </dgm:t>
    </dgm:pt>
    <dgm:pt modelId="{5C6AB1A8-240F-45BD-867B-03F8D6BFE479}" type="sibTrans" cxnId="{E80E5A96-7158-4D98-B576-4E580911E704}">
      <dgm:prSet/>
      <dgm:spPr/>
      <dgm:t>
        <a:bodyPr/>
        <a:lstStyle/>
        <a:p>
          <a:endParaRPr lang="en-US"/>
        </a:p>
      </dgm:t>
    </dgm:pt>
    <dgm:pt modelId="{2CDC7637-BAD6-43A6-87F7-2F731A52676B}">
      <dgm:prSet/>
      <dgm:spPr/>
      <dgm:t>
        <a:bodyPr/>
        <a:lstStyle/>
        <a:p>
          <a:r>
            <a:rPr lang="hu-HU" dirty="0"/>
            <a:t>Centering of features and age: cheating, we take mean of „unknown” data, but shows us what happens if independent data has same mean age as training data</a:t>
          </a:r>
          <a:endParaRPr lang="en-US" dirty="0"/>
        </a:p>
      </dgm:t>
    </dgm:pt>
    <dgm:pt modelId="{686A0376-2061-46A5-BB89-B6024C19FF7F}" type="parTrans" cxnId="{E995DBB7-E3FF-4C36-B8E3-B408F460BE7A}">
      <dgm:prSet/>
      <dgm:spPr/>
      <dgm:t>
        <a:bodyPr/>
        <a:lstStyle/>
        <a:p>
          <a:endParaRPr lang="en-US"/>
        </a:p>
      </dgm:t>
    </dgm:pt>
    <dgm:pt modelId="{7362A3DD-41E8-4B8E-8B12-39260680B2C0}" type="sibTrans" cxnId="{E995DBB7-E3FF-4C36-B8E3-B408F460BE7A}">
      <dgm:prSet/>
      <dgm:spPr/>
      <dgm:t>
        <a:bodyPr/>
        <a:lstStyle/>
        <a:p>
          <a:endParaRPr lang="en-US"/>
        </a:p>
      </dgm:t>
    </dgm:pt>
    <dgm:pt modelId="{0D6770EB-B859-463A-8C2C-6A26C692F687}" type="pres">
      <dgm:prSet presAssocID="{93D53020-B994-413A-B998-888B2B5CDE53}" presName="linear" presStyleCnt="0">
        <dgm:presLayoutVars>
          <dgm:animLvl val="lvl"/>
          <dgm:resizeHandles val="exact"/>
        </dgm:presLayoutVars>
      </dgm:prSet>
      <dgm:spPr/>
    </dgm:pt>
    <dgm:pt modelId="{02688B45-9352-4C9A-A517-5D974A9623AC}" type="pres">
      <dgm:prSet presAssocID="{9E704123-D905-4C11-9BCF-05454488F075}" presName="parentText" presStyleLbl="node1" presStyleIdx="0" presStyleCnt="2">
        <dgm:presLayoutVars>
          <dgm:chMax val="0"/>
          <dgm:bulletEnabled val="1"/>
        </dgm:presLayoutVars>
      </dgm:prSet>
      <dgm:spPr/>
    </dgm:pt>
    <dgm:pt modelId="{E358B922-9A0C-4259-8EBB-F04364CE9819}" type="pres">
      <dgm:prSet presAssocID="{E202E85B-927B-4CA0-8863-AC8100781FA5}" presName="spacer" presStyleCnt="0"/>
      <dgm:spPr/>
    </dgm:pt>
    <dgm:pt modelId="{22CA98A2-4644-4D7E-8EF9-AC804E05DE3F}" type="pres">
      <dgm:prSet presAssocID="{7DEEDE4C-038A-4BC4-834A-D0C92812FCF2}" presName="parentText" presStyleLbl="node1" presStyleIdx="1" presStyleCnt="2">
        <dgm:presLayoutVars>
          <dgm:chMax val="0"/>
          <dgm:bulletEnabled val="1"/>
        </dgm:presLayoutVars>
      </dgm:prSet>
      <dgm:spPr/>
    </dgm:pt>
    <dgm:pt modelId="{5F09CB43-12EC-4BD8-A6E5-37FF4DB21075}" type="pres">
      <dgm:prSet presAssocID="{7DEEDE4C-038A-4BC4-834A-D0C92812FCF2}" presName="childText" presStyleLbl="revTx" presStyleIdx="0" presStyleCnt="1">
        <dgm:presLayoutVars>
          <dgm:bulletEnabled val="1"/>
        </dgm:presLayoutVars>
      </dgm:prSet>
      <dgm:spPr/>
    </dgm:pt>
  </dgm:ptLst>
  <dgm:cxnLst>
    <dgm:cxn modelId="{6F90EA06-C7A8-4AC6-82D9-4EEFDFF99E0D}" type="presOf" srcId="{9DB60F88-5680-4964-BA25-F5355A133E4E}" destId="{5F09CB43-12EC-4BD8-A6E5-37FF4DB21075}" srcOrd="0" destOrd="0" presId="urn:microsoft.com/office/officeart/2005/8/layout/vList2"/>
    <dgm:cxn modelId="{83650F32-2A22-4139-B746-4412FE8AAA70}" type="presOf" srcId="{7DEEDE4C-038A-4BC4-834A-D0C92812FCF2}" destId="{22CA98A2-4644-4D7E-8EF9-AC804E05DE3F}" srcOrd="0" destOrd="0" presId="urn:microsoft.com/office/officeart/2005/8/layout/vList2"/>
    <dgm:cxn modelId="{6E687F3F-9A87-4D8B-B00A-00BF7E72CEB8}" srcId="{93D53020-B994-413A-B998-888B2B5CDE53}" destId="{7DEEDE4C-038A-4BC4-834A-D0C92812FCF2}" srcOrd="1" destOrd="0" parTransId="{3D0D91D9-3107-4143-BD09-28E01AA06AD0}" sibTransId="{F6D7A5D8-4C6F-4D49-A02A-84DFACDCF6FE}"/>
    <dgm:cxn modelId="{67C90B5B-A149-4EE7-849E-B446CA516183}" srcId="{7DEEDE4C-038A-4BC4-834A-D0C92812FCF2}" destId="{9DB60F88-5680-4964-BA25-F5355A133E4E}" srcOrd="0" destOrd="0" parTransId="{79C4DDBA-9313-4BB2-A51B-C4442E3EF3F6}" sibTransId="{3D717230-0C24-49F5-8A48-71AF59F184B4}"/>
    <dgm:cxn modelId="{E80E5A96-7158-4D98-B576-4E580911E704}" srcId="{7DEEDE4C-038A-4BC4-834A-D0C92812FCF2}" destId="{BC30BA99-C0B8-4778-AF63-F82DA33EF552}" srcOrd="1" destOrd="0" parTransId="{1FCBFA1F-B154-426B-9D49-0730C9073902}" sibTransId="{5C6AB1A8-240F-45BD-867B-03F8D6BFE479}"/>
    <dgm:cxn modelId="{0C9A7B97-27B4-4A8C-858D-2AB98AC787A9}" type="presOf" srcId="{BC30BA99-C0B8-4778-AF63-F82DA33EF552}" destId="{5F09CB43-12EC-4BD8-A6E5-37FF4DB21075}" srcOrd="0" destOrd="1" presId="urn:microsoft.com/office/officeart/2005/8/layout/vList2"/>
    <dgm:cxn modelId="{F37271A6-453D-4A3C-9FEC-11082A4770DC}" type="presOf" srcId="{2CDC7637-BAD6-43A6-87F7-2F731A52676B}" destId="{5F09CB43-12EC-4BD8-A6E5-37FF4DB21075}" srcOrd="0" destOrd="2" presId="urn:microsoft.com/office/officeart/2005/8/layout/vList2"/>
    <dgm:cxn modelId="{D0118EB6-004F-4982-9169-9512975CFC1A}" srcId="{93D53020-B994-413A-B998-888B2B5CDE53}" destId="{9E704123-D905-4C11-9BCF-05454488F075}" srcOrd="0" destOrd="0" parTransId="{F13B287D-73B3-4FAD-A536-8EC3353263A9}" sibTransId="{E202E85B-927B-4CA0-8863-AC8100781FA5}"/>
    <dgm:cxn modelId="{E995DBB7-E3FF-4C36-B8E3-B408F460BE7A}" srcId="{7DEEDE4C-038A-4BC4-834A-D0C92812FCF2}" destId="{2CDC7637-BAD6-43A6-87F7-2F731A52676B}" srcOrd="2" destOrd="0" parTransId="{686A0376-2061-46A5-BB89-B6024C19FF7F}" sibTransId="{7362A3DD-41E8-4B8E-8B12-39260680B2C0}"/>
    <dgm:cxn modelId="{4AEA73C7-0791-4E22-9912-F3E6D561BC68}" type="presOf" srcId="{93D53020-B994-413A-B998-888B2B5CDE53}" destId="{0D6770EB-B859-463A-8C2C-6A26C692F687}" srcOrd="0" destOrd="0" presId="urn:microsoft.com/office/officeart/2005/8/layout/vList2"/>
    <dgm:cxn modelId="{09689DCD-7F9E-441D-9291-8EA078209AB5}" type="presOf" srcId="{9E704123-D905-4C11-9BCF-05454488F075}" destId="{02688B45-9352-4C9A-A517-5D974A9623AC}" srcOrd="0" destOrd="0" presId="urn:microsoft.com/office/officeart/2005/8/layout/vList2"/>
    <dgm:cxn modelId="{D4A507B2-594B-4AD1-80E4-1FB3E95519A9}" type="presParOf" srcId="{0D6770EB-B859-463A-8C2C-6A26C692F687}" destId="{02688B45-9352-4C9A-A517-5D974A9623AC}" srcOrd="0" destOrd="0" presId="urn:microsoft.com/office/officeart/2005/8/layout/vList2"/>
    <dgm:cxn modelId="{32EEC654-8FE2-412D-8F93-4BF3B6426537}" type="presParOf" srcId="{0D6770EB-B859-463A-8C2C-6A26C692F687}" destId="{E358B922-9A0C-4259-8EBB-F04364CE9819}" srcOrd="1" destOrd="0" presId="urn:microsoft.com/office/officeart/2005/8/layout/vList2"/>
    <dgm:cxn modelId="{EDFD9EB9-8E24-415C-9DD7-ECB4160FC001}" type="presParOf" srcId="{0D6770EB-B859-463A-8C2C-6A26C692F687}" destId="{22CA98A2-4644-4D7E-8EF9-AC804E05DE3F}" srcOrd="2" destOrd="0" presId="urn:microsoft.com/office/officeart/2005/8/layout/vList2"/>
    <dgm:cxn modelId="{828EA51C-8DDC-4EBE-8D9B-CF8DAA6427DF}" type="presParOf" srcId="{0D6770EB-B859-463A-8C2C-6A26C692F687}" destId="{5F09CB43-12EC-4BD8-A6E5-37FF4DB2107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D0A98CE-8D0A-40C6-8336-486DFAD035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F874BAE-56D0-4121-973F-6F67876700FD}">
      <dgm:prSet/>
      <dgm:spPr/>
      <dgm:t>
        <a:bodyPr/>
        <a:lstStyle/>
        <a:p>
          <a:r>
            <a:rPr lang="en-US"/>
            <a:t>It is clear that if we center features, we will never get a good prediction on a new dataset if the outcome (age) averages are not similar. </a:t>
          </a:r>
        </a:p>
      </dgm:t>
    </dgm:pt>
    <dgm:pt modelId="{FBEFF9C1-6675-4667-85EC-2ED3C9354D24}" type="parTrans" cxnId="{5F5762D7-1ED4-4A39-BEC2-9747FF589ADC}">
      <dgm:prSet/>
      <dgm:spPr/>
      <dgm:t>
        <a:bodyPr/>
        <a:lstStyle/>
        <a:p>
          <a:endParaRPr lang="en-US"/>
        </a:p>
      </dgm:t>
    </dgm:pt>
    <dgm:pt modelId="{B92846A9-BD1C-4417-A389-DF84CA4359AC}" type="sibTrans" cxnId="{5F5762D7-1ED4-4A39-BEC2-9747FF589ADC}">
      <dgm:prSet/>
      <dgm:spPr/>
      <dgm:t>
        <a:bodyPr/>
        <a:lstStyle/>
        <a:p>
          <a:endParaRPr lang="en-US"/>
        </a:p>
      </dgm:t>
    </dgm:pt>
    <dgm:pt modelId="{94055B4E-279A-469B-A3A6-50C3D025AA54}">
      <dgm:prSet/>
      <dgm:spPr/>
      <dgm:t>
        <a:bodyPr/>
        <a:lstStyle/>
        <a:p>
          <a:r>
            <a:rPr lang="en-US"/>
            <a:t>This is because centering sets the average value of the features, corresponding the average outcome, to be the same, so if this is not true, we introduce bias. Indeed, all the bias seem to have disappeared once we center the outcome of both datasets around zero. </a:t>
          </a:r>
        </a:p>
      </dgm:t>
    </dgm:pt>
    <dgm:pt modelId="{610351F1-3346-46C5-9A5C-98CFCE2E43E6}" type="parTrans" cxnId="{A00A6A75-8487-4705-B611-16A0F9937408}">
      <dgm:prSet/>
      <dgm:spPr/>
      <dgm:t>
        <a:bodyPr/>
        <a:lstStyle/>
        <a:p>
          <a:endParaRPr lang="en-US"/>
        </a:p>
      </dgm:t>
    </dgm:pt>
    <dgm:pt modelId="{E0D7E147-D023-4BC7-9D57-829D0BF6202C}" type="sibTrans" cxnId="{A00A6A75-8487-4705-B611-16A0F9937408}">
      <dgm:prSet/>
      <dgm:spPr/>
      <dgm:t>
        <a:bodyPr/>
        <a:lstStyle/>
        <a:p>
          <a:endParaRPr lang="en-US"/>
        </a:p>
      </dgm:t>
    </dgm:pt>
    <dgm:pt modelId="{F4F4FF94-4A85-4F6F-910F-D91BF12AA56B}">
      <dgm:prSet/>
      <dgm:spPr/>
      <dgm:t>
        <a:bodyPr/>
        <a:lstStyle/>
        <a:p>
          <a:r>
            <a:rPr lang="en-US"/>
            <a:t>Since feature centering improved our results, we must conclude that the original bias was bigger than the one introduced by feature centering. </a:t>
          </a:r>
        </a:p>
      </dgm:t>
    </dgm:pt>
    <dgm:pt modelId="{1947EF41-5F59-4B6E-A47A-EEAA7C886671}" type="parTrans" cxnId="{AEFA40FC-F488-47A4-899E-92FAAA7F8B6B}">
      <dgm:prSet/>
      <dgm:spPr/>
      <dgm:t>
        <a:bodyPr/>
        <a:lstStyle/>
        <a:p>
          <a:endParaRPr lang="en-US"/>
        </a:p>
      </dgm:t>
    </dgm:pt>
    <dgm:pt modelId="{7E7FD558-B101-404B-8BC7-5184CFB2DD0D}" type="sibTrans" cxnId="{AEFA40FC-F488-47A4-899E-92FAAA7F8B6B}">
      <dgm:prSet/>
      <dgm:spPr/>
      <dgm:t>
        <a:bodyPr/>
        <a:lstStyle/>
        <a:p>
          <a:endParaRPr lang="en-US"/>
        </a:p>
      </dgm:t>
    </dgm:pt>
    <dgm:pt modelId="{A4CC46D3-6DF2-4114-B5EF-A198F93FF8D2}">
      <dgm:prSet/>
      <dgm:spPr/>
      <dgm:t>
        <a:bodyPr/>
        <a:lstStyle/>
        <a:p>
          <a:r>
            <a:rPr lang="en-US"/>
            <a:t>This bias could have arisen because of the difference between the Illumina 450K and 850K arrays, the difference between the light measuring device used in the experiments, or simply due to the geographical difference between the two cohorts in the two datasets. </a:t>
          </a:r>
        </a:p>
      </dgm:t>
    </dgm:pt>
    <dgm:pt modelId="{CB7C88C8-0711-49D3-B383-A31E0812542E}" type="parTrans" cxnId="{1C1FEE9A-E06F-41BA-8EDC-DBCC0CA5AC80}">
      <dgm:prSet/>
      <dgm:spPr/>
      <dgm:t>
        <a:bodyPr/>
        <a:lstStyle/>
        <a:p>
          <a:endParaRPr lang="en-US"/>
        </a:p>
      </dgm:t>
    </dgm:pt>
    <dgm:pt modelId="{7FDCD8FE-3E19-46D3-8257-704C4AB0B14E}" type="sibTrans" cxnId="{1C1FEE9A-E06F-41BA-8EDC-DBCC0CA5AC80}">
      <dgm:prSet/>
      <dgm:spPr/>
      <dgm:t>
        <a:bodyPr/>
        <a:lstStyle/>
        <a:p>
          <a:endParaRPr lang="en-US"/>
        </a:p>
      </dgm:t>
    </dgm:pt>
    <dgm:pt modelId="{4D93CC4A-603D-4567-B6F7-A02B7D6323F5}" type="pres">
      <dgm:prSet presAssocID="{FD0A98CE-8D0A-40C6-8336-486DFAD035A7}" presName="root" presStyleCnt="0">
        <dgm:presLayoutVars>
          <dgm:dir/>
          <dgm:resizeHandles val="exact"/>
        </dgm:presLayoutVars>
      </dgm:prSet>
      <dgm:spPr/>
    </dgm:pt>
    <dgm:pt modelId="{77C69E72-CCF8-4B23-8CF2-8E033D09392B}" type="pres">
      <dgm:prSet presAssocID="{7F874BAE-56D0-4121-973F-6F67876700FD}" presName="compNode" presStyleCnt="0"/>
      <dgm:spPr/>
    </dgm:pt>
    <dgm:pt modelId="{47E9837C-F841-4DF3-9B54-FA75DC9517C9}" type="pres">
      <dgm:prSet presAssocID="{7F874BAE-56D0-4121-973F-6F67876700FD}" presName="bgRect" presStyleLbl="bgShp" presStyleIdx="0" presStyleCnt="4"/>
      <dgm:spPr/>
    </dgm:pt>
    <dgm:pt modelId="{3BC3385C-BE48-4A37-83CA-BF14A8A762D3}" type="pres">
      <dgm:prSet presAssocID="{7F874BAE-56D0-4121-973F-6F67876700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C9E3130A-6289-421B-9313-6AD4908F9B98}" type="pres">
      <dgm:prSet presAssocID="{7F874BAE-56D0-4121-973F-6F67876700FD}" presName="spaceRect" presStyleCnt="0"/>
      <dgm:spPr/>
    </dgm:pt>
    <dgm:pt modelId="{1FFE8D4A-CA25-4444-8FA9-5BF8E62D48C3}" type="pres">
      <dgm:prSet presAssocID="{7F874BAE-56D0-4121-973F-6F67876700FD}" presName="parTx" presStyleLbl="revTx" presStyleIdx="0" presStyleCnt="4">
        <dgm:presLayoutVars>
          <dgm:chMax val="0"/>
          <dgm:chPref val="0"/>
        </dgm:presLayoutVars>
      </dgm:prSet>
      <dgm:spPr/>
    </dgm:pt>
    <dgm:pt modelId="{D1A15590-9815-4A24-A867-9281E232DB86}" type="pres">
      <dgm:prSet presAssocID="{B92846A9-BD1C-4417-A389-DF84CA4359AC}" presName="sibTrans" presStyleCnt="0"/>
      <dgm:spPr/>
    </dgm:pt>
    <dgm:pt modelId="{4160695B-56EB-466A-A281-ADF09E30920A}" type="pres">
      <dgm:prSet presAssocID="{94055B4E-279A-469B-A3A6-50C3D025AA54}" presName="compNode" presStyleCnt="0"/>
      <dgm:spPr/>
    </dgm:pt>
    <dgm:pt modelId="{B45E915D-2F6A-4F80-B0BE-122DB7E36B85}" type="pres">
      <dgm:prSet presAssocID="{94055B4E-279A-469B-A3A6-50C3D025AA54}" presName="bgRect" presStyleLbl="bgShp" presStyleIdx="1" presStyleCnt="4"/>
      <dgm:spPr/>
    </dgm:pt>
    <dgm:pt modelId="{93017E7F-BE8C-47A2-8B06-8852D71381BF}" type="pres">
      <dgm:prSet presAssocID="{94055B4E-279A-469B-A3A6-50C3D025AA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40300A19-6124-4DD4-9CEE-4CDF9656E820}" type="pres">
      <dgm:prSet presAssocID="{94055B4E-279A-469B-A3A6-50C3D025AA54}" presName="spaceRect" presStyleCnt="0"/>
      <dgm:spPr/>
    </dgm:pt>
    <dgm:pt modelId="{9BCC0C76-99AE-42A4-9E76-B5E3A4F9A4B8}" type="pres">
      <dgm:prSet presAssocID="{94055B4E-279A-469B-A3A6-50C3D025AA54}" presName="parTx" presStyleLbl="revTx" presStyleIdx="1" presStyleCnt="4">
        <dgm:presLayoutVars>
          <dgm:chMax val="0"/>
          <dgm:chPref val="0"/>
        </dgm:presLayoutVars>
      </dgm:prSet>
      <dgm:spPr/>
    </dgm:pt>
    <dgm:pt modelId="{8E823137-AE57-4184-BE6C-5948C014D244}" type="pres">
      <dgm:prSet presAssocID="{E0D7E147-D023-4BC7-9D57-829D0BF6202C}" presName="sibTrans" presStyleCnt="0"/>
      <dgm:spPr/>
    </dgm:pt>
    <dgm:pt modelId="{BC4C252D-3595-471A-B858-31857B1DBE9B}" type="pres">
      <dgm:prSet presAssocID="{F4F4FF94-4A85-4F6F-910F-D91BF12AA56B}" presName="compNode" presStyleCnt="0"/>
      <dgm:spPr/>
    </dgm:pt>
    <dgm:pt modelId="{DBE0B729-1FC9-4F72-A407-287C5C20FA38}" type="pres">
      <dgm:prSet presAssocID="{F4F4FF94-4A85-4F6F-910F-D91BF12AA56B}" presName="bgRect" presStyleLbl="bgShp" presStyleIdx="2" presStyleCnt="4"/>
      <dgm:spPr/>
    </dgm:pt>
    <dgm:pt modelId="{C026CE41-FF0D-45C1-94CA-BE4B564C8CB7}" type="pres">
      <dgm:prSet presAssocID="{F4F4FF94-4A85-4F6F-910F-D91BF12AA5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37B0225-7FCC-4CF8-B77F-7FDFA93339D6}" type="pres">
      <dgm:prSet presAssocID="{F4F4FF94-4A85-4F6F-910F-D91BF12AA56B}" presName="spaceRect" presStyleCnt="0"/>
      <dgm:spPr/>
    </dgm:pt>
    <dgm:pt modelId="{CDF51AC5-CFB6-4E92-8F80-78AF2511BE87}" type="pres">
      <dgm:prSet presAssocID="{F4F4FF94-4A85-4F6F-910F-D91BF12AA56B}" presName="parTx" presStyleLbl="revTx" presStyleIdx="2" presStyleCnt="4">
        <dgm:presLayoutVars>
          <dgm:chMax val="0"/>
          <dgm:chPref val="0"/>
        </dgm:presLayoutVars>
      </dgm:prSet>
      <dgm:spPr/>
    </dgm:pt>
    <dgm:pt modelId="{33E5899A-FC04-45E8-A799-BE819A656757}" type="pres">
      <dgm:prSet presAssocID="{7E7FD558-B101-404B-8BC7-5184CFB2DD0D}" presName="sibTrans" presStyleCnt="0"/>
      <dgm:spPr/>
    </dgm:pt>
    <dgm:pt modelId="{8F91E285-AD63-4577-BD55-6EBB660A5032}" type="pres">
      <dgm:prSet presAssocID="{A4CC46D3-6DF2-4114-B5EF-A198F93FF8D2}" presName="compNode" presStyleCnt="0"/>
      <dgm:spPr/>
    </dgm:pt>
    <dgm:pt modelId="{DAB880C4-C0AA-4923-8249-CFE5207417FD}" type="pres">
      <dgm:prSet presAssocID="{A4CC46D3-6DF2-4114-B5EF-A198F93FF8D2}" presName="bgRect" presStyleLbl="bgShp" presStyleIdx="3" presStyleCnt="4"/>
      <dgm:spPr/>
    </dgm:pt>
    <dgm:pt modelId="{3B668D78-4377-4C38-ABDA-035115B11406}" type="pres">
      <dgm:prSet presAssocID="{A4CC46D3-6DF2-4114-B5EF-A198F93FF8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47004F78-683E-4B23-AC7C-10404C582FCE}" type="pres">
      <dgm:prSet presAssocID="{A4CC46D3-6DF2-4114-B5EF-A198F93FF8D2}" presName="spaceRect" presStyleCnt="0"/>
      <dgm:spPr/>
    </dgm:pt>
    <dgm:pt modelId="{429BE522-7D43-4BC1-85F4-69E7E044CD5F}" type="pres">
      <dgm:prSet presAssocID="{A4CC46D3-6DF2-4114-B5EF-A198F93FF8D2}" presName="parTx" presStyleLbl="revTx" presStyleIdx="3" presStyleCnt="4">
        <dgm:presLayoutVars>
          <dgm:chMax val="0"/>
          <dgm:chPref val="0"/>
        </dgm:presLayoutVars>
      </dgm:prSet>
      <dgm:spPr/>
    </dgm:pt>
  </dgm:ptLst>
  <dgm:cxnLst>
    <dgm:cxn modelId="{1972D72F-C035-41A1-87B4-921A5FBD982A}" type="presOf" srcId="{FD0A98CE-8D0A-40C6-8336-486DFAD035A7}" destId="{4D93CC4A-603D-4567-B6F7-A02B7D6323F5}" srcOrd="0" destOrd="0" presId="urn:microsoft.com/office/officeart/2018/2/layout/IconVerticalSolidList"/>
    <dgm:cxn modelId="{1FAB1B31-5D1C-488B-B94D-F5A1BDAAB6F5}" type="presOf" srcId="{94055B4E-279A-469B-A3A6-50C3D025AA54}" destId="{9BCC0C76-99AE-42A4-9E76-B5E3A4F9A4B8}" srcOrd="0" destOrd="0" presId="urn:microsoft.com/office/officeart/2018/2/layout/IconVerticalSolidList"/>
    <dgm:cxn modelId="{A00A6A75-8487-4705-B611-16A0F9937408}" srcId="{FD0A98CE-8D0A-40C6-8336-486DFAD035A7}" destId="{94055B4E-279A-469B-A3A6-50C3D025AA54}" srcOrd="1" destOrd="0" parTransId="{610351F1-3346-46C5-9A5C-98CFCE2E43E6}" sibTransId="{E0D7E147-D023-4BC7-9D57-829D0BF6202C}"/>
    <dgm:cxn modelId="{1C8BC257-CE3E-43D0-AF43-E965B778CA4B}" type="presOf" srcId="{7F874BAE-56D0-4121-973F-6F67876700FD}" destId="{1FFE8D4A-CA25-4444-8FA9-5BF8E62D48C3}" srcOrd="0" destOrd="0" presId="urn:microsoft.com/office/officeart/2018/2/layout/IconVerticalSolidList"/>
    <dgm:cxn modelId="{1C1FEE9A-E06F-41BA-8EDC-DBCC0CA5AC80}" srcId="{FD0A98CE-8D0A-40C6-8336-486DFAD035A7}" destId="{A4CC46D3-6DF2-4114-B5EF-A198F93FF8D2}" srcOrd="3" destOrd="0" parTransId="{CB7C88C8-0711-49D3-B383-A31E0812542E}" sibTransId="{7FDCD8FE-3E19-46D3-8257-704C4AB0B14E}"/>
    <dgm:cxn modelId="{5FF162CB-FEE6-4117-8D0B-9EFD15AD936D}" type="presOf" srcId="{A4CC46D3-6DF2-4114-B5EF-A198F93FF8D2}" destId="{429BE522-7D43-4BC1-85F4-69E7E044CD5F}" srcOrd="0" destOrd="0" presId="urn:microsoft.com/office/officeart/2018/2/layout/IconVerticalSolidList"/>
    <dgm:cxn modelId="{5F5762D7-1ED4-4A39-BEC2-9747FF589ADC}" srcId="{FD0A98CE-8D0A-40C6-8336-486DFAD035A7}" destId="{7F874BAE-56D0-4121-973F-6F67876700FD}" srcOrd="0" destOrd="0" parTransId="{FBEFF9C1-6675-4667-85EC-2ED3C9354D24}" sibTransId="{B92846A9-BD1C-4417-A389-DF84CA4359AC}"/>
    <dgm:cxn modelId="{9F3DACFB-84A1-4501-BEAF-89538294D72D}" type="presOf" srcId="{F4F4FF94-4A85-4F6F-910F-D91BF12AA56B}" destId="{CDF51AC5-CFB6-4E92-8F80-78AF2511BE87}" srcOrd="0" destOrd="0" presId="urn:microsoft.com/office/officeart/2018/2/layout/IconVerticalSolidList"/>
    <dgm:cxn modelId="{AEFA40FC-F488-47A4-899E-92FAAA7F8B6B}" srcId="{FD0A98CE-8D0A-40C6-8336-486DFAD035A7}" destId="{F4F4FF94-4A85-4F6F-910F-D91BF12AA56B}" srcOrd="2" destOrd="0" parTransId="{1947EF41-5F59-4B6E-A47A-EEAA7C886671}" sibTransId="{7E7FD558-B101-404B-8BC7-5184CFB2DD0D}"/>
    <dgm:cxn modelId="{002087F6-3344-4BEA-A961-1A440502F66E}" type="presParOf" srcId="{4D93CC4A-603D-4567-B6F7-A02B7D6323F5}" destId="{77C69E72-CCF8-4B23-8CF2-8E033D09392B}" srcOrd="0" destOrd="0" presId="urn:microsoft.com/office/officeart/2018/2/layout/IconVerticalSolidList"/>
    <dgm:cxn modelId="{1B65122C-A190-4BAA-9DA0-D7BE8792B0D6}" type="presParOf" srcId="{77C69E72-CCF8-4B23-8CF2-8E033D09392B}" destId="{47E9837C-F841-4DF3-9B54-FA75DC9517C9}" srcOrd="0" destOrd="0" presId="urn:microsoft.com/office/officeart/2018/2/layout/IconVerticalSolidList"/>
    <dgm:cxn modelId="{0CD3D8F1-3C57-4C82-A5C6-619FA643BD58}" type="presParOf" srcId="{77C69E72-CCF8-4B23-8CF2-8E033D09392B}" destId="{3BC3385C-BE48-4A37-83CA-BF14A8A762D3}" srcOrd="1" destOrd="0" presId="urn:microsoft.com/office/officeart/2018/2/layout/IconVerticalSolidList"/>
    <dgm:cxn modelId="{70D6F595-CD38-40C3-9109-B5582756BCFD}" type="presParOf" srcId="{77C69E72-CCF8-4B23-8CF2-8E033D09392B}" destId="{C9E3130A-6289-421B-9313-6AD4908F9B98}" srcOrd="2" destOrd="0" presId="urn:microsoft.com/office/officeart/2018/2/layout/IconVerticalSolidList"/>
    <dgm:cxn modelId="{6F2E563D-CC5E-4895-B92F-9D92B506BCF6}" type="presParOf" srcId="{77C69E72-CCF8-4B23-8CF2-8E033D09392B}" destId="{1FFE8D4A-CA25-4444-8FA9-5BF8E62D48C3}" srcOrd="3" destOrd="0" presId="urn:microsoft.com/office/officeart/2018/2/layout/IconVerticalSolidList"/>
    <dgm:cxn modelId="{8922C39D-1CC6-4D4B-87DA-247567AA53FD}" type="presParOf" srcId="{4D93CC4A-603D-4567-B6F7-A02B7D6323F5}" destId="{D1A15590-9815-4A24-A867-9281E232DB86}" srcOrd="1" destOrd="0" presId="urn:microsoft.com/office/officeart/2018/2/layout/IconVerticalSolidList"/>
    <dgm:cxn modelId="{D12D74D2-9E4C-4856-BEA6-B1EA07438FE7}" type="presParOf" srcId="{4D93CC4A-603D-4567-B6F7-A02B7D6323F5}" destId="{4160695B-56EB-466A-A281-ADF09E30920A}" srcOrd="2" destOrd="0" presId="urn:microsoft.com/office/officeart/2018/2/layout/IconVerticalSolidList"/>
    <dgm:cxn modelId="{0F5FE5A3-AA3F-4271-9E0C-58B20DABC69B}" type="presParOf" srcId="{4160695B-56EB-466A-A281-ADF09E30920A}" destId="{B45E915D-2F6A-4F80-B0BE-122DB7E36B85}" srcOrd="0" destOrd="0" presId="urn:microsoft.com/office/officeart/2018/2/layout/IconVerticalSolidList"/>
    <dgm:cxn modelId="{ABB4149C-BE5B-4EB4-87D6-CCDA3E266BFD}" type="presParOf" srcId="{4160695B-56EB-466A-A281-ADF09E30920A}" destId="{93017E7F-BE8C-47A2-8B06-8852D71381BF}" srcOrd="1" destOrd="0" presId="urn:microsoft.com/office/officeart/2018/2/layout/IconVerticalSolidList"/>
    <dgm:cxn modelId="{4A526385-0576-49FB-BCE3-C753FAA89B87}" type="presParOf" srcId="{4160695B-56EB-466A-A281-ADF09E30920A}" destId="{40300A19-6124-4DD4-9CEE-4CDF9656E820}" srcOrd="2" destOrd="0" presId="urn:microsoft.com/office/officeart/2018/2/layout/IconVerticalSolidList"/>
    <dgm:cxn modelId="{9844A0FC-ED4C-45F6-9C70-09579B7FB355}" type="presParOf" srcId="{4160695B-56EB-466A-A281-ADF09E30920A}" destId="{9BCC0C76-99AE-42A4-9E76-B5E3A4F9A4B8}" srcOrd="3" destOrd="0" presId="urn:microsoft.com/office/officeart/2018/2/layout/IconVerticalSolidList"/>
    <dgm:cxn modelId="{059DF881-F324-476D-B422-EC08083BBFE8}" type="presParOf" srcId="{4D93CC4A-603D-4567-B6F7-A02B7D6323F5}" destId="{8E823137-AE57-4184-BE6C-5948C014D244}" srcOrd="3" destOrd="0" presId="urn:microsoft.com/office/officeart/2018/2/layout/IconVerticalSolidList"/>
    <dgm:cxn modelId="{8E765E28-2726-4C6E-A3B0-B83A37ECED11}" type="presParOf" srcId="{4D93CC4A-603D-4567-B6F7-A02B7D6323F5}" destId="{BC4C252D-3595-471A-B858-31857B1DBE9B}" srcOrd="4" destOrd="0" presId="urn:microsoft.com/office/officeart/2018/2/layout/IconVerticalSolidList"/>
    <dgm:cxn modelId="{663AC394-B02B-4C47-B756-BF51CA558FBD}" type="presParOf" srcId="{BC4C252D-3595-471A-B858-31857B1DBE9B}" destId="{DBE0B729-1FC9-4F72-A407-287C5C20FA38}" srcOrd="0" destOrd="0" presId="urn:microsoft.com/office/officeart/2018/2/layout/IconVerticalSolidList"/>
    <dgm:cxn modelId="{482F5CB3-DCE2-4CF4-82D0-BAB6AD112FE2}" type="presParOf" srcId="{BC4C252D-3595-471A-B858-31857B1DBE9B}" destId="{C026CE41-FF0D-45C1-94CA-BE4B564C8CB7}" srcOrd="1" destOrd="0" presId="urn:microsoft.com/office/officeart/2018/2/layout/IconVerticalSolidList"/>
    <dgm:cxn modelId="{7185D162-09F6-40A2-A1A1-BCF759CDE209}" type="presParOf" srcId="{BC4C252D-3595-471A-B858-31857B1DBE9B}" destId="{E37B0225-7FCC-4CF8-B77F-7FDFA93339D6}" srcOrd="2" destOrd="0" presId="urn:microsoft.com/office/officeart/2018/2/layout/IconVerticalSolidList"/>
    <dgm:cxn modelId="{A3E3C16C-5458-4A85-85F3-BE43EBBEEDD5}" type="presParOf" srcId="{BC4C252D-3595-471A-B858-31857B1DBE9B}" destId="{CDF51AC5-CFB6-4E92-8F80-78AF2511BE87}" srcOrd="3" destOrd="0" presId="urn:microsoft.com/office/officeart/2018/2/layout/IconVerticalSolidList"/>
    <dgm:cxn modelId="{2D231680-7838-48B1-ADB6-BAB3D89DBD2B}" type="presParOf" srcId="{4D93CC4A-603D-4567-B6F7-A02B7D6323F5}" destId="{33E5899A-FC04-45E8-A799-BE819A656757}" srcOrd="5" destOrd="0" presId="urn:microsoft.com/office/officeart/2018/2/layout/IconVerticalSolidList"/>
    <dgm:cxn modelId="{94CF5004-F02B-4A82-B5FD-4606213E764C}" type="presParOf" srcId="{4D93CC4A-603D-4567-B6F7-A02B7D6323F5}" destId="{8F91E285-AD63-4577-BD55-6EBB660A5032}" srcOrd="6" destOrd="0" presId="urn:microsoft.com/office/officeart/2018/2/layout/IconVerticalSolidList"/>
    <dgm:cxn modelId="{487C39CE-ED4E-4731-9946-B161612451A6}" type="presParOf" srcId="{8F91E285-AD63-4577-BD55-6EBB660A5032}" destId="{DAB880C4-C0AA-4923-8249-CFE5207417FD}" srcOrd="0" destOrd="0" presId="urn:microsoft.com/office/officeart/2018/2/layout/IconVerticalSolidList"/>
    <dgm:cxn modelId="{524C8E4D-B741-4703-83B8-7E6B39CD5C7B}" type="presParOf" srcId="{8F91E285-AD63-4577-BD55-6EBB660A5032}" destId="{3B668D78-4377-4C38-ABDA-035115B11406}" srcOrd="1" destOrd="0" presId="urn:microsoft.com/office/officeart/2018/2/layout/IconVerticalSolidList"/>
    <dgm:cxn modelId="{D740EF63-5BB7-4B15-9518-6BBA509CDF7B}" type="presParOf" srcId="{8F91E285-AD63-4577-BD55-6EBB660A5032}" destId="{47004F78-683E-4B23-AC7C-10404C582FCE}" srcOrd="2" destOrd="0" presId="urn:microsoft.com/office/officeart/2018/2/layout/IconVerticalSolidList"/>
    <dgm:cxn modelId="{09CF64B8-584D-4D21-A87F-3A0F84537520}" type="presParOf" srcId="{8F91E285-AD63-4577-BD55-6EBB660A5032}" destId="{429BE522-7D43-4BC1-85F4-69E7E044CD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F586C7-3433-4872-9DAC-975F02D5487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4A7A75E-BB54-4C53-8BAD-A3E1109E1606}">
      <dgm:prSet/>
      <dgm:spPr/>
      <dgm:t>
        <a:bodyPr/>
        <a:lstStyle/>
        <a:p>
          <a:r>
            <a:rPr lang="hu-HU"/>
            <a:t>„PLS is popular in the field of chemometrics, where many variables arise from digitalized spectrometry signals”</a:t>
          </a:r>
          <a:endParaRPr lang="en-US"/>
        </a:p>
      </dgm:t>
    </dgm:pt>
    <dgm:pt modelId="{4D75E573-4A57-4979-82D3-410EE841504A}" type="parTrans" cxnId="{FF9ABE36-EB23-414F-A186-9960496F10FD}">
      <dgm:prSet/>
      <dgm:spPr/>
      <dgm:t>
        <a:bodyPr/>
        <a:lstStyle/>
        <a:p>
          <a:endParaRPr lang="en-US"/>
        </a:p>
      </dgm:t>
    </dgm:pt>
    <dgm:pt modelId="{1FEA2F00-CEE5-4C54-B40F-1AAD66F3271A}" type="sibTrans" cxnId="{FF9ABE36-EB23-414F-A186-9960496F10FD}">
      <dgm:prSet/>
      <dgm:spPr/>
      <dgm:t>
        <a:bodyPr/>
        <a:lstStyle/>
        <a:p>
          <a:endParaRPr lang="en-US"/>
        </a:p>
      </dgm:t>
    </dgm:pt>
    <dgm:pt modelId="{73F3DA2E-2905-46B9-BDE7-A0A99AA983E7}">
      <dgm:prSet/>
      <dgm:spPr/>
      <dgm:t>
        <a:bodyPr/>
        <a:lstStyle/>
        <a:p>
          <a:r>
            <a:rPr lang="hu-HU" dirty="0"/>
            <a:t>Train PLS on IVF data and use cross-validation to choose the number of components that minimize RMSE</a:t>
          </a:r>
          <a:endParaRPr lang="en-US" dirty="0"/>
        </a:p>
      </dgm:t>
    </dgm:pt>
    <dgm:pt modelId="{FB7D9B3E-7EE6-480D-A733-55B348B75A25}" type="parTrans" cxnId="{AD77626F-E4E6-4DDA-8E00-A845C91103CB}">
      <dgm:prSet/>
      <dgm:spPr/>
      <dgm:t>
        <a:bodyPr/>
        <a:lstStyle/>
        <a:p>
          <a:endParaRPr lang="en-US"/>
        </a:p>
      </dgm:t>
    </dgm:pt>
    <dgm:pt modelId="{7F947CA0-3F63-4095-BD2F-9BA7B53A55A2}" type="sibTrans" cxnId="{AD77626F-E4E6-4DDA-8E00-A845C91103CB}">
      <dgm:prSet/>
      <dgm:spPr/>
      <dgm:t>
        <a:bodyPr/>
        <a:lstStyle/>
        <a:p>
          <a:endParaRPr lang="en-US"/>
        </a:p>
      </dgm:t>
    </dgm:pt>
    <dgm:pt modelId="{59AD8F3C-F09E-4BBD-99F1-100474B8CD14}">
      <dgm:prSet/>
      <dgm:spPr/>
      <dgm:t>
        <a:bodyPr/>
        <a:lstStyle/>
        <a:p>
          <a:r>
            <a:rPr lang="hu-HU"/>
            <a:t>Then predict on Aging data using this optimal number of components </a:t>
          </a:r>
          <a:endParaRPr lang="en-US"/>
        </a:p>
      </dgm:t>
    </dgm:pt>
    <dgm:pt modelId="{D55B4526-C7F8-4236-927E-D4D03E5CD3F0}" type="parTrans" cxnId="{3EA2F720-5E1E-4F79-AA1F-DB180EFA3067}">
      <dgm:prSet/>
      <dgm:spPr/>
      <dgm:t>
        <a:bodyPr/>
        <a:lstStyle/>
        <a:p>
          <a:endParaRPr lang="en-US"/>
        </a:p>
      </dgm:t>
    </dgm:pt>
    <dgm:pt modelId="{84E0329A-43D6-44CF-973D-9041E51B85B1}" type="sibTrans" cxnId="{3EA2F720-5E1E-4F79-AA1F-DB180EFA3067}">
      <dgm:prSet/>
      <dgm:spPr/>
      <dgm:t>
        <a:bodyPr/>
        <a:lstStyle/>
        <a:p>
          <a:endParaRPr lang="en-US"/>
        </a:p>
      </dgm:t>
    </dgm:pt>
    <dgm:pt modelId="{7F973210-D994-43BC-86C8-0EECD30D102E}" type="pres">
      <dgm:prSet presAssocID="{9DF586C7-3433-4872-9DAC-975F02D54872}" presName="vert0" presStyleCnt="0">
        <dgm:presLayoutVars>
          <dgm:dir/>
          <dgm:animOne val="branch"/>
          <dgm:animLvl val="lvl"/>
        </dgm:presLayoutVars>
      </dgm:prSet>
      <dgm:spPr/>
    </dgm:pt>
    <dgm:pt modelId="{6DCADD7A-6790-4C3C-A6EA-72352BB9EA2A}" type="pres">
      <dgm:prSet presAssocID="{84A7A75E-BB54-4C53-8BAD-A3E1109E1606}" presName="thickLine" presStyleLbl="alignNode1" presStyleIdx="0" presStyleCnt="3"/>
      <dgm:spPr/>
    </dgm:pt>
    <dgm:pt modelId="{2847E141-22AD-41E3-80A8-E809F58DA7AE}" type="pres">
      <dgm:prSet presAssocID="{84A7A75E-BB54-4C53-8BAD-A3E1109E1606}" presName="horz1" presStyleCnt="0"/>
      <dgm:spPr/>
    </dgm:pt>
    <dgm:pt modelId="{54169421-ECBF-4466-9619-38E38E64EA83}" type="pres">
      <dgm:prSet presAssocID="{84A7A75E-BB54-4C53-8BAD-A3E1109E1606}" presName="tx1" presStyleLbl="revTx" presStyleIdx="0" presStyleCnt="3"/>
      <dgm:spPr/>
    </dgm:pt>
    <dgm:pt modelId="{7F67EC3F-86D1-4E95-9B19-24C6D26062D4}" type="pres">
      <dgm:prSet presAssocID="{84A7A75E-BB54-4C53-8BAD-A3E1109E1606}" presName="vert1" presStyleCnt="0"/>
      <dgm:spPr/>
    </dgm:pt>
    <dgm:pt modelId="{3D127C05-705D-4273-A04D-392800C8DE77}" type="pres">
      <dgm:prSet presAssocID="{73F3DA2E-2905-46B9-BDE7-A0A99AA983E7}" presName="thickLine" presStyleLbl="alignNode1" presStyleIdx="1" presStyleCnt="3"/>
      <dgm:spPr/>
    </dgm:pt>
    <dgm:pt modelId="{39469568-0242-42D6-B612-637EB36569A3}" type="pres">
      <dgm:prSet presAssocID="{73F3DA2E-2905-46B9-BDE7-A0A99AA983E7}" presName="horz1" presStyleCnt="0"/>
      <dgm:spPr/>
    </dgm:pt>
    <dgm:pt modelId="{7FCC73E3-A769-46BD-AFE9-9B62072D160F}" type="pres">
      <dgm:prSet presAssocID="{73F3DA2E-2905-46B9-BDE7-A0A99AA983E7}" presName="tx1" presStyleLbl="revTx" presStyleIdx="1" presStyleCnt="3"/>
      <dgm:spPr/>
    </dgm:pt>
    <dgm:pt modelId="{45A540E4-4DE9-40AA-BEDD-331E57A393BA}" type="pres">
      <dgm:prSet presAssocID="{73F3DA2E-2905-46B9-BDE7-A0A99AA983E7}" presName="vert1" presStyleCnt="0"/>
      <dgm:spPr/>
    </dgm:pt>
    <dgm:pt modelId="{5CCE9033-521E-4D5F-ABA3-CD6BFA995AC0}" type="pres">
      <dgm:prSet presAssocID="{59AD8F3C-F09E-4BBD-99F1-100474B8CD14}" presName="thickLine" presStyleLbl="alignNode1" presStyleIdx="2" presStyleCnt="3"/>
      <dgm:spPr/>
    </dgm:pt>
    <dgm:pt modelId="{A99D9B8B-4ABC-442B-9AA1-A3CF7B15AE95}" type="pres">
      <dgm:prSet presAssocID="{59AD8F3C-F09E-4BBD-99F1-100474B8CD14}" presName="horz1" presStyleCnt="0"/>
      <dgm:spPr/>
    </dgm:pt>
    <dgm:pt modelId="{D1CF2C0C-8396-408F-9D04-EEB9A173E7A7}" type="pres">
      <dgm:prSet presAssocID="{59AD8F3C-F09E-4BBD-99F1-100474B8CD14}" presName="tx1" presStyleLbl="revTx" presStyleIdx="2" presStyleCnt="3"/>
      <dgm:spPr/>
    </dgm:pt>
    <dgm:pt modelId="{587872D1-A802-4272-8C13-1A81C8299AB4}" type="pres">
      <dgm:prSet presAssocID="{59AD8F3C-F09E-4BBD-99F1-100474B8CD14}" presName="vert1" presStyleCnt="0"/>
      <dgm:spPr/>
    </dgm:pt>
  </dgm:ptLst>
  <dgm:cxnLst>
    <dgm:cxn modelId="{3EA2F720-5E1E-4F79-AA1F-DB180EFA3067}" srcId="{9DF586C7-3433-4872-9DAC-975F02D54872}" destId="{59AD8F3C-F09E-4BBD-99F1-100474B8CD14}" srcOrd="2" destOrd="0" parTransId="{D55B4526-C7F8-4236-927E-D4D03E5CD3F0}" sibTransId="{84E0329A-43D6-44CF-973D-9041E51B85B1}"/>
    <dgm:cxn modelId="{5904B12C-2EC5-4647-BF6F-D16F8BC13A88}" type="presOf" srcId="{73F3DA2E-2905-46B9-BDE7-A0A99AA983E7}" destId="{7FCC73E3-A769-46BD-AFE9-9B62072D160F}" srcOrd="0" destOrd="0" presId="urn:microsoft.com/office/officeart/2008/layout/LinedList"/>
    <dgm:cxn modelId="{FF9ABE36-EB23-414F-A186-9960496F10FD}" srcId="{9DF586C7-3433-4872-9DAC-975F02D54872}" destId="{84A7A75E-BB54-4C53-8BAD-A3E1109E1606}" srcOrd="0" destOrd="0" parTransId="{4D75E573-4A57-4979-82D3-410EE841504A}" sibTransId="{1FEA2F00-CEE5-4C54-B40F-1AAD66F3271A}"/>
    <dgm:cxn modelId="{19B09337-0906-425D-A513-3B67A7D56592}" type="presOf" srcId="{9DF586C7-3433-4872-9DAC-975F02D54872}" destId="{7F973210-D994-43BC-86C8-0EECD30D102E}" srcOrd="0" destOrd="0" presId="urn:microsoft.com/office/officeart/2008/layout/LinedList"/>
    <dgm:cxn modelId="{AD77626F-E4E6-4DDA-8E00-A845C91103CB}" srcId="{9DF586C7-3433-4872-9DAC-975F02D54872}" destId="{73F3DA2E-2905-46B9-BDE7-A0A99AA983E7}" srcOrd="1" destOrd="0" parTransId="{FB7D9B3E-7EE6-480D-A733-55B348B75A25}" sibTransId="{7F947CA0-3F63-4095-BD2F-9BA7B53A55A2}"/>
    <dgm:cxn modelId="{2F140799-8993-4BA4-8AAD-11F0FEB32D6B}" type="presOf" srcId="{59AD8F3C-F09E-4BBD-99F1-100474B8CD14}" destId="{D1CF2C0C-8396-408F-9D04-EEB9A173E7A7}" srcOrd="0" destOrd="0" presId="urn:microsoft.com/office/officeart/2008/layout/LinedList"/>
    <dgm:cxn modelId="{66E0E5E6-2547-45C6-97E3-454D9CBA8441}" type="presOf" srcId="{84A7A75E-BB54-4C53-8BAD-A3E1109E1606}" destId="{54169421-ECBF-4466-9619-38E38E64EA83}" srcOrd="0" destOrd="0" presId="urn:microsoft.com/office/officeart/2008/layout/LinedList"/>
    <dgm:cxn modelId="{C3ED27CF-37EB-45A2-AF84-89AFE7B7615E}" type="presParOf" srcId="{7F973210-D994-43BC-86C8-0EECD30D102E}" destId="{6DCADD7A-6790-4C3C-A6EA-72352BB9EA2A}" srcOrd="0" destOrd="0" presId="urn:microsoft.com/office/officeart/2008/layout/LinedList"/>
    <dgm:cxn modelId="{B2593996-5FF1-40E8-9CBD-59435337FE44}" type="presParOf" srcId="{7F973210-D994-43BC-86C8-0EECD30D102E}" destId="{2847E141-22AD-41E3-80A8-E809F58DA7AE}" srcOrd="1" destOrd="0" presId="urn:microsoft.com/office/officeart/2008/layout/LinedList"/>
    <dgm:cxn modelId="{5F834DC7-08A3-4630-9DAC-6320126E5FBE}" type="presParOf" srcId="{2847E141-22AD-41E3-80A8-E809F58DA7AE}" destId="{54169421-ECBF-4466-9619-38E38E64EA83}" srcOrd="0" destOrd="0" presId="urn:microsoft.com/office/officeart/2008/layout/LinedList"/>
    <dgm:cxn modelId="{0F9B17A9-4CCD-4C58-8F72-C701780AE1F3}" type="presParOf" srcId="{2847E141-22AD-41E3-80A8-E809F58DA7AE}" destId="{7F67EC3F-86D1-4E95-9B19-24C6D26062D4}" srcOrd="1" destOrd="0" presId="urn:microsoft.com/office/officeart/2008/layout/LinedList"/>
    <dgm:cxn modelId="{E2867215-24E6-482F-8E92-1CFE65D2ED1D}" type="presParOf" srcId="{7F973210-D994-43BC-86C8-0EECD30D102E}" destId="{3D127C05-705D-4273-A04D-392800C8DE77}" srcOrd="2" destOrd="0" presId="urn:microsoft.com/office/officeart/2008/layout/LinedList"/>
    <dgm:cxn modelId="{25DE0CF9-B13D-44B4-9493-4BAFD7759D4F}" type="presParOf" srcId="{7F973210-D994-43BC-86C8-0EECD30D102E}" destId="{39469568-0242-42D6-B612-637EB36569A3}" srcOrd="3" destOrd="0" presId="urn:microsoft.com/office/officeart/2008/layout/LinedList"/>
    <dgm:cxn modelId="{6FB5959C-6DF1-48B4-94C5-F6289D94056D}" type="presParOf" srcId="{39469568-0242-42D6-B612-637EB36569A3}" destId="{7FCC73E3-A769-46BD-AFE9-9B62072D160F}" srcOrd="0" destOrd="0" presId="urn:microsoft.com/office/officeart/2008/layout/LinedList"/>
    <dgm:cxn modelId="{AB5D7F54-C0CB-49CF-9987-EC54995A6BB4}" type="presParOf" srcId="{39469568-0242-42D6-B612-637EB36569A3}" destId="{45A540E4-4DE9-40AA-BEDD-331E57A393BA}" srcOrd="1" destOrd="0" presId="urn:microsoft.com/office/officeart/2008/layout/LinedList"/>
    <dgm:cxn modelId="{C5411725-0DAC-43FD-A310-D75D62B58D24}" type="presParOf" srcId="{7F973210-D994-43BC-86C8-0EECD30D102E}" destId="{5CCE9033-521E-4D5F-ABA3-CD6BFA995AC0}" srcOrd="4" destOrd="0" presId="urn:microsoft.com/office/officeart/2008/layout/LinedList"/>
    <dgm:cxn modelId="{2D4482CC-8DEB-49D3-9A72-C2E0F8721C1D}" type="presParOf" srcId="{7F973210-D994-43BC-86C8-0EECD30D102E}" destId="{A99D9B8B-4ABC-442B-9AA1-A3CF7B15AE95}" srcOrd="5" destOrd="0" presId="urn:microsoft.com/office/officeart/2008/layout/LinedList"/>
    <dgm:cxn modelId="{7E0E70CD-2BB7-4AB2-A0AC-982BCCD528FB}" type="presParOf" srcId="{A99D9B8B-4ABC-442B-9AA1-A3CF7B15AE95}" destId="{D1CF2C0C-8396-408F-9D04-EEB9A173E7A7}" srcOrd="0" destOrd="0" presId="urn:microsoft.com/office/officeart/2008/layout/LinedList"/>
    <dgm:cxn modelId="{C3A72475-E31F-415D-AE82-05F2E29BC975}" type="presParOf" srcId="{A99D9B8B-4ABC-442B-9AA1-A3CF7B15AE95}" destId="{587872D1-A802-4272-8C13-1A81C8299A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1E3B214-A6DB-4315-B255-038A687D2D78}"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C1232035-1BA0-4921-9634-DC2952930259}">
      <dgm:prSet/>
      <dgm:spPr/>
      <dgm:t>
        <a:bodyPr/>
        <a:lstStyle/>
        <a:p>
          <a:r>
            <a:rPr lang="hu-HU"/>
            <a:t>Plsr function takes formula (Age ~ .) only which causes additional overhead, resulting in stack overflow very quickly</a:t>
          </a:r>
          <a:endParaRPr lang="en-US"/>
        </a:p>
      </dgm:t>
    </dgm:pt>
    <dgm:pt modelId="{0B1A80F0-2E69-415D-9233-DB08002ED1FD}" type="parTrans" cxnId="{4AE4B549-2AA5-49FA-9726-8CCF7AE0702F}">
      <dgm:prSet/>
      <dgm:spPr/>
      <dgm:t>
        <a:bodyPr/>
        <a:lstStyle/>
        <a:p>
          <a:endParaRPr lang="en-US"/>
        </a:p>
      </dgm:t>
    </dgm:pt>
    <dgm:pt modelId="{89D9EDB7-8707-41EF-8FA8-E4C754695A60}" type="sibTrans" cxnId="{4AE4B549-2AA5-49FA-9726-8CCF7AE0702F}">
      <dgm:prSet/>
      <dgm:spPr/>
      <dgm:t>
        <a:bodyPr/>
        <a:lstStyle/>
        <a:p>
          <a:endParaRPr lang="en-US"/>
        </a:p>
      </dgm:t>
    </dgm:pt>
    <dgm:pt modelId="{4C53C447-C7B3-4423-A581-A6C8F58A85F1}">
      <dgm:prSet/>
      <dgm:spPr/>
      <dgm:t>
        <a:bodyPr/>
        <a:lstStyle/>
        <a:p>
          <a:r>
            <a:rPr lang="hu-HU" dirty="0"/>
            <a:t>With 1033 samples, 16285 features and 100 components plsr termminated with stack overflow</a:t>
          </a:r>
          <a:endParaRPr lang="en-US" dirty="0"/>
        </a:p>
      </dgm:t>
    </dgm:pt>
    <dgm:pt modelId="{3C91038C-EA48-45DE-8E95-0454E55049D0}" type="parTrans" cxnId="{1A8C787D-ABC4-4E35-BD21-B6B5269811D1}">
      <dgm:prSet/>
      <dgm:spPr/>
      <dgm:t>
        <a:bodyPr/>
        <a:lstStyle/>
        <a:p>
          <a:endParaRPr lang="en-US"/>
        </a:p>
      </dgm:t>
    </dgm:pt>
    <dgm:pt modelId="{8B452839-1786-43C1-BCE8-D2EAA48FF452}" type="sibTrans" cxnId="{1A8C787D-ABC4-4E35-BD21-B6B5269811D1}">
      <dgm:prSet/>
      <dgm:spPr/>
      <dgm:t>
        <a:bodyPr/>
        <a:lstStyle/>
        <a:p>
          <a:endParaRPr lang="en-US"/>
        </a:p>
      </dgm:t>
    </dgm:pt>
    <dgm:pt modelId="{489FCEA3-BCC5-474E-957E-0D4A2781772D}">
      <dgm:prSet/>
      <dgm:spPr/>
      <dgm:t>
        <a:bodyPr/>
        <a:lstStyle/>
        <a:p>
          <a:r>
            <a:rPr lang="hu-HU" dirty="0"/>
            <a:t>With 25 components it executes, but it terminates with stack overflow on 36506 features</a:t>
          </a:r>
          <a:endParaRPr lang="en-US" dirty="0"/>
        </a:p>
      </dgm:t>
    </dgm:pt>
    <dgm:pt modelId="{9FAE1799-84D1-4581-946B-5E03554A4024}" type="parTrans" cxnId="{4134C798-F096-4278-9F8D-F91521BD96CA}">
      <dgm:prSet/>
      <dgm:spPr/>
      <dgm:t>
        <a:bodyPr/>
        <a:lstStyle/>
        <a:p>
          <a:endParaRPr lang="en-US"/>
        </a:p>
      </dgm:t>
    </dgm:pt>
    <dgm:pt modelId="{F1597DBE-CD33-42E9-98C4-C641CBCFB838}" type="sibTrans" cxnId="{4134C798-F096-4278-9F8D-F91521BD96CA}">
      <dgm:prSet/>
      <dgm:spPr/>
      <dgm:t>
        <a:bodyPr/>
        <a:lstStyle/>
        <a:p>
          <a:endParaRPr lang="en-US"/>
        </a:p>
      </dgm:t>
    </dgm:pt>
    <dgm:pt modelId="{1B47DAD3-469A-4FCC-BB2C-C8F4321E2EA6}">
      <dgm:prSet/>
      <dgm:spPr/>
      <dgm:t>
        <a:bodyPr/>
        <a:lstStyle/>
        <a:p>
          <a:r>
            <a:rPr lang="hu-HU" dirty="0"/>
            <a:t>So we needed to custom write the plsr function using simpls.fit directly as suggested in the original paper to reduce overhead (Mevik et al, 2007)</a:t>
          </a:r>
          <a:endParaRPr lang="en-US" dirty="0"/>
        </a:p>
      </dgm:t>
    </dgm:pt>
    <dgm:pt modelId="{0B5E8688-338B-423C-9187-400FA84931C5}" type="parTrans" cxnId="{7FAE625C-B1AA-45FB-A8CF-CF4303915D62}">
      <dgm:prSet/>
      <dgm:spPr/>
      <dgm:t>
        <a:bodyPr/>
        <a:lstStyle/>
        <a:p>
          <a:endParaRPr lang="en-US"/>
        </a:p>
      </dgm:t>
    </dgm:pt>
    <dgm:pt modelId="{BF660202-2073-4C16-8AD4-34A17B4EF4C3}" type="sibTrans" cxnId="{7FAE625C-B1AA-45FB-A8CF-CF4303915D62}">
      <dgm:prSet/>
      <dgm:spPr/>
      <dgm:t>
        <a:bodyPr/>
        <a:lstStyle/>
        <a:p>
          <a:endParaRPr lang="en-US"/>
        </a:p>
      </dgm:t>
    </dgm:pt>
    <dgm:pt modelId="{8CF8B0AF-2FE3-4C5E-B1F3-2D6C1F4051D5}" type="pres">
      <dgm:prSet presAssocID="{41E3B214-A6DB-4315-B255-038A687D2D78}" presName="Name0" presStyleCnt="0">
        <dgm:presLayoutVars>
          <dgm:dir/>
          <dgm:animLvl val="lvl"/>
          <dgm:resizeHandles val="exact"/>
        </dgm:presLayoutVars>
      </dgm:prSet>
      <dgm:spPr/>
    </dgm:pt>
    <dgm:pt modelId="{B28A1973-DE8E-4E1B-BE14-E4D18CBA976B}" type="pres">
      <dgm:prSet presAssocID="{1B47DAD3-469A-4FCC-BB2C-C8F4321E2EA6}" presName="boxAndChildren" presStyleCnt="0"/>
      <dgm:spPr/>
    </dgm:pt>
    <dgm:pt modelId="{BDDFE8B4-70D6-4A9F-9448-09FDF1E16DD4}" type="pres">
      <dgm:prSet presAssocID="{1B47DAD3-469A-4FCC-BB2C-C8F4321E2EA6}" presName="parentTextBox" presStyleLbl="node1" presStyleIdx="0" presStyleCnt="2"/>
      <dgm:spPr/>
    </dgm:pt>
    <dgm:pt modelId="{0629734B-1360-4CC9-9313-63F23A2976F1}" type="pres">
      <dgm:prSet presAssocID="{89D9EDB7-8707-41EF-8FA8-E4C754695A60}" presName="sp" presStyleCnt="0"/>
      <dgm:spPr/>
    </dgm:pt>
    <dgm:pt modelId="{B85CA2D3-1103-4DC9-9598-3FEED89DFB12}" type="pres">
      <dgm:prSet presAssocID="{C1232035-1BA0-4921-9634-DC2952930259}" presName="arrowAndChildren" presStyleCnt="0"/>
      <dgm:spPr/>
    </dgm:pt>
    <dgm:pt modelId="{C28A5D22-7E33-4A48-8930-F2B9C1A4B04A}" type="pres">
      <dgm:prSet presAssocID="{C1232035-1BA0-4921-9634-DC2952930259}" presName="parentTextArrow" presStyleLbl="node1" presStyleIdx="0" presStyleCnt="2"/>
      <dgm:spPr/>
    </dgm:pt>
    <dgm:pt modelId="{D96FB334-D70B-4644-8AFE-B9BAB1D6E11D}" type="pres">
      <dgm:prSet presAssocID="{C1232035-1BA0-4921-9634-DC2952930259}" presName="arrow" presStyleLbl="node1" presStyleIdx="1" presStyleCnt="2"/>
      <dgm:spPr/>
    </dgm:pt>
    <dgm:pt modelId="{F6AD5178-C0CB-41F7-84C1-4BC89ACC4364}" type="pres">
      <dgm:prSet presAssocID="{C1232035-1BA0-4921-9634-DC2952930259}" presName="descendantArrow" presStyleCnt="0"/>
      <dgm:spPr/>
    </dgm:pt>
    <dgm:pt modelId="{23797749-CDAF-45D3-A2E9-9697F5D7D923}" type="pres">
      <dgm:prSet presAssocID="{4C53C447-C7B3-4423-A581-A6C8F58A85F1}" presName="childTextArrow" presStyleLbl="fgAccFollowNode1" presStyleIdx="0" presStyleCnt="2">
        <dgm:presLayoutVars>
          <dgm:bulletEnabled val="1"/>
        </dgm:presLayoutVars>
      </dgm:prSet>
      <dgm:spPr/>
    </dgm:pt>
    <dgm:pt modelId="{94141B4A-EEBE-410A-B23B-20136024087B}" type="pres">
      <dgm:prSet presAssocID="{489FCEA3-BCC5-474E-957E-0D4A2781772D}" presName="childTextArrow" presStyleLbl="fgAccFollowNode1" presStyleIdx="1" presStyleCnt="2">
        <dgm:presLayoutVars>
          <dgm:bulletEnabled val="1"/>
        </dgm:presLayoutVars>
      </dgm:prSet>
      <dgm:spPr/>
    </dgm:pt>
  </dgm:ptLst>
  <dgm:cxnLst>
    <dgm:cxn modelId="{7FAE625C-B1AA-45FB-A8CF-CF4303915D62}" srcId="{41E3B214-A6DB-4315-B255-038A687D2D78}" destId="{1B47DAD3-469A-4FCC-BB2C-C8F4321E2EA6}" srcOrd="1" destOrd="0" parTransId="{0B5E8688-338B-423C-9187-400FA84931C5}" sibTransId="{BF660202-2073-4C16-8AD4-34A17B4EF4C3}"/>
    <dgm:cxn modelId="{4AE4B549-2AA5-49FA-9726-8CCF7AE0702F}" srcId="{41E3B214-A6DB-4315-B255-038A687D2D78}" destId="{C1232035-1BA0-4921-9634-DC2952930259}" srcOrd="0" destOrd="0" parTransId="{0B1A80F0-2E69-415D-9233-DB08002ED1FD}" sibTransId="{89D9EDB7-8707-41EF-8FA8-E4C754695A60}"/>
    <dgm:cxn modelId="{1A8C787D-ABC4-4E35-BD21-B6B5269811D1}" srcId="{C1232035-1BA0-4921-9634-DC2952930259}" destId="{4C53C447-C7B3-4423-A581-A6C8F58A85F1}" srcOrd="0" destOrd="0" parTransId="{3C91038C-EA48-45DE-8E95-0454E55049D0}" sibTransId="{8B452839-1786-43C1-BCE8-D2EAA48FF452}"/>
    <dgm:cxn modelId="{A794218C-7A8E-47C0-BA35-6ABD061167FC}" type="presOf" srcId="{489FCEA3-BCC5-474E-957E-0D4A2781772D}" destId="{94141B4A-EEBE-410A-B23B-20136024087B}" srcOrd="0" destOrd="0" presId="urn:microsoft.com/office/officeart/2005/8/layout/process4"/>
    <dgm:cxn modelId="{4134C798-F096-4278-9F8D-F91521BD96CA}" srcId="{C1232035-1BA0-4921-9634-DC2952930259}" destId="{489FCEA3-BCC5-474E-957E-0D4A2781772D}" srcOrd="1" destOrd="0" parTransId="{9FAE1799-84D1-4581-946B-5E03554A4024}" sibTransId="{F1597DBE-CD33-42E9-98C4-C641CBCFB838}"/>
    <dgm:cxn modelId="{139EFDAA-7437-48F2-AB38-3CAE278E64A5}" type="presOf" srcId="{4C53C447-C7B3-4423-A581-A6C8F58A85F1}" destId="{23797749-CDAF-45D3-A2E9-9697F5D7D923}" srcOrd="0" destOrd="0" presId="urn:microsoft.com/office/officeart/2005/8/layout/process4"/>
    <dgm:cxn modelId="{0EA9ECBC-CD7B-4A60-9A6D-9A4DC74BF950}" type="presOf" srcId="{41E3B214-A6DB-4315-B255-038A687D2D78}" destId="{8CF8B0AF-2FE3-4C5E-B1F3-2D6C1F4051D5}" srcOrd="0" destOrd="0" presId="urn:microsoft.com/office/officeart/2005/8/layout/process4"/>
    <dgm:cxn modelId="{4EC6FCC2-AF0D-4FB8-A8E8-EC3DB601B6B4}" type="presOf" srcId="{1B47DAD3-469A-4FCC-BB2C-C8F4321E2EA6}" destId="{BDDFE8B4-70D6-4A9F-9448-09FDF1E16DD4}" srcOrd="0" destOrd="0" presId="urn:microsoft.com/office/officeart/2005/8/layout/process4"/>
    <dgm:cxn modelId="{CCB6FAD7-01C4-4005-B4E3-43C462AB981C}" type="presOf" srcId="{C1232035-1BA0-4921-9634-DC2952930259}" destId="{D96FB334-D70B-4644-8AFE-B9BAB1D6E11D}" srcOrd="1" destOrd="0" presId="urn:microsoft.com/office/officeart/2005/8/layout/process4"/>
    <dgm:cxn modelId="{EAD059E7-4ADA-40C0-9C63-86E41D4489C6}" type="presOf" srcId="{C1232035-1BA0-4921-9634-DC2952930259}" destId="{C28A5D22-7E33-4A48-8930-F2B9C1A4B04A}" srcOrd="0" destOrd="0" presId="urn:microsoft.com/office/officeart/2005/8/layout/process4"/>
    <dgm:cxn modelId="{E527111E-B3B5-41C5-8D32-80B5EA45DC68}" type="presParOf" srcId="{8CF8B0AF-2FE3-4C5E-B1F3-2D6C1F4051D5}" destId="{B28A1973-DE8E-4E1B-BE14-E4D18CBA976B}" srcOrd="0" destOrd="0" presId="urn:microsoft.com/office/officeart/2005/8/layout/process4"/>
    <dgm:cxn modelId="{25238279-C1F9-4BE1-A4EC-621CA68C1E1C}" type="presParOf" srcId="{B28A1973-DE8E-4E1B-BE14-E4D18CBA976B}" destId="{BDDFE8B4-70D6-4A9F-9448-09FDF1E16DD4}" srcOrd="0" destOrd="0" presId="urn:microsoft.com/office/officeart/2005/8/layout/process4"/>
    <dgm:cxn modelId="{D853C84A-3E4C-4822-BA80-829B6ACBDCB6}" type="presParOf" srcId="{8CF8B0AF-2FE3-4C5E-B1F3-2D6C1F4051D5}" destId="{0629734B-1360-4CC9-9313-63F23A2976F1}" srcOrd="1" destOrd="0" presId="urn:microsoft.com/office/officeart/2005/8/layout/process4"/>
    <dgm:cxn modelId="{3AE5803D-AC9D-4031-8526-F7D2EF85B57F}" type="presParOf" srcId="{8CF8B0AF-2FE3-4C5E-B1F3-2D6C1F4051D5}" destId="{B85CA2D3-1103-4DC9-9598-3FEED89DFB12}" srcOrd="2" destOrd="0" presId="urn:microsoft.com/office/officeart/2005/8/layout/process4"/>
    <dgm:cxn modelId="{B907BFCD-1004-444F-9AD6-3B11EC17553D}" type="presParOf" srcId="{B85CA2D3-1103-4DC9-9598-3FEED89DFB12}" destId="{C28A5D22-7E33-4A48-8930-F2B9C1A4B04A}" srcOrd="0" destOrd="0" presId="urn:microsoft.com/office/officeart/2005/8/layout/process4"/>
    <dgm:cxn modelId="{EE1C1318-384E-41ED-BECB-79A9DA3A3ACC}" type="presParOf" srcId="{B85CA2D3-1103-4DC9-9598-3FEED89DFB12}" destId="{D96FB334-D70B-4644-8AFE-B9BAB1D6E11D}" srcOrd="1" destOrd="0" presId="urn:microsoft.com/office/officeart/2005/8/layout/process4"/>
    <dgm:cxn modelId="{A60CAF4A-9452-4573-8DAC-501FF2CF049D}" type="presParOf" srcId="{B85CA2D3-1103-4DC9-9598-3FEED89DFB12}" destId="{F6AD5178-C0CB-41F7-84C1-4BC89ACC4364}" srcOrd="2" destOrd="0" presId="urn:microsoft.com/office/officeart/2005/8/layout/process4"/>
    <dgm:cxn modelId="{85429046-845D-4ACC-B5C3-09A521824898}" type="presParOf" srcId="{F6AD5178-C0CB-41F7-84C1-4BC89ACC4364}" destId="{23797749-CDAF-45D3-A2E9-9697F5D7D923}" srcOrd="0" destOrd="0" presId="urn:microsoft.com/office/officeart/2005/8/layout/process4"/>
    <dgm:cxn modelId="{A880E78F-D047-48A7-9181-0C351BB64F1E}" type="presParOf" srcId="{F6AD5178-C0CB-41F7-84C1-4BC89ACC4364}" destId="{94141B4A-EEBE-410A-B23B-20136024087B}"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ED3A7B2-8920-4CCF-9F0E-D8F452BB3B1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D67E4FA-886C-4463-95AA-B119F98BD82E}">
      <dgm:prSet/>
      <dgm:spPr/>
      <dgm:t>
        <a:bodyPr/>
        <a:lstStyle/>
        <a:p>
          <a:r>
            <a:rPr lang="hu-HU"/>
            <a:t>HMR and promoter intersection </a:t>
          </a:r>
          <a:endParaRPr lang="en-US"/>
        </a:p>
      </dgm:t>
    </dgm:pt>
    <dgm:pt modelId="{54813453-244A-4536-B720-68E66E0D1F43}" type="parTrans" cxnId="{DDED1CBD-087C-4CFA-8937-1CF83E272783}">
      <dgm:prSet/>
      <dgm:spPr/>
      <dgm:t>
        <a:bodyPr/>
        <a:lstStyle/>
        <a:p>
          <a:endParaRPr lang="en-US"/>
        </a:p>
      </dgm:t>
    </dgm:pt>
    <dgm:pt modelId="{659EA9DE-F3EE-4197-BDB1-C0F415B5743B}" type="sibTrans" cxnId="{DDED1CBD-087C-4CFA-8937-1CF83E272783}">
      <dgm:prSet/>
      <dgm:spPr/>
      <dgm:t>
        <a:bodyPr/>
        <a:lstStyle/>
        <a:p>
          <a:endParaRPr lang="en-US"/>
        </a:p>
      </dgm:t>
    </dgm:pt>
    <dgm:pt modelId="{B1610FDF-7834-4B29-A70C-417605BBFC00}">
      <dgm:prSet/>
      <dgm:spPr/>
      <dgm:t>
        <a:bodyPr/>
        <a:lstStyle/>
        <a:p>
          <a:r>
            <a:rPr lang="hu-HU"/>
            <a:t>R2: 0.748</a:t>
          </a:r>
          <a:endParaRPr lang="en-US"/>
        </a:p>
      </dgm:t>
    </dgm:pt>
    <dgm:pt modelId="{77E04600-4C26-4C23-9603-F6B4112EA3D8}" type="parTrans" cxnId="{4C77D702-FE6B-4B41-A926-134989F7D287}">
      <dgm:prSet/>
      <dgm:spPr/>
      <dgm:t>
        <a:bodyPr/>
        <a:lstStyle/>
        <a:p>
          <a:endParaRPr lang="en-US"/>
        </a:p>
      </dgm:t>
    </dgm:pt>
    <dgm:pt modelId="{912E6F26-FAE9-46AC-9F5C-B4F65D75170C}" type="sibTrans" cxnId="{4C77D702-FE6B-4B41-A926-134989F7D287}">
      <dgm:prSet/>
      <dgm:spPr/>
      <dgm:t>
        <a:bodyPr/>
        <a:lstStyle/>
        <a:p>
          <a:endParaRPr lang="en-US"/>
        </a:p>
      </dgm:t>
    </dgm:pt>
    <dgm:pt modelId="{797CC26C-D930-45F7-876A-60B473C01416}">
      <dgm:prSet/>
      <dgm:spPr/>
      <dgm:t>
        <a:bodyPr/>
        <a:lstStyle/>
        <a:p>
          <a:r>
            <a:rPr lang="hu-HU"/>
            <a:t>HMR </a:t>
          </a:r>
          <a:endParaRPr lang="en-US"/>
        </a:p>
      </dgm:t>
    </dgm:pt>
    <dgm:pt modelId="{C5214E1F-0938-4286-A826-D6C2A5A5CE9E}" type="parTrans" cxnId="{227B0A53-99A4-4085-BFAD-B074E183CEFB}">
      <dgm:prSet/>
      <dgm:spPr/>
      <dgm:t>
        <a:bodyPr/>
        <a:lstStyle/>
        <a:p>
          <a:endParaRPr lang="en-US"/>
        </a:p>
      </dgm:t>
    </dgm:pt>
    <dgm:pt modelId="{7EDBE43C-1D37-4874-AAF7-01F9BC124A6D}" type="sibTrans" cxnId="{227B0A53-99A4-4085-BFAD-B074E183CEFB}">
      <dgm:prSet/>
      <dgm:spPr/>
      <dgm:t>
        <a:bodyPr/>
        <a:lstStyle/>
        <a:p>
          <a:endParaRPr lang="en-US"/>
        </a:p>
      </dgm:t>
    </dgm:pt>
    <dgm:pt modelId="{767E492A-B378-4814-9219-E66A2B05D4C3}">
      <dgm:prSet/>
      <dgm:spPr/>
      <dgm:t>
        <a:bodyPr/>
        <a:lstStyle/>
        <a:p>
          <a:r>
            <a:rPr lang="hu-HU"/>
            <a:t>R2: 0.644</a:t>
          </a:r>
          <a:endParaRPr lang="en-US"/>
        </a:p>
      </dgm:t>
    </dgm:pt>
    <dgm:pt modelId="{A25964DF-6CFC-42CB-A352-659AD9ED8650}" type="parTrans" cxnId="{64F523AD-3493-4155-95CD-D093212601F0}">
      <dgm:prSet/>
      <dgm:spPr/>
      <dgm:t>
        <a:bodyPr/>
        <a:lstStyle/>
        <a:p>
          <a:endParaRPr lang="en-US"/>
        </a:p>
      </dgm:t>
    </dgm:pt>
    <dgm:pt modelId="{A02FA2E4-AA1C-4CC2-B55E-582F4A5D9BDB}" type="sibTrans" cxnId="{64F523AD-3493-4155-95CD-D093212601F0}">
      <dgm:prSet/>
      <dgm:spPr/>
      <dgm:t>
        <a:bodyPr/>
        <a:lstStyle/>
        <a:p>
          <a:endParaRPr lang="en-US"/>
        </a:p>
      </dgm:t>
    </dgm:pt>
    <dgm:pt modelId="{0F1E4078-9953-4B50-B0B7-03F622BC9C2E}">
      <dgm:prSet/>
      <dgm:spPr/>
      <dgm:t>
        <a:bodyPr/>
        <a:lstStyle/>
        <a:p>
          <a:r>
            <a:rPr lang="hu-HU"/>
            <a:t>HMR and not promoter</a:t>
          </a:r>
          <a:endParaRPr lang="en-US"/>
        </a:p>
      </dgm:t>
    </dgm:pt>
    <dgm:pt modelId="{94A226DA-63F3-4B52-B15A-FF2C3EC52E5C}" type="parTrans" cxnId="{46AF6033-F95E-4FAF-AD39-3DBB952EA090}">
      <dgm:prSet/>
      <dgm:spPr/>
      <dgm:t>
        <a:bodyPr/>
        <a:lstStyle/>
        <a:p>
          <a:endParaRPr lang="en-US"/>
        </a:p>
      </dgm:t>
    </dgm:pt>
    <dgm:pt modelId="{BE92C002-FA0C-441D-AD53-73522B2C6E6F}" type="sibTrans" cxnId="{46AF6033-F95E-4FAF-AD39-3DBB952EA090}">
      <dgm:prSet/>
      <dgm:spPr/>
      <dgm:t>
        <a:bodyPr/>
        <a:lstStyle/>
        <a:p>
          <a:endParaRPr lang="en-US"/>
        </a:p>
      </dgm:t>
    </dgm:pt>
    <dgm:pt modelId="{05156005-F064-44B7-BF4C-E33759B08FC5}">
      <dgm:prSet/>
      <dgm:spPr/>
      <dgm:t>
        <a:bodyPr/>
        <a:lstStyle/>
        <a:p>
          <a:r>
            <a:rPr lang="hu-HU"/>
            <a:t>R2: 0.542</a:t>
          </a:r>
          <a:endParaRPr lang="en-US"/>
        </a:p>
      </dgm:t>
    </dgm:pt>
    <dgm:pt modelId="{F33745E7-ED54-410C-9784-42750A11F6E2}" type="parTrans" cxnId="{D77ED228-20BC-40EA-A355-164F00BFCE1E}">
      <dgm:prSet/>
      <dgm:spPr/>
      <dgm:t>
        <a:bodyPr/>
        <a:lstStyle/>
        <a:p>
          <a:endParaRPr lang="en-US"/>
        </a:p>
      </dgm:t>
    </dgm:pt>
    <dgm:pt modelId="{3DC5999F-61F4-486B-AC4A-682D49FD00DD}" type="sibTrans" cxnId="{D77ED228-20BC-40EA-A355-164F00BFCE1E}">
      <dgm:prSet/>
      <dgm:spPr/>
      <dgm:t>
        <a:bodyPr/>
        <a:lstStyle/>
        <a:p>
          <a:endParaRPr lang="en-US"/>
        </a:p>
      </dgm:t>
    </dgm:pt>
    <dgm:pt modelId="{07DE331D-A2B0-410D-BDA6-73F9D8A5161A}" type="pres">
      <dgm:prSet presAssocID="{FED3A7B2-8920-4CCF-9F0E-D8F452BB3B19}" presName="linear" presStyleCnt="0">
        <dgm:presLayoutVars>
          <dgm:animLvl val="lvl"/>
          <dgm:resizeHandles val="exact"/>
        </dgm:presLayoutVars>
      </dgm:prSet>
      <dgm:spPr/>
    </dgm:pt>
    <dgm:pt modelId="{0429F4E9-E5FE-4960-AE1D-9E18ADB6FBA6}" type="pres">
      <dgm:prSet presAssocID="{BD67E4FA-886C-4463-95AA-B119F98BD82E}" presName="parentText" presStyleLbl="node1" presStyleIdx="0" presStyleCnt="3">
        <dgm:presLayoutVars>
          <dgm:chMax val="0"/>
          <dgm:bulletEnabled val="1"/>
        </dgm:presLayoutVars>
      </dgm:prSet>
      <dgm:spPr/>
    </dgm:pt>
    <dgm:pt modelId="{BCEDBBAD-6D89-4A93-8248-4360D38EE8CE}" type="pres">
      <dgm:prSet presAssocID="{BD67E4FA-886C-4463-95AA-B119F98BD82E}" presName="childText" presStyleLbl="revTx" presStyleIdx="0" presStyleCnt="3">
        <dgm:presLayoutVars>
          <dgm:bulletEnabled val="1"/>
        </dgm:presLayoutVars>
      </dgm:prSet>
      <dgm:spPr/>
    </dgm:pt>
    <dgm:pt modelId="{4665DEAB-296A-4BCF-9131-0E1C123609A6}" type="pres">
      <dgm:prSet presAssocID="{797CC26C-D930-45F7-876A-60B473C01416}" presName="parentText" presStyleLbl="node1" presStyleIdx="1" presStyleCnt="3">
        <dgm:presLayoutVars>
          <dgm:chMax val="0"/>
          <dgm:bulletEnabled val="1"/>
        </dgm:presLayoutVars>
      </dgm:prSet>
      <dgm:spPr/>
    </dgm:pt>
    <dgm:pt modelId="{46350F4F-F038-4A08-8ABA-94D406653E72}" type="pres">
      <dgm:prSet presAssocID="{797CC26C-D930-45F7-876A-60B473C01416}" presName="childText" presStyleLbl="revTx" presStyleIdx="1" presStyleCnt="3">
        <dgm:presLayoutVars>
          <dgm:bulletEnabled val="1"/>
        </dgm:presLayoutVars>
      </dgm:prSet>
      <dgm:spPr/>
    </dgm:pt>
    <dgm:pt modelId="{1BE890A0-B67A-442C-AA36-D3A1AED32D01}" type="pres">
      <dgm:prSet presAssocID="{0F1E4078-9953-4B50-B0B7-03F622BC9C2E}" presName="parentText" presStyleLbl="node1" presStyleIdx="2" presStyleCnt="3">
        <dgm:presLayoutVars>
          <dgm:chMax val="0"/>
          <dgm:bulletEnabled val="1"/>
        </dgm:presLayoutVars>
      </dgm:prSet>
      <dgm:spPr/>
    </dgm:pt>
    <dgm:pt modelId="{1AE0BD33-B8FE-414A-8822-A8241723159C}" type="pres">
      <dgm:prSet presAssocID="{0F1E4078-9953-4B50-B0B7-03F622BC9C2E}" presName="childText" presStyleLbl="revTx" presStyleIdx="2" presStyleCnt="3">
        <dgm:presLayoutVars>
          <dgm:bulletEnabled val="1"/>
        </dgm:presLayoutVars>
      </dgm:prSet>
      <dgm:spPr/>
    </dgm:pt>
  </dgm:ptLst>
  <dgm:cxnLst>
    <dgm:cxn modelId="{4C77D702-FE6B-4B41-A926-134989F7D287}" srcId="{BD67E4FA-886C-4463-95AA-B119F98BD82E}" destId="{B1610FDF-7834-4B29-A70C-417605BBFC00}" srcOrd="0" destOrd="0" parTransId="{77E04600-4C26-4C23-9603-F6B4112EA3D8}" sibTransId="{912E6F26-FAE9-46AC-9F5C-B4F65D75170C}"/>
    <dgm:cxn modelId="{34CB420F-9638-414F-AB5C-E3094C10C624}" type="presOf" srcId="{0F1E4078-9953-4B50-B0B7-03F622BC9C2E}" destId="{1BE890A0-B67A-442C-AA36-D3A1AED32D01}" srcOrd="0" destOrd="0" presId="urn:microsoft.com/office/officeart/2005/8/layout/vList2"/>
    <dgm:cxn modelId="{D77ED228-20BC-40EA-A355-164F00BFCE1E}" srcId="{0F1E4078-9953-4B50-B0B7-03F622BC9C2E}" destId="{05156005-F064-44B7-BF4C-E33759B08FC5}" srcOrd="0" destOrd="0" parTransId="{F33745E7-ED54-410C-9784-42750A11F6E2}" sibTransId="{3DC5999F-61F4-486B-AC4A-682D49FD00DD}"/>
    <dgm:cxn modelId="{46AF6033-F95E-4FAF-AD39-3DBB952EA090}" srcId="{FED3A7B2-8920-4CCF-9F0E-D8F452BB3B19}" destId="{0F1E4078-9953-4B50-B0B7-03F622BC9C2E}" srcOrd="2" destOrd="0" parTransId="{94A226DA-63F3-4B52-B15A-FF2C3EC52E5C}" sibTransId="{BE92C002-FA0C-441D-AD53-73522B2C6E6F}"/>
    <dgm:cxn modelId="{BC92A362-2333-4F44-8735-AD0C12844417}" type="presOf" srcId="{FED3A7B2-8920-4CCF-9F0E-D8F452BB3B19}" destId="{07DE331D-A2B0-410D-BDA6-73F9D8A5161A}" srcOrd="0" destOrd="0" presId="urn:microsoft.com/office/officeart/2005/8/layout/vList2"/>
    <dgm:cxn modelId="{8977A762-E207-4AF6-A9CD-9618758D87AE}" type="presOf" srcId="{BD67E4FA-886C-4463-95AA-B119F98BD82E}" destId="{0429F4E9-E5FE-4960-AE1D-9E18ADB6FBA6}" srcOrd="0" destOrd="0" presId="urn:microsoft.com/office/officeart/2005/8/layout/vList2"/>
    <dgm:cxn modelId="{227B0A53-99A4-4085-BFAD-B074E183CEFB}" srcId="{FED3A7B2-8920-4CCF-9F0E-D8F452BB3B19}" destId="{797CC26C-D930-45F7-876A-60B473C01416}" srcOrd="1" destOrd="0" parTransId="{C5214E1F-0938-4286-A826-D6C2A5A5CE9E}" sibTransId="{7EDBE43C-1D37-4874-AAF7-01F9BC124A6D}"/>
    <dgm:cxn modelId="{7DB67778-182B-4DD7-A58E-03F1B339D89E}" type="presOf" srcId="{797CC26C-D930-45F7-876A-60B473C01416}" destId="{4665DEAB-296A-4BCF-9131-0E1C123609A6}" srcOrd="0" destOrd="0" presId="urn:microsoft.com/office/officeart/2005/8/layout/vList2"/>
    <dgm:cxn modelId="{A9914C9A-E296-42FA-A232-4FA24ABCE889}" type="presOf" srcId="{B1610FDF-7834-4B29-A70C-417605BBFC00}" destId="{BCEDBBAD-6D89-4A93-8248-4360D38EE8CE}" srcOrd="0" destOrd="0" presId="urn:microsoft.com/office/officeart/2005/8/layout/vList2"/>
    <dgm:cxn modelId="{C6BFF6A8-88D9-4516-AE35-646F8FF67932}" type="presOf" srcId="{05156005-F064-44B7-BF4C-E33759B08FC5}" destId="{1AE0BD33-B8FE-414A-8822-A8241723159C}" srcOrd="0" destOrd="0" presId="urn:microsoft.com/office/officeart/2005/8/layout/vList2"/>
    <dgm:cxn modelId="{64F523AD-3493-4155-95CD-D093212601F0}" srcId="{797CC26C-D930-45F7-876A-60B473C01416}" destId="{767E492A-B378-4814-9219-E66A2B05D4C3}" srcOrd="0" destOrd="0" parTransId="{A25964DF-6CFC-42CB-A352-659AD9ED8650}" sibTransId="{A02FA2E4-AA1C-4CC2-B55E-582F4A5D9BDB}"/>
    <dgm:cxn modelId="{9A5324B9-8F52-4C20-B1EB-D60E9BC58EB8}" type="presOf" srcId="{767E492A-B378-4814-9219-E66A2B05D4C3}" destId="{46350F4F-F038-4A08-8ABA-94D406653E72}" srcOrd="0" destOrd="0" presId="urn:microsoft.com/office/officeart/2005/8/layout/vList2"/>
    <dgm:cxn modelId="{DDED1CBD-087C-4CFA-8937-1CF83E272783}" srcId="{FED3A7B2-8920-4CCF-9F0E-D8F452BB3B19}" destId="{BD67E4FA-886C-4463-95AA-B119F98BD82E}" srcOrd="0" destOrd="0" parTransId="{54813453-244A-4536-B720-68E66E0D1F43}" sibTransId="{659EA9DE-F3EE-4197-BDB1-C0F415B5743B}"/>
    <dgm:cxn modelId="{F21D9AB1-9006-4459-A1D7-E58E2A0DA8B6}" type="presParOf" srcId="{07DE331D-A2B0-410D-BDA6-73F9D8A5161A}" destId="{0429F4E9-E5FE-4960-AE1D-9E18ADB6FBA6}" srcOrd="0" destOrd="0" presId="urn:microsoft.com/office/officeart/2005/8/layout/vList2"/>
    <dgm:cxn modelId="{158D22A7-2026-49DB-A711-7AF49A380F31}" type="presParOf" srcId="{07DE331D-A2B0-410D-BDA6-73F9D8A5161A}" destId="{BCEDBBAD-6D89-4A93-8248-4360D38EE8CE}" srcOrd="1" destOrd="0" presId="urn:microsoft.com/office/officeart/2005/8/layout/vList2"/>
    <dgm:cxn modelId="{AAC8DCD3-5892-4E8C-9A6F-3FB6FF741690}" type="presParOf" srcId="{07DE331D-A2B0-410D-BDA6-73F9D8A5161A}" destId="{4665DEAB-296A-4BCF-9131-0E1C123609A6}" srcOrd="2" destOrd="0" presId="urn:microsoft.com/office/officeart/2005/8/layout/vList2"/>
    <dgm:cxn modelId="{EF9CF35C-A27A-4BE9-98F5-0975E9591A3A}" type="presParOf" srcId="{07DE331D-A2B0-410D-BDA6-73F9D8A5161A}" destId="{46350F4F-F038-4A08-8ABA-94D406653E72}" srcOrd="3" destOrd="0" presId="urn:microsoft.com/office/officeart/2005/8/layout/vList2"/>
    <dgm:cxn modelId="{BDD4EB69-BB65-4CCA-8DE4-79978B565D76}" type="presParOf" srcId="{07DE331D-A2B0-410D-BDA6-73F9D8A5161A}" destId="{1BE890A0-B67A-442C-AA36-D3A1AED32D01}" srcOrd="4" destOrd="0" presId="urn:microsoft.com/office/officeart/2005/8/layout/vList2"/>
    <dgm:cxn modelId="{61B9A2FD-95F6-4879-9A56-4C2EE656997E}" type="presParOf" srcId="{07DE331D-A2B0-410D-BDA6-73F9D8A5161A}" destId="{1AE0BD33-B8FE-414A-8822-A8241723159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AF6FE0C-1A6A-4A18-AEC3-409EAF775783}" type="doc">
      <dgm:prSet loTypeId="urn:microsoft.com/office/officeart/2016/7/layout/VerticalHollowActionList" loCatId="List" qsTypeId="urn:microsoft.com/office/officeart/2005/8/quickstyle/simple1" qsCatId="simple" csTypeId="urn:microsoft.com/office/officeart/2005/8/colors/colorful1" csCatId="colorful" phldr="1"/>
      <dgm:spPr/>
      <dgm:t>
        <a:bodyPr/>
        <a:lstStyle/>
        <a:p>
          <a:endParaRPr lang="en-US"/>
        </a:p>
      </dgm:t>
    </dgm:pt>
    <dgm:pt modelId="{0270153A-549B-4C25-9D08-75E9A6EF15B4}">
      <dgm:prSet/>
      <dgm:spPr/>
      <dgm:t>
        <a:bodyPr/>
        <a:lstStyle/>
        <a:p>
          <a:r>
            <a:rPr lang="hu-HU"/>
            <a:t>HMR and promoter intersection</a:t>
          </a:r>
          <a:endParaRPr lang="en-US"/>
        </a:p>
      </dgm:t>
    </dgm:pt>
    <dgm:pt modelId="{EF16D064-847B-4C76-AB1D-2712359ADD56}" type="parTrans" cxnId="{1453E518-995B-4356-9B89-7FFBC503AF92}">
      <dgm:prSet/>
      <dgm:spPr/>
      <dgm:t>
        <a:bodyPr/>
        <a:lstStyle/>
        <a:p>
          <a:endParaRPr lang="en-US"/>
        </a:p>
      </dgm:t>
    </dgm:pt>
    <dgm:pt modelId="{3DF3331F-8839-4F16-8813-58F03638AB6B}" type="sibTrans" cxnId="{1453E518-995B-4356-9B89-7FFBC503AF92}">
      <dgm:prSet/>
      <dgm:spPr/>
      <dgm:t>
        <a:bodyPr/>
        <a:lstStyle/>
        <a:p>
          <a:endParaRPr lang="en-US"/>
        </a:p>
      </dgm:t>
    </dgm:pt>
    <dgm:pt modelId="{8EF9EB5A-8D91-4CEE-A5D2-C9D1D76753FF}">
      <dgm:prSet/>
      <dgm:spPr/>
      <dgm:t>
        <a:bodyPr/>
        <a:lstStyle/>
        <a:p>
          <a:r>
            <a:rPr lang="hu-HU"/>
            <a:t>Lasso R2: 0.329</a:t>
          </a:r>
          <a:endParaRPr lang="en-US"/>
        </a:p>
      </dgm:t>
    </dgm:pt>
    <dgm:pt modelId="{0216DD06-4F51-4566-B0F9-B2CD270664BD}" type="parTrans" cxnId="{F3BF7A1F-5E04-48DA-9F4D-BCDB2C283EDE}">
      <dgm:prSet/>
      <dgm:spPr/>
      <dgm:t>
        <a:bodyPr/>
        <a:lstStyle/>
        <a:p>
          <a:endParaRPr lang="en-US"/>
        </a:p>
      </dgm:t>
    </dgm:pt>
    <dgm:pt modelId="{F41E48D6-E510-4189-BF1D-F8A225734DED}" type="sibTrans" cxnId="{F3BF7A1F-5E04-48DA-9F4D-BCDB2C283EDE}">
      <dgm:prSet/>
      <dgm:spPr/>
      <dgm:t>
        <a:bodyPr/>
        <a:lstStyle/>
        <a:p>
          <a:endParaRPr lang="en-US"/>
        </a:p>
      </dgm:t>
    </dgm:pt>
    <dgm:pt modelId="{374A6368-1275-4193-A2C6-7ADA826A987E}">
      <dgm:prSet/>
      <dgm:spPr/>
      <dgm:t>
        <a:bodyPr/>
        <a:lstStyle/>
        <a:p>
          <a:r>
            <a:rPr lang="hu-HU"/>
            <a:t>Lasso and feature centering R2: 0.470</a:t>
          </a:r>
          <a:endParaRPr lang="en-US"/>
        </a:p>
      </dgm:t>
    </dgm:pt>
    <dgm:pt modelId="{6C3036AC-5922-4B7F-AE4D-EE657D6A656D}" type="parTrans" cxnId="{BAED6207-062F-4D13-8A0C-4B88BD18B46E}">
      <dgm:prSet/>
      <dgm:spPr/>
      <dgm:t>
        <a:bodyPr/>
        <a:lstStyle/>
        <a:p>
          <a:endParaRPr lang="en-US"/>
        </a:p>
      </dgm:t>
    </dgm:pt>
    <dgm:pt modelId="{B9D20A73-5ED0-491C-921D-BA56D60C75C1}" type="sibTrans" cxnId="{BAED6207-062F-4D13-8A0C-4B88BD18B46E}">
      <dgm:prSet/>
      <dgm:spPr/>
      <dgm:t>
        <a:bodyPr/>
        <a:lstStyle/>
        <a:p>
          <a:endParaRPr lang="en-US"/>
        </a:p>
      </dgm:t>
    </dgm:pt>
    <dgm:pt modelId="{2C2341F4-6611-45BC-B881-C37C0B011A5B}">
      <dgm:prSet/>
      <dgm:spPr/>
      <dgm:t>
        <a:bodyPr/>
        <a:lstStyle/>
        <a:p>
          <a:r>
            <a:rPr lang="hu-HU"/>
            <a:t>PLS R2: 0.748</a:t>
          </a:r>
          <a:endParaRPr lang="en-US"/>
        </a:p>
      </dgm:t>
    </dgm:pt>
    <dgm:pt modelId="{8F831332-83BB-444E-B407-6FC19DB730D9}" type="parTrans" cxnId="{998DF6D8-B6A2-4129-875C-07AB3AB1C8F9}">
      <dgm:prSet/>
      <dgm:spPr/>
      <dgm:t>
        <a:bodyPr/>
        <a:lstStyle/>
        <a:p>
          <a:endParaRPr lang="en-US"/>
        </a:p>
      </dgm:t>
    </dgm:pt>
    <dgm:pt modelId="{9E725648-CF24-45FC-B165-63DFE0B2C2C4}" type="sibTrans" cxnId="{998DF6D8-B6A2-4129-875C-07AB3AB1C8F9}">
      <dgm:prSet/>
      <dgm:spPr/>
      <dgm:t>
        <a:bodyPr/>
        <a:lstStyle/>
        <a:p>
          <a:endParaRPr lang="en-US"/>
        </a:p>
      </dgm:t>
    </dgm:pt>
    <dgm:pt modelId="{2B61E6CF-6C96-4D9C-9B49-8BE7BB417369}">
      <dgm:prSet/>
      <dgm:spPr/>
      <dgm:t>
        <a:bodyPr/>
        <a:lstStyle/>
        <a:p>
          <a:r>
            <a:rPr lang="hu-HU"/>
            <a:t>HMR </a:t>
          </a:r>
          <a:endParaRPr lang="en-US"/>
        </a:p>
      </dgm:t>
    </dgm:pt>
    <dgm:pt modelId="{F62EBFF3-0431-4327-A29C-EA31A09AAC06}" type="parTrans" cxnId="{ED0A7982-43EB-4B6A-98DC-1806FB926418}">
      <dgm:prSet/>
      <dgm:spPr/>
      <dgm:t>
        <a:bodyPr/>
        <a:lstStyle/>
        <a:p>
          <a:endParaRPr lang="en-US"/>
        </a:p>
      </dgm:t>
    </dgm:pt>
    <dgm:pt modelId="{9749660E-A572-4A63-A204-D542C3FDA473}" type="sibTrans" cxnId="{ED0A7982-43EB-4B6A-98DC-1806FB926418}">
      <dgm:prSet/>
      <dgm:spPr/>
      <dgm:t>
        <a:bodyPr/>
        <a:lstStyle/>
        <a:p>
          <a:endParaRPr lang="en-US"/>
        </a:p>
      </dgm:t>
    </dgm:pt>
    <dgm:pt modelId="{C2A26A0D-1AA0-4F94-836C-3F9CEC2E5159}">
      <dgm:prSet/>
      <dgm:spPr/>
      <dgm:t>
        <a:bodyPr/>
        <a:lstStyle/>
        <a:p>
          <a:r>
            <a:rPr lang="hu-HU"/>
            <a:t>Lasso R2: -0.626</a:t>
          </a:r>
          <a:endParaRPr lang="en-US" dirty="0"/>
        </a:p>
      </dgm:t>
    </dgm:pt>
    <dgm:pt modelId="{E6A7D3DB-BB33-42B3-A1B2-118F04D6B16E}" type="parTrans" cxnId="{AB60432F-C461-4664-84B2-8E9476AF8A25}">
      <dgm:prSet/>
      <dgm:spPr/>
      <dgm:t>
        <a:bodyPr/>
        <a:lstStyle/>
        <a:p>
          <a:endParaRPr lang="en-US"/>
        </a:p>
      </dgm:t>
    </dgm:pt>
    <dgm:pt modelId="{167DF4C5-1E87-4A28-B685-56E2E7A0F6E5}" type="sibTrans" cxnId="{AB60432F-C461-4664-84B2-8E9476AF8A25}">
      <dgm:prSet/>
      <dgm:spPr/>
      <dgm:t>
        <a:bodyPr/>
        <a:lstStyle/>
        <a:p>
          <a:endParaRPr lang="en-US"/>
        </a:p>
      </dgm:t>
    </dgm:pt>
    <dgm:pt modelId="{817E5966-B5D7-4281-90B0-6B19FF8C286D}">
      <dgm:prSet/>
      <dgm:spPr/>
      <dgm:t>
        <a:bodyPr/>
        <a:lstStyle/>
        <a:p>
          <a:r>
            <a:rPr lang="hu-HU"/>
            <a:t>Lasso and feature centering R2: 0.522</a:t>
          </a:r>
          <a:endParaRPr lang="en-US"/>
        </a:p>
      </dgm:t>
    </dgm:pt>
    <dgm:pt modelId="{71340117-1B66-4DFE-B01F-231D97505212}" type="parTrans" cxnId="{1B9B6787-5340-494C-BE60-10EA58639C90}">
      <dgm:prSet/>
      <dgm:spPr/>
      <dgm:t>
        <a:bodyPr/>
        <a:lstStyle/>
        <a:p>
          <a:endParaRPr lang="en-US"/>
        </a:p>
      </dgm:t>
    </dgm:pt>
    <dgm:pt modelId="{279A6134-D69F-4235-9054-5F3573AF0DAB}" type="sibTrans" cxnId="{1B9B6787-5340-494C-BE60-10EA58639C90}">
      <dgm:prSet/>
      <dgm:spPr/>
      <dgm:t>
        <a:bodyPr/>
        <a:lstStyle/>
        <a:p>
          <a:endParaRPr lang="en-US"/>
        </a:p>
      </dgm:t>
    </dgm:pt>
    <dgm:pt modelId="{FD33F255-DA11-4E6A-8067-96798612A396}">
      <dgm:prSet/>
      <dgm:spPr/>
      <dgm:t>
        <a:bodyPr/>
        <a:lstStyle/>
        <a:p>
          <a:r>
            <a:rPr lang="hu-HU"/>
            <a:t>PLS R2: 0.644</a:t>
          </a:r>
          <a:endParaRPr lang="en-US"/>
        </a:p>
      </dgm:t>
    </dgm:pt>
    <dgm:pt modelId="{9B4EC953-E34A-479B-8935-78ADAA2A64F6}" type="parTrans" cxnId="{E6B37EA7-C4DB-4327-86C8-15B51FD909D3}">
      <dgm:prSet/>
      <dgm:spPr/>
      <dgm:t>
        <a:bodyPr/>
        <a:lstStyle/>
        <a:p>
          <a:endParaRPr lang="en-US"/>
        </a:p>
      </dgm:t>
    </dgm:pt>
    <dgm:pt modelId="{F4CD1E99-3F07-46CD-8C23-5336655C8A63}" type="sibTrans" cxnId="{E6B37EA7-C4DB-4327-86C8-15B51FD909D3}">
      <dgm:prSet/>
      <dgm:spPr/>
      <dgm:t>
        <a:bodyPr/>
        <a:lstStyle/>
        <a:p>
          <a:endParaRPr lang="en-US"/>
        </a:p>
      </dgm:t>
    </dgm:pt>
    <dgm:pt modelId="{8950A892-BAF0-4D26-9C38-AC88E432E372}">
      <dgm:prSet/>
      <dgm:spPr/>
      <dgm:t>
        <a:bodyPr/>
        <a:lstStyle/>
        <a:p>
          <a:r>
            <a:rPr lang="hu-HU"/>
            <a:t>HMR and no promoter</a:t>
          </a:r>
          <a:endParaRPr lang="en-US"/>
        </a:p>
      </dgm:t>
    </dgm:pt>
    <dgm:pt modelId="{F12D084F-FA3F-43F5-B52A-C7421E740390}" type="parTrans" cxnId="{4BFFFD40-36F3-46F4-B58D-3F2750B12F16}">
      <dgm:prSet/>
      <dgm:spPr/>
      <dgm:t>
        <a:bodyPr/>
        <a:lstStyle/>
        <a:p>
          <a:endParaRPr lang="en-US"/>
        </a:p>
      </dgm:t>
    </dgm:pt>
    <dgm:pt modelId="{92AFBDBC-C4F9-4E25-8648-FDF326837A2C}" type="sibTrans" cxnId="{4BFFFD40-36F3-46F4-B58D-3F2750B12F16}">
      <dgm:prSet/>
      <dgm:spPr/>
      <dgm:t>
        <a:bodyPr/>
        <a:lstStyle/>
        <a:p>
          <a:endParaRPr lang="en-US"/>
        </a:p>
      </dgm:t>
    </dgm:pt>
    <dgm:pt modelId="{E6D8E1E5-0C26-4161-868C-D025B5E6D419}">
      <dgm:prSet/>
      <dgm:spPr/>
      <dgm:t>
        <a:bodyPr/>
        <a:lstStyle/>
        <a:p>
          <a:r>
            <a:rPr lang="hu-HU"/>
            <a:t>Lasso R2: -0.704</a:t>
          </a:r>
          <a:endParaRPr lang="en-US"/>
        </a:p>
      </dgm:t>
    </dgm:pt>
    <dgm:pt modelId="{77AB2E13-3D30-421B-BEE5-54927B35C66A}" type="parTrans" cxnId="{F9803347-ADC9-41C7-A20C-D3E43E1859BF}">
      <dgm:prSet/>
      <dgm:spPr/>
      <dgm:t>
        <a:bodyPr/>
        <a:lstStyle/>
        <a:p>
          <a:endParaRPr lang="en-US"/>
        </a:p>
      </dgm:t>
    </dgm:pt>
    <dgm:pt modelId="{D82763B3-5DC1-4549-AE64-19D26BA28CDE}" type="sibTrans" cxnId="{F9803347-ADC9-41C7-A20C-D3E43E1859BF}">
      <dgm:prSet/>
      <dgm:spPr/>
      <dgm:t>
        <a:bodyPr/>
        <a:lstStyle/>
        <a:p>
          <a:endParaRPr lang="en-US"/>
        </a:p>
      </dgm:t>
    </dgm:pt>
    <dgm:pt modelId="{9C293E98-CE21-416B-8297-794FFFBB8333}">
      <dgm:prSet/>
      <dgm:spPr/>
      <dgm:t>
        <a:bodyPr/>
        <a:lstStyle/>
        <a:p>
          <a:r>
            <a:rPr lang="hu-HU"/>
            <a:t>Lasso and feature centering R2: 0.512</a:t>
          </a:r>
          <a:endParaRPr lang="en-US"/>
        </a:p>
      </dgm:t>
    </dgm:pt>
    <dgm:pt modelId="{A96E5EF7-F8C8-4D22-904D-4D5C7090CA74}" type="parTrans" cxnId="{47B877C5-C5A8-42EE-B899-F4ECB8BA9142}">
      <dgm:prSet/>
      <dgm:spPr/>
      <dgm:t>
        <a:bodyPr/>
        <a:lstStyle/>
        <a:p>
          <a:endParaRPr lang="en-US"/>
        </a:p>
      </dgm:t>
    </dgm:pt>
    <dgm:pt modelId="{0B06BAC0-41B6-42B0-9D85-029DC7116632}" type="sibTrans" cxnId="{47B877C5-C5A8-42EE-B899-F4ECB8BA9142}">
      <dgm:prSet/>
      <dgm:spPr/>
      <dgm:t>
        <a:bodyPr/>
        <a:lstStyle/>
        <a:p>
          <a:endParaRPr lang="en-US"/>
        </a:p>
      </dgm:t>
    </dgm:pt>
    <dgm:pt modelId="{4473ED26-39E2-451B-A605-81AB51EEA41A}">
      <dgm:prSet/>
      <dgm:spPr/>
      <dgm:t>
        <a:bodyPr/>
        <a:lstStyle/>
        <a:p>
          <a:r>
            <a:rPr lang="hu-HU"/>
            <a:t>PLS R2: 0.542</a:t>
          </a:r>
          <a:endParaRPr lang="en-US"/>
        </a:p>
      </dgm:t>
    </dgm:pt>
    <dgm:pt modelId="{016D6297-FC4A-4C41-AB26-8B21A8A1993F}" type="parTrans" cxnId="{76621D26-E3C0-40C4-BEBD-E981D69E6B5D}">
      <dgm:prSet/>
      <dgm:spPr/>
      <dgm:t>
        <a:bodyPr/>
        <a:lstStyle/>
        <a:p>
          <a:endParaRPr lang="en-US"/>
        </a:p>
      </dgm:t>
    </dgm:pt>
    <dgm:pt modelId="{5F2396CF-B703-4224-8B66-7E57671CAF53}" type="sibTrans" cxnId="{76621D26-E3C0-40C4-BEBD-E981D69E6B5D}">
      <dgm:prSet/>
      <dgm:spPr/>
      <dgm:t>
        <a:bodyPr/>
        <a:lstStyle/>
        <a:p>
          <a:endParaRPr lang="en-US"/>
        </a:p>
      </dgm:t>
    </dgm:pt>
    <dgm:pt modelId="{A55B74E5-F64D-4F15-824A-270F48FE75EA}" type="pres">
      <dgm:prSet presAssocID="{FAF6FE0C-1A6A-4A18-AEC3-409EAF775783}" presName="Name0" presStyleCnt="0">
        <dgm:presLayoutVars>
          <dgm:dir/>
          <dgm:animLvl val="lvl"/>
          <dgm:resizeHandles val="exact"/>
        </dgm:presLayoutVars>
      </dgm:prSet>
      <dgm:spPr/>
    </dgm:pt>
    <dgm:pt modelId="{6ADEEDA4-60F6-46AA-9CA5-B2EFC9595860}" type="pres">
      <dgm:prSet presAssocID="{0270153A-549B-4C25-9D08-75E9A6EF15B4}" presName="linNode" presStyleCnt="0"/>
      <dgm:spPr/>
    </dgm:pt>
    <dgm:pt modelId="{F9BBFC11-896E-4128-BC52-9BB2DE7A78FD}" type="pres">
      <dgm:prSet presAssocID="{0270153A-549B-4C25-9D08-75E9A6EF15B4}" presName="parentText" presStyleLbl="solidFgAcc1" presStyleIdx="0" presStyleCnt="3">
        <dgm:presLayoutVars>
          <dgm:chMax val="1"/>
          <dgm:bulletEnabled/>
        </dgm:presLayoutVars>
      </dgm:prSet>
      <dgm:spPr/>
    </dgm:pt>
    <dgm:pt modelId="{2DA2BC40-AB44-46D6-AFC9-FD596A6DF08B}" type="pres">
      <dgm:prSet presAssocID="{0270153A-549B-4C25-9D08-75E9A6EF15B4}" presName="descendantText" presStyleLbl="alignNode1" presStyleIdx="0" presStyleCnt="3">
        <dgm:presLayoutVars>
          <dgm:bulletEnabled/>
        </dgm:presLayoutVars>
      </dgm:prSet>
      <dgm:spPr/>
    </dgm:pt>
    <dgm:pt modelId="{B1166213-D38E-494A-B8E1-AE36C0ED40B9}" type="pres">
      <dgm:prSet presAssocID="{3DF3331F-8839-4F16-8813-58F03638AB6B}" presName="sp" presStyleCnt="0"/>
      <dgm:spPr/>
    </dgm:pt>
    <dgm:pt modelId="{539A5F7C-A65C-47D4-9822-ED3663EDC283}" type="pres">
      <dgm:prSet presAssocID="{2B61E6CF-6C96-4D9C-9B49-8BE7BB417369}" presName="linNode" presStyleCnt="0"/>
      <dgm:spPr/>
    </dgm:pt>
    <dgm:pt modelId="{D78CFC92-C21A-4981-8646-D028EFDA62EF}" type="pres">
      <dgm:prSet presAssocID="{2B61E6CF-6C96-4D9C-9B49-8BE7BB417369}" presName="parentText" presStyleLbl="solidFgAcc1" presStyleIdx="1" presStyleCnt="3">
        <dgm:presLayoutVars>
          <dgm:chMax val="1"/>
          <dgm:bulletEnabled/>
        </dgm:presLayoutVars>
      </dgm:prSet>
      <dgm:spPr/>
    </dgm:pt>
    <dgm:pt modelId="{04456D9A-264B-4DC3-8439-2135DB2F1587}" type="pres">
      <dgm:prSet presAssocID="{2B61E6CF-6C96-4D9C-9B49-8BE7BB417369}" presName="descendantText" presStyleLbl="alignNode1" presStyleIdx="1" presStyleCnt="3">
        <dgm:presLayoutVars>
          <dgm:bulletEnabled/>
        </dgm:presLayoutVars>
      </dgm:prSet>
      <dgm:spPr/>
    </dgm:pt>
    <dgm:pt modelId="{E63DDF7A-0C0C-4FC7-B821-11C4C72C6F25}" type="pres">
      <dgm:prSet presAssocID="{9749660E-A572-4A63-A204-D542C3FDA473}" presName="sp" presStyleCnt="0"/>
      <dgm:spPr/>
    </dgm:pt>
    <dgm:pt modelId="{A8C20028-6548-4E80-8F06-FADCEE9E8682}" type="pres">
      <dgm:prSet presAssocID="{8950A892-BAF0-4D26-9C38-AC88E432E372}" presName="linNode" presStyleCnt="0"/>
      <dgm:spPr/>
    </dgm:pt>
    <dgm:pt modelId="{34982CAC-968E-49CD-9759-2A6DF348E7AB}" type="pres">
      <dgm:prSet presAssocID="{8950A892-BAF0-4D26-9C38-AC88E432E372}" presName="parentText" presStyleLbl="solidFgAcc1" presStyleIdx="2" presStyleCnt="3">
        <dgm:presLayoutVars>
          <dgm:chMax val="1"/>
          <dgm:bulletEnabled/>
        </dgm:presLayoutVars>
      </dgm:prSet>
      <dgm:spPr/>
    </dgm:pt>
    <dgm:pt modelId="{6D16543B-6D94-41CF-9009-8DBB9697CE57}" type="pres">
      <dgm:prSet presAssocID="{8950A892-BAF0-4D26-9C38-AC88E432E372}" presName="descendantText" presStyleLbl="alignNode1" presStyleIdx="2" presStyleCnt="3">
        <dgm:presLayoutVars>
          <dgm:bulletEnabled/>
        </dgm:presLayoutVars>
      </dgm:prSet>
      <dgm:spPr/>
    </dgm:pt>
  </dgm:ptLst>
  <dgm:cxnLst>
    <dgm:cxn modelId="{BAED6207-062F-4D13-8A0C-4B88BD18B46E}" srcId="{0270153A-549B-4C25-9D08-75E9A6EF15B4}" destId="{374A6368-1275-4193-A2C6-7ADA826A987E}" srcOrd="1" destOrd="0" parTransId="{6C3036AC-5922-4B7F-AE4D-EE657D6A656D}" sibTransId="{B9D20A73-5ED0-491C-921D-BA56D60C75C1}"/>
    <dgm:cxn modelId="{816F4807-1E61-45A3-8FB9-5944DA8470A2}" type="presOf" srcId="{9C293E98-CE21-416B-8297-794FFFBB8333}" destId="{6D16543B-6D94-41CF-9009-8DBB9697CE57}" srcOrd="0" destOrd="1" presId="urn:microsoft.com/office/officeart/2016/7/layout/VerticalHollowActionList"/>
    <dgm:cxn modelId="{BA7F850C-6F8C-422D-8E50-177BC31A2CA6}" type="presOf" srcId="{2C2341F4-6611-45BC-B881-C37C0B011A5B}" destId="{2DA2BC40-AB44-46D6-AFC9-FD596A6DF08B}" srcOrd="0" destOrd="2" presId="urn:microsoft.com/office/officeart/2016/7/layout/VerticalHollowActionList"/>
    <dgm:cxn modelId="{1453E518-995B-4356-9B89-7FFBC503AF92}" srcId="{FAF6FE0C-1A6A-4A18-AEC3-409EAF775783}" destId="{0270153A-549B-4C25-9D08-75E9A6EF15B4}" srcOrd="0" destOrd="0" parTransId="{EF16D064-847B-4C76-AB1D-2712359ADD56}" sibTransId="{3DF3331F-8839-4F16-8813-58F03638AB6B}"/>
    <dgm:cxn modelId="{F3BF7A1F-5E04-48DA-9F4D-BCDB2C283EDE}" srcId="{0270153A-549B-4C25-9D08-75E9A6EF15B4}" destId="{8EF9EB5A-8D91-4CEE-A5D2-C9D1D76753FF}" srcOrd="0" destOrd="0" parTransId="{0216DD06-4F51-4566-B0F9-B2CD270664BD}" sibTransId="{F41E48D6-E510-4189-BF1D-F8A225734DED}"/>
    <dgm:cxn modelId="{76621D26-E3C0-40C4-BEBD-E981D69E6B5D}" srcId="{8950A892-BAF0-4D26-9C38-AC88E432E372}" destId="{4473ED26-39E2-451B-A605-81AB51EEA41A}" srcOrd="2" destOrd="0" parTransId="{016D6297-FC4A-4C41-AB26-8B21A8A1993F}" sibTransId="{5F2396CF-B703-4224-8B66-7E57671CAF53}"/>
    <dgm:cxn modelId="{AB60432F-C461-4664-84B2-8E9476AF8A25}" srcId="{2B61E6CF-6C96-4D9C-9B49-8BE7BB417369}" destId="{C2A26A0D-1AA0-4F94-836C-3F9CEC2E5159}" srcOrd="0" destOrd="0" parTransId="{E6A7D3DB-BB33-42B3-A1B2-118F04D6B16E}" sibTransId="{167DF4C5-1E87-4A28-B685-56E2E7A0F6E5}"/>
    <dgm:cxn modelId="{39013A3D-014E-415C-B1AF-AF3A92B781F8}" type="presOf" srcId="{817E5966-B5D7-4281-90B0-6B19FF8C286D}" destId="{04456D9A-264B-4DC3-8439-2135DB2F1587}" srcOrd="0" destOrd="1" presId="urn:microsoft.com/office/officeart/2016/7/layout/VerticalHollowActionList"/>
    <dgm:cxn modelId="{4BFFFD40-36F3-46F4-B58D-3F2750B12F16}" srcId="{FAF6FE0C-1A6A-4A18-AEC3-409EAF775783}" destId="{8950A892-BAF0-4D26-9C38-AC88E432E372}" srcOrd="2" destOrd="0" parTransId="{F12D084F-FA3F-43F5-B52A-C7421E740390}" sibTransId="{92AFBDBC-C4F9-4E25-8648-FDF326837A2C}"/>
    <dgm:cxn modelId="{F9803347-ADC9-41C7-A20C-D3E43E1859BF}" srcId="{8950A892-BAF0-4D26-9C38-AC88E432E372}" destId="{E6D8E1E5-0C26-4161-868C-D025B5E6D419}" srcOrd="0" destOrd="0" parTransId="{77AB2E13-3D30-421B-BEE5-54927B35C66A}" sibTransId="{D82763B3-5DC1-4549-AE64-19D26BA28CDE}"/>
    <dgm:cxn modelId="{C2B77256-6B49-48A9-A94D-E17F6D183FBF}" type="presOf" srcId="{FD33F255-DA11-4E6A-8067-96798612A396}" destId="{04456D9A-264B-4DC3-8439-2135DB2F1587}" srcOrd="0" destOrd="2" presId="urn:microsoft.com/office/officeart/2016/7/layout/VerticalHollowActionList"/>
    <dgm:cxn modelId="{4A83227D-5C84-4BA4-9F76-22E88108CFDC}" type="presOf" srcId="{0270153A-549B-4C25-9D08-75E9A6EF15B4}" destId="{F9BBFC11-896E-4128-BC52-9BB2DE7A78FD}" srcOrd="0" destOrd="0" presId="urn:microsoft.com/office/officeart/2016/7/layout/VerticalHollowActionList"/>
    <dgm:cxn modelId="{6EFDCD7F-1099-444F-99E4-1CE3B6828824}" type="presOf" srcId="{4473ED26-39E2-451B-A605-81AB51EEA41A}" destId="{6D16543B-6D94-41CF-9009-8DBB9697CE57}" srcOrd="0" destOrd="2" presId="urn:microsoft.com/office/officeart/2016/7/layout/VerticalHollowActionList"/>
    <dgm:cxn modelId="{ED0A7982-43EB-4B6A-98DC-1806FB926418}" srcId="{FAF6FE0C-1A6A-4A18-AEC3-409EAF775783}" destId="{2B61E6CF-6C96-4D9C-9B49-8BE7BB417369}" srcOrd="1" destOrd="0" parTransId="{F62EBFF3-0431-4327-A29C-EA31A09AAC06}" sibTransId="{9749660E-A572-4A63-A204-D542C3FDA473}"/>
    <dgm:cxn modelId="{FAEE8F85-EE30-49F5-997F-18EDC387A1E4}" type="presOf" srcId="{FAF6FE0C-1A6A-4A18-AEC3-409EAF775783}" destId="{A55B74E5-F64D-4F15-824A-270F48FE75EA}" srcOrd="0" destOrd="0" presId="urn:microsoft.com/office/officeart/2016/7/layout/VerticalHollowActionList"/>
    <dgm:cxn modelId="{1B9B6787-5340-494C-BE60-10EA58639C90}" srcId="{2B61E6CF-6C96-4D9C-9B49-8BE7BB417369}" destId="{817E5966-B5D7-4281-90B0-6B19FF8C286D}" srcOrd="1" destOrd="0" parTransId="{71340117-1B66-4DFE-B01F-231D97505212}" sibTransId="{279A6134-D69F-4235-9054-5F3573AF0DAB}"/>
    <dgm:cxn modelId="{E6B37EA7-C4DB-4327-86C8-15B51FD909D3}" srcId="{2B61E6CF-6C96-4D9C-9B49-8BE7BB417369}" destId="{FD33F255-DA11-4E6A-8067-96798612A396}" srcOrd="2" destOrd="0" parTransId="{9B4EC953-E34A-479B-8935-78ADAA2A64F6}" sibTransId="{F4CD1E99-3F07-46CD-8C23-5336655C8A63}"/>
    <dgm:cxn modelId="{217BBFB4-F9CE-4BE1-8FF9-91EC0AC95AD3}" type="presOf" srcId="{8950A892-BAF0-4D26-9C38-AC88E432E372}" destId="{34982CAC-968E-49CD-9759-2A6DF348E7AB}" srcOrd="0" destOrd="0" presId="urn:microsoft.com/office/officeart/2016/7/layout/VerticalHollowActionList"/>
    <dgm:cxn modelId="{47B877C5-C5A8-42EE-B899-F4ECB8BA9142}" srcId="{8950A892-BAF0-4D26-9C38-AC88E432E372}" destId="{9C293E98-CE21-416B-8297-794FFFBB8333}" srcOrd="1" destOrd="0" parTransId="{A96E5EF7-F8C8-4D22-904D-4D5C7090CA74}" sibTransId="{0B06BAC0-41B6-42B0-9D85-029DC7116632}"/>
    <dgm:cxn modelId="{ACE87FD2-8936-40D3-9C50-70F6C11925B7}" type="presOf" srcId="{E6D8E1E5-0C26-4161-868C-D025B5E6D419}" destId="{6D16543B-6D94-41CF-9009-8DBB9697CE57}" srcOrd="0" destOrd="0" presId="urn:microsoft.com/office/officeart/2016/7/layout/VerticalHollowActionList"/>
    <dgm:cxn modelId="{BEB6C5D6-30F6-4610-80CE-4B7251FD0393}" type="presOf" srcId="{2B61E6CF-6C96-4D9C-9B49-8BE7BB417369}" destId="{D78CFC92-C21A-4981-8646-D028EFDA62EF}" srcOrd="0" destOrd="0" presId="urn:microsoft.com/office/officeart/2016/7/layout/VerticalHollowActionList"/>
    <dgm:cxn modelId="{998DF6D8-B6A2-4129-875C-07AB3AB1C8F9}" srcId="{0270153A-549B-4C25-9D08-75E9A6EF15B4}" destId="{2C2341F4-6611-45BC-B881-C37C0B011A5B}" srcOrd="2" destOrd="0" parTransId="{8F831332-83BB-444E-B407-6FC19DB730D9}" sibTransId="{9E725648-CF24-45FC-B165-63DFE0B2C2C4}"/>
    <dgm:cxn modelId="{7EFB2EE5-5E34-4676-ACC5-B0F4D215635A}" type="presOf" srcId="{C2A26A0D-1AA0-4F94-836C-3F9CEC2E5159}" destId="{04456D9A-264B-4DC3-8439-2135DB2F1587}" srcOrd="0" destOrd="0" presId="urn:microsoft.com/office/officeart/2016/7/layout/VerticalHollowActionList"/>
    <dgm:cxn modelId="{D1113BE8-E85D-4635-B4F3-8FB56D9AF738}" type="presOf" srcId="{374A6368-1275-4193-A2C6-7ADA826A987E}" destId="{2DA2BC40-AB44-46D6-AFC9-FD596A6DF08B}" srcOrd="0" destOrd="1" presId="urn:microsoft.com/office/officeart/2016/7/layout/VerticalHollowActionList"/>
    <dgm:cxn modelId="{E75A80EC-AF1A-4AB9-9B57-DFF713E7A5B7}" type="presOf" srcId="{8EF9EB5A-8D91-4CEE-A5D2-C9D1D76753FF}" destId="{2DA2BC40-AB44-46D6-AFC9-FD596A6DF08B}" srcOrd="0" destOrd="0" presId="urn:microsoft.com/office/officeart/2016/7/layout/VerticalHollowActionList"/>
    <dgm:cxn modelId="{28402B95-3B6A-4944-9EFC-37C968858C21}" type="presParOf" srcId="{A55B74E5-F64D-4F15-824A-270F48FE75EA}" destId="{6ADEEDA4-60F6-46AA-9CA5-B2EFC9595860}" srcOrd="0" destOrd="0" presId="urn:microsoft.com/office/officeart/2016/7/layout/VerticalHollowActionList"/>
    <dgm:cxn modelId="{D0E3641B-31F5-42B0-BBAB-247D9CBA0CA0}" type="presParOf" srcId="{6ADEEDA4-60F6-46AA-9CA5-B2EFC9595860}" destId="{F9BBFC11-896E-4128-BC52-9BB2DE7A78FD}" srcOrd="0" destOrd="0" presId="urn:microsoft.com/office/officeart/2016/7/layout/VerticalHollowActionList"/>
    <dgm:cxn modelId="{1C8E8EE6-83D5-444D-AB40-6A914BFEA5F6}" type="presParOf" srcId="{6ADEEDA4-60F6-46AA-9CA5-B2EFC9595860}" destId="{2DA2BC40-AB44-46D6-AFC9-FD596A6DF08B}" srcOrd="1" destOrd="0" presId="urn:microsoft.com/office/officeart/2016/7/layout/VerticalHollowActionList"/>
    <dgm:cxn modelId="{E6A856E3-24D1-4413-AFA4-52B3651A8317}" type="presParOf" srcId="{A55B74E5-F64D-4F15-824A-270F48FE75EA}" destId="{B1166213-D38E-494A-B8E1-AE36C0ED40B9}" srcOrd="1" destOrd="0" presId="urn:microsoft.com/office/officeart/2016/7/layout/VerticalHollowActionList"/>
    <dgm:cxn modelId="{1843849B-5003-404A-873B-ED04A81DA59B}" type="presParOf" srcId="{A55B74E5-F64D-4F15-824A-270F48FE75EA}" destId="{539A5F7C-A65C-47D4-9822-ED3663EDC283}" srcOrd="2" destOrd="0" presId="urn:microsoft.com/office/officeart/2016/7/layout/VerticalHollowActionList"/>
    <dgm:cxn modelId="{C2F06029-0D09-4CE5-9154-9226FA511965}" type="presParOf" srcId="{539A5F7C-A65C-47D4-9822-ED3663EDC283}" destId="{D78CFC92-C21A-4981-8646-D028EFDA62EF}" srcOrd="0" destOrd="0" presId="urn:microsoft.com/office/officeart/2016/7/layout/VerticalHollowActionList"/>
    <dgm:cxn modelId="{AB90CEF5-4839-485B-B99C-4306EE38C63A}" type="presParOf" srcId="{539A5F7C-A65C-47D4-9822-ED3663EDC283}" destId="{04456D9A-264B-4DC3-8439-2135DB2F1587}" srcOrd="1" destOrd="0" presId="urn:microsoft.com/office/officeart/2016/7/layout/VerticalHollowActionList"/>
    <dgm:cxn modelId="{9D66C3DB-C31B-4E51-B6FA-B60A9C422616}" type="presParOf" srcId="{A55B74E5-F64D-4F15-824A-270F48FE75EA}" destId="{E63DDF7A-0C0C-4FC7-B821-11C4C72C6F25}" srcOrd="3" destOrd="0" presId="urn:microsoft.com/office/officeart/2016/7/layout/VerticalHollowActionList"/>
    <dgm:cxn modelId="{D81DE377-2AE6-4AB2-9BF3-AF9A354C2489}" type="presParOf" srcId="{A55B74E5-F64D-4F15-824A-270F48FE75EA}" destId="{A8C20028-6548-4E80-8F06-FADCEE9E8682}" srcOrd="4" destOrd="0" presId="urn:microsoft.com/office/officeart/2016/7/layout/VerticalHollowActionList"/>
    <dgm:cxn modelId="{8D5DF2B0-B2E5-41D4-90DB-B883441346E6}" type="presParOf" srcId="{A8C20028-6548-4E80-8F06-FADCEE9E8682}" destId="{34982CAC-968E-49CD-9759-2A6DF348E7AB}" srcOrd="0" destOrd="0" presId="urn:microsoft.com/office/officeart/2016/7/layout/VerticalHollowActionList"/>
    <dgm:cxn modelId="{5C1BF90E-1438-4FFB-9BD7-662578980D36}" type="presParOf" srcId="{A8C20028-6548-4E80-8F06-FADCEE9E8682}" destId="{6D16543B-6D94-41CF-9009-8DBB9697CE57}"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B13EE56-8BB7-4EDE-A1A1-BEEB5ADF14AE}"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B0DEEC7-BA11-44F4-A8FC-2061D0F9C274}">
      <dgm:prSet/>
      <dgm:spPr/>
      <dgm:t>
        <a:bodyPr/>
        <a:lstStyle/>
        <a:p>
          <a:r>
            <a:rPr lang="hu-HU"/>
            <a:t>Maybe while making components uncorrelated, it gets rid of the constant bias in methylation levels </a:t>
          </a:r>
          <a:endParaRPr lang="en-US"/>
        </a:p>
      </dgm:t>
    </dgm:pt>
    <dgm:pt modelId="{E73935C1-430C-4A76-849A-F9885BD3AE2A}" type="parTrans" cxnId="{5C1189F5-910C-47BE-B7B4-7A91DB8E43B3}">
      <dgm:prSet/>
      <dgm:spPr/>
      <dgm:t>
        <a:bodyPr/>
        <a:lstStyle/>
        <a:p>
          <a:endParaRPr lang="en-US"/>
        </a:p>
      </dgm:t>
    </dgm:pt>
    <dgm:pt modelId="{2D78DEDF-6055-41F8-86AB-471F6D3DB79D}" type="sibTrans" cxnId="{5C1189F5-910C-47BE-B7B4-7A91DB8E43B3}">
      <dgm:prSet phldrT="1" phldr="0"/>
      <dgm:spPr/>
      <dgm:t>
        <a:bodyPr/>
        <a:lstStyle/>
        <a:p>
          <a:r>
            <a:rPr lang="en-US"/>
            <a:t>1</a:t>
          </a:r>
        </a:p>
      </dgm:t>
    </dgm:pt>
    <dgm:pt modelId="{5A52E1D3-8805-4523-9905-9479F25E5137}">
      <dgm:prSet/>
      <dgm:spPr/>
      <dgm:t>
        <a:bodyPr/>
        <a:lstStyle/>
        <a:p>
          <a:r>
            <a:rPr lang="hu-HU"/>
            <a:t>Maybe there is no constant bias and glmnet was just overfitting or not finding the right features</a:t>
          </a:r>
          <a:endParaRPr lang="en-US"/>
        </a:p>
      </dgm:t>
    </dgm:pt>
    <dgm:pt modelId="{7CFA214D-FDCE-46E8-B2B3-2B390333167A}" type="parTrans" cxnId="{21A37FA2-0FD1-4B4B-953E-63EBEC623631}">
      <dgm:prSet/>
      <dgm:spPr/>
      <dgm:t>
        <a:bodyPr/>
        <a:lstStyle/>
        <a:p>
          <a:endParaRPr lang="en-US"/>
        </a:p>
      </dgm:t>
    </dgm:pt>
    <dgm:pt modelId="{941CDAC0-80AA-47DC-8394-D379BB8D981D}" type="sibTrans" cxnId="{21A37FA2-0FD1-4B4B-953E-63EBEC623631}">
      <dgm:prSet phldrT="2" phldr="0"/>
      <dgm:spPr/>
      <dgm:t>
        <a:bodyPr/>
        <a:lstStyle/>
        <a:p>
          <a:r>
            <a:rPr lang="en-US"/>
            <a:t>2</a:t>
          </a:r>
        </a:p>
      </dgm:t>
    </dgm:pt>
    <dgm:pt modelId="{657B5562-90E1-49F7-8C8D-35291F627C28}">
      <dgm:prSet/>
      <dgm:spPr/>
      <dgm:t>
        <a:bodyPr/>
        <a:lstStyle/>
        <a:p>
          <a:r>
            <a:rPr lang="hu-HU"/>
            <a:t>PLS chose only 20 components, whereas Lasso had 550 nonzero coefficients</a:t>
          </a:r>
          <a:endParaRPr lang="en-US"/>
        </a:p>
      </dgm:t>
    </dgm:pt>
    <dgm:pt modelId="{B12596D6-DC32-458D-A8F7-2B72F0176055}" type="parTrans" cxnId="{AF78A8F6-6C72-4796-BADC-604F94AD675C}">
      <dgm:prSet/>
      <dgm:spPr/>
      <dgm:t>
        <a:bodyPr/>
        <a:lstStyle/>
        <a:p>
          <a:endParaRPr lang="en-US"/>
        </a:p>
      </dgm:t>
    </dgm:pt>
    <dgm:pt modelId="{51DBA939-C6EA-487C-BADC-631DA676E5D6}" type="sibTrans" cxnId="{AF78A8F6-6C72-4796-BADC-604F94AD675C}">
      <dgm:prSet phldrT="3" phldr="0"/>
      <dgm:spPr/>
      <dgm:t>
        <a:bodyPr/>
        <a:lstStyle/>
        <a:p>
          <a:r>
            <a:rPr lang="en-US"/>
            <a:t>3</a:t>
          </a:r>
        </a:p>
      </dgm:t>
    </dgm:pt>
    <dgm:pt modelId="{3ACD65C2-E1C7-461E-9E85-5362985D3512}" type="pres">
      <dgm:prSet presAssocID="{3B13EE56-8BB7-4EDE-A1A1-BEEB5ADF14AE}" presName="Name0" presStyleCnt="0">
        <dgm:presLayoutVars>
          <dgm:animLvl val="lvl"/>
          <dgm:resizeHandles val="exact"/>
        </dgm:presLayoutVars>
      </dgm:prSet>
      <dgm:spPr/>
    </dgm:pt>
    <dgm:pt modelId="{002B6EB4-20D8-44F2-9783-447381049401}" type="pres">
      <dgm:prSet presAssocID="{DB0DEEC7-BA11-44F4-A8FC-2061D0F9C274}" presName="compositeNode" presStyleCnt="0">
        <dgm:presLayoutVars>
          <dgm:bulletEnabled val="1"/>
        </dgm:presLayoutVars>
      </dgm:prSet>
      <dgm:spPr/>
    </dgm:pt>
    <dgm:pt modelId="{8CFA14B4-62AB-4B39-A63E-584BA3131A3C}" type="pres">
      <dgm:prSet presAssocID="{DB0DEEC7-BA11-44F4-A8FC-2061D0F9C274}" presName="bgRect" presStyleLbl="bgAccFollowNode1" presStyleIdx="0" presStyleCnt="3"/>
      <dgm:spPr/>
    </dgm:pt>
    <dgm:pt modelId="{5A3B4967-BDB2-4383-A35B-EF804ACCC693}" type="pres">
      <dgm:prSet presAssocID="{2D78DEDF-6055-41F8-86AB-471F6D3DB79D}" presName="sibTransNodeCircle" presStyleLbl="alignNode1" presStyleIdx="0" presStyleCnt="6">
        <dgm:presLayoutVars>
          <dgm:chMax val="0"/>
          <dgm:bulletEnabled/>
        </dgm:presLayoutVars>
      </dgm:prSet>
      <dgm:spPr/>
    </dgm:pt>
    <dgm:pt modelId="{A30C1B9C-2F54-429F-9EFC-A921AC39300A}" type="pres">
      <dgm:prSet presAssocID="{DB0DEEC7-BA11-44F4-A8FC-2061D0F9C274}" presName="bottomLine" presStyleLbl="alignNode1" presStyleIdx="1" presStyleCnt="6">
        <dgm:presLayoutVars/>
      </dgm:prSet>
      <dgm:spPr/>
    </dgm:pt>
    <dgm:pt modelId="{EF5B4905-1426-44F3-8D5B-A46405C10102}" type="pres">
      <dgm:prSet presAssocID="{DB0DEEC7-BA11-44F4-A8FC-2061D0F9C274}" presName="nodeText" presStyleLbl="bgAccFollowNode1" presStyleIdx="0" presStyleCnt="3">
        <dgm:presLayoutVars>
          <dgm:bulletEnabled val="1"/>
        </dgm:presLayoutVars>
      </dgm:prSet>
      <dgm:spPr/>
    </dgm:pt>
    <dgm:pt modelId="{EDD636CA-60B1-4CD6-A83D-58AD9C1C6E51}" type="pres">
      <dgm:prSet presAssocID="{2D78DEDF-6055-41F8-86AB-471F6D3DB79D}" presName="sibTrans" presStyleCnt="0"/>
      <dgm:spPr/>
    </dgm:pt>
    <dgm:pt modelId="{FC268ABA-09F6-48F8-A58A-C6C157CABB4A}" type="pres">
      <dgm:prSet presAssocID="{5A52E1D3-8805-4523-9905-9479F25E5137}" presName="compositeNode" presStyleCnt="0">
        <dgm:presLayoutVars>
          <dgm:bulletEnabled val="1"/>
        </dgm:presLayoutVars>
      </dgm:prSet>
      <dgm:spPr/>
    </dgm:pt>
    <dgm:pt modelId="{1DEA5352-ED31-431C-A809-DEC4BA891D7C}" type="pres">
      <dgm:prSet presAssocID="{5A52E1D3-8805-4523-9905-9479F25E5137}" presName="bgRect" presStyleLbl="bgAccFollowNode1" presStyleIdx="1" presStyleCnt="3"/>
      <dgm:spPr/>
    </dgm:pt>
    <dgm:pt modelId="{CB05A607-EB35-4878-B5E2-4B57D1589FE8}" type="pres">
      <dgm:prSet presAssocID="{941CDAC0-80AA-47DC-8394-D379BB8D981D}" presName="sibTransNodeCircle" presStyleLbl="alignNode1" presStyleIdx="2" presStyleCnt="6">
        <dgm:presLayoutVars>
          <dgm:chMax val="0"/>
          <dgm:bulletEnabled/>
        </dgm:presLayoutVars>
      </dgm:prSet>
      <dgm:spPr/>
    </dgm:pt>
    <dgm:pt modelId="{9A456D8A-16BF-43C6-9829-81636A5E80FF}" type="pres">
      <dgm:prSet presAssocID="{5A52E1D3-8805-4523-9905-9479F25E5137}" presName="bottomLine" presStyleLbl="alignNode1" presStyleIdx="3" presStyleCnt="6">
        <dgm:presLayoutVars/>
      </dgm:prSet>
      <dgm:spPr/>
    </dgm:pt>
    <dgm:pt modelId="{63805B86-54F5-452F-A952-DF2A2C4FE53B}" type="pres">
      <dgm:prSet presAssocID="{5A52E1D3-8805-4523-9905-9479F25E5137}" presName="nodeText" presStyleLbl="bgAccFollowNode1" presStyleIdx="1" presStyleCnt="3">
        <dgm:presLayoutVars>
          <dgm:bulletEnabled val="1"/>
        </dgm:presLayoutVars>
      </dgm:prSet>
      <dgm:spPr/>
    </dgm:pt>
    <dgm:pt modelId="{B34DF740-2900-4708-A066-B7364A5466AE}" type="pres">
      <dgm:prSet presAssocID="{941CDAC0-80AA-47DC-8394-D379BB8D981D}" presName="sibTrans" presStyleCnt="0"/>
      <dgm:spPr/>
    </dgm:pt>
    <dgm:pt modelId="{6D0A12C1-1F24-4DE6-BA61-60E80C41D1E3}" type="pres">
      <dgm:prSet presAssocID="{657B5562-90E1-49F7-8C8D-35291F627C28}" presName="compositeNode" presStyleCnt="0">
        <dgm:presLayoutVars>
          <dgm:bulletEnabled val="1"/>
        </dgm:presLayoutVars>
      </dgm:prSet>
      <dgm:spPr/>
    </dgm:pt>
    <dgm:pt modelId="{CA00D1FC-7207-4F38-9706-3371475BE4EE}" type="pres">
      <dgm:prSet presAssocID="{657B5562-90E1-49F7-8C8D-35291F627C28}" presName="bgRect" presStyleLbl="bgAccFollowNode1" presStyleIdx="2" presStyleCnt="3"/>
      <dgm:spPr/>
    </dgm:pt>
    <dgm:pt modelId="{E65D2E38-7143-4ED1-BBEF-0E61CFB9065A}" type="pres">
      <dgm:prSet presAssocID="{51DBA939-C6EA-487C-BADC-631DA676E5D6}" presName="sibTransNodeCircle" presStyleLbl="alignNode1" presStyleIdx="4" presStyleCnt="6">
        <dgm:presLayoutVars>
          <dgm:chMax val="0"/>
          <dgm:bulletEnabled/>
        </dgm:presLayoutVars>
      </dgm:prSet>
      <dgm:spPr/>
    </dgm:pt>
    <dgm:pt modelId="{FC6B3E9C-28C8-4FEF-8B5D-93DF21F97234}" type="pres">
      <dgm:prSet presAssocID="{657B5562-90E1-49F7-8C8D-35291F627C28}" presName="bottomLine" presStyleLbl="alignNode1" presStyleIdx="5" presStyleCnt="6">
        <dgm:presLayoutVars/>
      </dgm:prSet>
      <dgm:spPr/>
    </dgm:pt>
    <dgm:pt modelId="{D23EE990-E76A-4DBC-A920-97BED42AF7CC}" type="pres">
      <dgm:prSet presAssocID="{657B5562-90E1-49F7-8C8D-35291F627C28}" presName="nodeText" presStyleLbl="bgAccFollowNode1" presStyleIdx="2" presStyleCnt="3">
        <dgm:presLayoutVars>
          <dgm:bulletEnabled val="1"/>
        </dgm:presLayoutVars>
      </dgm:prSet>
      <dgm:spPr/>
    </dgm:pt>
  </dgm:ptLst>
  <dgm:cxnLst>
    <dgm:cxn modelId="{DF140E2C-CD88-47C4-B0D1-861DEBB4618D}" type="presOf" srcId="{657B5562-90E1-49F7-8C8D-35291F627C28}" destId="{CA00D1FC-7207-4F38-9706-3371475BE4EE}" srcOrd="0" destOrd="0" presId="urn:microsoft.com/office/officeart/2016/7/layout/BasicLinearProcessNumbered"/>
    <dgm:cxn modelId="{AA44F839-C313-4CA7-B044-F788952A59FB}" type="presOf" srcId="{941CDAC0-80AA-47DC-8394-D379BB8D981D}" destId="{CB05A607-EB35-4878-B5E2-4B57D1589FE8}" srcOrd="0" destOrd="0" presId="urn:microsoft.com/office/officeart/2016/7/layout/BasicLinearProcessNumbered"/>
    <dgm:cxn modelId="{E2D97348-4C27-4788-9513-BF5011FDE541}" type="presOf" srcId="{DB0DEEC7-BA11-44F4-A8FC-2061D0F9C274}" destId="{EF5B4905-1426-44F3-8D5B-A46405C10102}" srcOrd="1" destOrd="0" presId="urn:microsoft.com/office/officeart/2016/7/layout/BasicLinearProcessNumbered"/>
    <dgm:cxn modelId="{A64E474F-7245-424C-B145-D18B7AA3A9F7}" type="presOf" srcId="{5A52E1D3-8805-4523-9905-9479F25E5137}" destId="{1DEA5352-ED31-431C-A809-DEC4BA891D7C}" srcOrd="0" destOrd="0" presId="urn:microsoft.com/office/officeart/2016/7/layout/BasicLinearProcessNumbered"/>
    <dgm:cxn modelId="{954F6055-6C9B-46F7-A371-1C1C9DCDF588}" type="presOf" srcId="{5A52E1D3-8805-4523-9905-9479F25E5137}" destId="{63805B86-54F5-452F-A952-DF2A2C4FE53B}" srcOrd="1" destOrd="0" presId="urn:microsoft.com/office/officeart/2016/7/layout/BasicLinearProcessNumbered"/>
    <dgm:cxn modelId="{E2759181-B831-495D-A9D3-F674AE459DD6}" type="presOf" srcId="{3B13EE56-8BB7-4EDE-A1A1-BEEB5ADF14AE}" destId="{3ACD65C2-E1C7-461E-9E85-5362985D3512}" srcOrd="0" destOrd="0" presId="urn:microsoft.com/office/officeart/2016/7/layout/BasicLinearProcessNumbered"/>
    <dgm:cxn modelId="{932A679E-259A-4650-A3F7-26595B287D3B}" type="presOf" srcId="{657B5562-90E1-49F7-8C8D-35291F627C28}" destId="{D23EE990-E76A-4DBC-A920-97BED42AF7CC}" srcOrd="1" destOrd="0" presId="urn:microsoft.com/office/officeart/2016/7/layout/BasicLinearProcessNumbered"/>
    <dgm:cxn modelId="{21A37FA2-0FD1-4B4B-953E-63EBEC623631}" srcId="{3B13EE56-8BB7-4EDE-A1A1-BEEB5ADF14AE}" destId="{5A52E1D3-8805-4523-9905-9479F25E5137}" srcOrd="1" destOrd="0" parTransId="{7CFA214D-FDCE-46E8-B2B3-2B390333167A}" sibTransId="{941CDAC0-80AA-47DC-8394-D379BB8D981D}"/>
    <dgm:cxn modelId="{8E1E8BC1-E8AF-4AF2-89EE-CBCA3105F2F7}" type="presOf" srcId="{DB0DEEC7-BA11-44F4-A8FC-2061D0F9C274}" destId="{8CFA14B4-62AB-4B39-A63E-584BA3131A3C}" srcOrd="0" destOrd="0" presId="urn:microsoft.com/office/officeart/2016/7/layout/BasicLinearProcessNumbered"/>
    <dgm:cxn modelId="{7CA7AEE6-0F45-4A24-A7F5-E4212081B53E}" type="presOf" srcId="{2D78DEDF-6055-41F8-86AB-471F6D3DB79D}" destId="{5A3B4967-BDB2-4383-A35B-EF804ACCC693}" srcOrd="0" destOrd="0" presId="urn:microsoft.com/office/officeart/2016/7/layout/BasicLinearProcessNumbered"/>
    <dgm:cxn modelId="{730683F4-1566-46E9-ACA9-D3EC6922DF79}" type="presOf" srcId="{51DBA939-C6EA-487C-BADC-631DA676E5D6}" destId="{E65D2E38-7143-4ED1-BBEF-0E61CFB9065A}" srcOrd="0" destOrd="0" presId="urn:microsoft.com/office/officeart/2016/7/layout/BasicLinearProcessNumbered"/>
    <dgm:cxn modelId="{5C1189F5-910C-47BE-B7B4-7A91DB8E43B3}" srcId="{3B13EE56-8BB7-4EDE-A1A1-BEEB5ADF14AE}" destId="{DB0DEEC7-BA11-44F4-A8FC-2061D0F9C274}" srcOrd="0" destOrd="0" parTransId="{E73935C1-430C-4A76-849A-F9885BD3AE2A}" sibTransId="{2D78DEDF-6055-41F8-86AB-471F6D3DB79D}"/>
    <dgm:cxn modelId="{AF78A8F6-6C72-4796-BADC-604F94AD675C}" srcId="{3B13EE56-8BB7-4EDE-A1A1-BEEB5ADF14AE}" destId="{657B5562-90E1-49F7-8C8D-35291F627C28}" srcOrd="2" destOrd="0" parTransId="{B12596D6-DC32-458D-A8F7-2B72F0176055}" sibTransId="{51DBA939-C6EA-487C-BADC-631DA676E5D6}"/>
    <dgm:cxn modelId="{E2B628A8-96A2-46BA-8C9D-C7A115DE0CDF}" type="presParOf" srcId="{3ACD65C2-E1C7-461E-9E85-5362985D3512}" destId="{002B6EB4-20D8-44F2-9783-447381049401}" srcOrd="0" destOrd="0" presId="urn:microsoft.com/office/officeart/2016/7/layout/BasicLinearProcessNumbered"/>
    <dgm:cxn modelId="{D7B7E74A-E3BA-4184-82A8-7C1B4FB88D82}" type="presParOf" srcId="{002B6EB4-20D8-44F2-9783-447381049401}" destId="{8CFA14B4-62AB-4B39-A63E-584BA3131A3C}" srcOrd="0" destOrd="0" presId="urn:microsoft.com/office/officeart/2016/7/layout/BasicLinearProcessNumbered"/>
    <dgm:cxn modelId="{FBC83969-1B95-42E7-BE1D-701CB1F67E7E}" type="presParOf" srcId="{002B6EB4-20D8-44F2-9783-447381049401}" destId="{5A3B4967-BDB2-4383-A35B-EF804ACCC693}" srcOrd="1" destOrd="0" presId="urn:microsoft.com/office/officeart/2016/7/layout/BasicLinearProcessNumbered"/>
    <dgm:cxn modelId="{755CBE1B-B194-4C02-9D4F-21428F1470D8}" type="presParOf" srcId="{002B6EB4-20D8-44F2-9783-447381049401}" destId="{A30C1B9C-2F54-429F-9EFC-A921AC39300A}" srcOrd="2" destOrd="0" presId="urn:microsoft.com/office/officeart/2016/7/layout/BasicLinearProcessNumbered"/>
    <dgm:cxn modelId="{56AD7E08-9C0D-4DD9-B4AB-F790F1C967C4}" type="presParOf" srcId="{002B6EB4-20D8-44F2-9783-447381049401}" destId="{EF5B4905-1426-44F3-8D5B-A46405C10102}" srcOrd="3" destOrd="0" presId="urn:microsoft.com/office/officeart/2016/7/layout/BasicLinearProcessNumbered"/>
    <dgm:cxn modelId="{81F0BC2A-5335-48D2-8DE2-2AB4D9F4E4A0}" type="presParOf" srcId="{3ACD65C2-E1C7-461E-9E85-5362985D3512}" destId="{EDD636CA-60B1-4CD6-A83D-58AD9C1C6E51}" srcOrd="1" destOrd="0" presId="urn:microsoft.com/office/officeart/2016/7/layout/BasicLinearProcessNumbered"/>
    <dgm:cxn modelId="{E37A0AC1-75DC-42FD-B7CB-39A27F550E0C}" type="presParOf" srcId="{3ACD65C2-E1C7-461E-9E85-5362985D3512}" destId="{FC268ABA-09F6-48F8-A58A-C6C157CABB4A}" srcOrd="2" destOrd="0" presId="urn:microsoft.com/office/officeart/2016/7/layout/BasicLinearProcessNumbered"/>
    <dgm:cxn modelId="{D5EB5893-BFA0-4C24-90D8-B613D3F9B484}" type="presParOf" srcId="{FC268ABA-09F6-48F8-A58A-C6C157CABB4A}" destId="{1DEA5352-ED31-431C-A809-DEC4BA891D7C}" srcOrd="0" destOrd="0" presId="urn:microsoft.com/office/officeart/2016/7/layout/BasicLinearProcessNumbered"/>
    <dgm:cxn modelId="{98831B0A-9D15-4A49-8A1B-85AC50771458}" type="presParOf" srcId="{FC268ABA-09F6-48F8-A58A-C6C157CABB4A}" destId="{CB05A607-EB35-4878-B5E2-4B57D1589FE8}" srcOrd="1" destOrd="0" presId="urn:microsoft.com/office/officeart/2016/7/layout/BasicLinearProcessNumbered"/>
    <dgm:cxn modelId="{F86CFE86-E32E-4490-8CB5-C076102E8A15}" type="presParOf" srcId="{FC268ABA-09F6-48F8-A58A-C6C157CABB4A}" destId="{9A456D8A-16BF-43C6-9829-81636A5E80FF}" srcOrd="2" destOrd="0" presId="urn:microsoft.com/office/officeart/2016/7/layout/BasicLinearProcessNumbered"/>
    <dgm:cxn modelId="{71FE0948-26A2-4185-9346-9B72EC6BA86B}" type="presParOf" srcId="{FC268ABA-09F6-48F8-A58A-C6C157CABB4A}" destId="{63805B86-54F5-452F-A952-DF2A2C4FE53B}" srcOrd="3" destOrd="0" presId="urn:microsoft.com/office/officeart/2016/7/layout/BasicLinearProcessNumbered"/>
    <dgm:cxn modelId="{61B13C4F-B2A4-41D6-B0BE-8D01500E22DE}" type="presParOf" srcId="{3ACD65C2-E1C7-461E-9E85-5362985D3512}" destId="{B34DF740-2900-4708-A066-B7364A5466AE}" srcOrd="3" destOrd="0" presId="urn:microsoft.com/office/officeart/2016/7/layout/BasicLinearProcessNumbered"/>
    <dgm:cxn modelId="{1ECF9AF4-873B-449A-953F-46AFE147E53A}" type="presParOf" srcId="{3ACD65C2-E1C7-461E-9E85-5362985D3512}" destId="{6D0A12C1-1F24-4DE6-BA61-60E80C41D1E3}" srcOrd="4" destOrd="0" presId="urn:microsoft.com/office/officeart/2016/7/layout/BasicLinearProcessNumbered"/>
    <dgm:cxn modelId="{4A94E99C-0137-483F-B5E1-E3DC62023E4F}" type="presParOf" srcId="{6D0A12C1-1F24-4DE6-BA61-60E80C41D1E3}" destId="{CA00D1FC-7207-4F38-9706-3371475BE4EE}" srcOrd="0" destOrd="0" presId="urn:microsoft.com/office/officeart/2016/7/layout/BasicLinearProcessNumbered"/>
    <dgm:cxn modelId="{C2A5A5FE-16ED-43B1-96CB-68C60F15A69F}" type="presParOf" srcId="{6D0A12C1-1F24-4DE6-BA61-60E80C41D1E3}" destId="{E65D2E38-7143-4ED1-BBEF-0E61CFB9065A}" srcOrd="1" destOrd="0" presId="urn:microsoft.com/office/officeart/2016/7/layout/BasicLinearProcessNumbered"/>
    <dgm:cxn modelId="{676C9774-0E11-4021-9DE5-0ADAD7BDD4DB}" type="presParOf" srcId="{6D0A12C1-1F24-4DE6-BA61-60E80C41D1E3}" destId="{FC6B3E9C-28C8-4FEF-8B5D-93DF21F97234}" srcOrd="2" destOrd="0" presId="urn:microsoft.com/office/officeart/2016/7/layout/BasicLinearProcessNumbered"/>
    <dgm:cxn modelId="{8BF1564E-13B5-4853-B947-C04700F2E321}" type="presParOf" srcId="{6D0A12C1-1F24-4DE6-BA61-60E80C41D1E3}" destId="{D23EE990-E76A-4DBC-A920-97BED42AF7C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50772B-C780-44BE-A843-65BD0580F65B}"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132B144-7425-4DB8-880E-D2699E666E41}">
      <dgm:prSet/>
      <dgm:spPr/>
      <dgm:t>
        <a:bodyPr/>
        <a:lstStyle/>
        <a:p>
          <a:r>
            <a:rPr lang="hu-HU"/>
            <a:t>IVF dataset</a:t>
          </a:r>
          <a:endParaRPr lang="en-US"/>
        </a:p>
      </dgm:t>
    </dgm:pt>
    <dgm:pt modelId="{CB1EADDA-A464-4059-9628-F58BA8A055E7}" type="parTrans" cxnId="{6D668F25-0349-4721-BB53-73A6FB116519}">
      <dgm:prSet/>
      <dgm:spPr/>
      <dgm:t>
        <a:bodyPr/>
        <a:lstStyle/>
        <a:p>
          <a:endParaRPr lang="en-US"/>
        </a:p>
      </dgm:t>
    </dgm:pt>
    <dgm:pt modelId="{586EC5D6-53B2-48DA-ACB4-A4E117C928F3}" type="sibTrans" cxnId="{6D668F25-0349-4721-BB53-73A6FB116519}">
      <dgm:prSet/>
      <dgm:spPr/>
      <dgm:t>
        <a:bodyPr/>
        <a:lstStyle/>
        <a:p>
          <a:endParaRPr lang="en-US"/>
        </a:p>
      </dgm:t>
    </dgm:pt>
    <dgm:pt modelId="{0AFAF34C-4BA6-4E15-AB86-9C972C3479B9}">
      <dgm:prSet/>
      <dgm:spPr/>
      <dgm:t>
        <a:bodyPr/>
        <a:lstStyle/>
        <a:p>
          <a:r>
            <a:rPr lang="hu-HU"/>
            <a:t>1033 samples</a:t>
          </a:r>
          <a:endParaRPr lang="en-US"/>
        </a:p>
      </dgm:t>
    </dgm:pt>
    <dgm:pt modelId="{725A7228-02E0-4F23-80D9-1AE735E58C3F}" type="parTrans" cxnId="{CF59A74D-6F40-422B-A0EE-EF159581149E}">
      <dgm:prSet/>
      <dgm:spPr/>
      <dgm:t>
        <a:bodyPr/>
        <a:lstStyle/>
        <a:p>
          <a:endParaRPr lang="en-US"/>
        </a:p>
      </dgm:t>
    </dgm:pt>
    <dgm:pt modelId="{340E4E39-0A5B-4799-9B1C-EDD31CE73181}" type="sibTrans" cxnId="{CF59A74D-6F40-422B-A0EE-EF159581149E}">
      <dgm:prSet/>
      <dgm:spPr/>
      <dgm:t>
        <a:bodyPr/>
        <a:lstStyle/>
        <a:p>
          <a:endParaRPr lang="en-US"/>
        </a:p>
      </dgm:t>
    </dgm:pt>
    <dgm:pt modelId="{C7BBC656-3F4B-4B75-B7A1-3DEDA52B7CF0}">
      <dgm:prSet/>
      <dgm:spPr/>
      <dgm:t>
        <a:bodyPr/>
        <a:lstStyle/>
        <a:p>
          <a:r>
            <a:rPr lang="hu-HU"/>
            <a:t>850K features</a:t>
          </a:r>
          <a:endParaRPr lang="en-US"/>
        </a:p>
      </dgm:t>
    </dgm:pt>
    <dgm:pt modelId="{B2D08947-251B-40C3-A534-C25BC088E9E4}" type="parTrans" cxnId="{200A8297-9ED1-40F6-BC4C-43D73F7043CD}">
      <dgm:prSet/>
      <dgm:spPr/>
      <dgm:t>
        <a:bodyPr/>
        <a:lstStyle/>
        <a:p>
          <a:endParaRPr lang="en-US"/>
        </a:p>
      </dgm:t>
    </dgm:pt>
    <dgm:pt modelId="{0A04D956-C60C-4F46-90F8-380FD7D8FDD9}" type="sibTrans" cxnId="{200A8297-9ED1-40F6-BC4C-43D73F7043CD}">
      <dgm:prSet/>
      <dgm:spPr/>
      <dgm:t>
        <a:bodyPr/>
        <a:lstStyle/>
        <a:p>
          <a:endParaRPr lang="en-US"/>
        </a:p>
      </dgm:t>
    </dgm:pt>
    <dgm:pt modelId="{83727C1C-C4F5-4990-A8E1-8DA6E67462A3}">
      <dgm:prSet/>
      <dgm:spPr/>
      <dgm:t>
        <a:bodyPr/>
        <a:lstStyle/>
        <a:p>
          <a:r>
            <a:rPr lang="hu-HU"/>
            <a:t>Aging dataset</a:t>
          </a:r>
          <a:endParaRPr lang="en-US"/>
        </a:p>
      </dgm:t>
    </dgm:pt>
    <dgm:pt modelId="{7CA4416D-5556-488B-9C05-5A915A1DF13C}" type="parTrans" cxnId="{D46F993B-DD23-4CFA-BE0C-BE35CCD45BC8}">
      <dgm:prSet/>
      <dgm:spPr/>
      <dgm:t>
        <a:bodyPr/>
        <a:lstStyle/>
        <a:p>
          <a:endParaRPr lang="en-US"/>
        </a:p>
      </dgm:t>
    </dgm:pt>
    <dgm:pt modelId="{B182AE25-56E5-4014-AA64-C67E94DE695C}" type="sibTrans" cxnId="{D46F993B-DD23-4CFA-BE0C-BE35CCD45BC8}">
      <dgm:prSet/>
      <dgm:spPr/>
      <dgm:t>
        <a:bodyPr/>
        <a:lstStyle/>
        <a:p>
          <a:endParaRPr lang="en-US"/>
        </a:p>
      </dgm:t>
    </dgm:pt>
    <dgm:pt modelId="{96CEAA13-1356-480B-9655-4E74146746A6}">
      <dgm:prSet/>
      <dgm:spPr/>
      <dgm:t>
        <a:bodyPr/>
        <a:lstStyle/>
        <a:p>
          <a:r>
            <a:rPr lang="hu-HU"/>
            <a:t>371 samples</a:t>
          </a:r>
          <a:endParaRPr lang="en-US"/>
        </a:p>
      </dgm:t>
    </dgm:pt>
    <dgm:pt modelId="{76BA1ADA-BAA9-49B9-AE66-6DF6B4750720}" type="parTrans" cxnId="{DE92F1E4-374C-47A5-99C1-F2C3A26BF86C}">
      <dgm:prSet/>
      <dgm:spPr/>
      <dgm:t>
        <a:bodyPr/>
        <a:lstStyle/>
        <a:p>
          <a:endParaRPr lang="en-US"/>
        </a:p>
      </dgm:t>
    </dgm:pt>
    <dgm:pt modelId="{178633BB-C1A7-4E80-BA56-E91DDA4C5E7F}" type="sibTrans" cxnId="{DE92F1E4-374C-47A5-99C1-F2C3A26BF86C}">
      <dgm:prSet/>
      <dgm:spPr/>
      <dgm:t>
        <a:bodyPr/>
        <a:lstStyle/>
        <a:p>
          <a:endParaRPr lang="en-US"/>
        </a:p>
      </dgm:t>
    </dgm:pt>
    <dgm:pt modelId="{C253376A-940A-496E-BE5E-A41AB4208746}">
      <dgm:prSet/>
      <dgm:spPr/>
      <dgm:t>
        <a:bodyPr/>
        <a:lstStyle/>
        <a:p>
          <a:r>
            <a:rPr lang="hu-HU"/>
            <a:t>450K features</a:t>
          </a:r>
          <a:endParaRPr lang="en-US"/>
        </a:p>
      </dgm:t>
    </dgm:pt>
    <dgm:pt modelId="{BF6F19B7-E3A1-46FF-AADA-D89D744D8FEE}" type="parTrans" cxnId="{70D7848E-F3AC-436C-8A57-C10CDCD28310}">
      <dgm:prSet/>
      <dgm:spPr/>
      <dgm:t>
        <a:bodyPr/>
        <a:lstStyle/>
        <a:p>
          <a:endParaRPr lang="en-US"/>
        </a:p>
      </dgm:t>
    </dgm:pt>
    <dgm:pt modelId="{44DA0367-E6D3-45CF-A99D-5C57F415C3DF}" type="sibTrans" cxnId="{70D7848E-F3AC-436C-8A57-C10CDCD28310}">
      <dgm:prSet/>
      <dgm:spPr/>
      <dgm:t>
        <a:bodyPr/>
        <a:lstStyle/>
        <a:p>
          <a:endParaRPr lang="en-US"/>
        </a:p>
      </dgm:t>
    </dgm:pt>
    <dgm:pt modelId="{E3773182-A807-4E49-839D-80B9A729F1A4}" type="pres">
      <dgm:prSet presAssocID="{A850772B-C780-44BE-A843-65BD0580F65B}" presName="linear" presStyleCnt="0">
        <dgm:presLayoutVars>
          <dgm:dir/>
          <dgm:animLvl val="lvl"/>
          <dgm:resizeHandles val="exact"/>
        </dgm:presLayoutVars>
      </dgm:prSet>
      <dgm:spPr/>
    </dgm:pt>
    <dgm:pt modelId="{F43470EF-BDB1-483D-ADD1-DCE04285DB37}" type="pres">
      <dgm:prSet presAssocID="{F132B144-7425-4DB8-880E-D2699E666E41}" presName="parentLin" presStyleCnt="0"/>
      <dgm:spPr/>
    </dgm:pt>
    <dgm:pt modelId="{E61877F5-63FE-431E-9BC0-F04D70F12B4A}" type="pres">
      <dgm:prSet presAssocID="{F132B144-7425-4DB8-880E-D2699E666E41}" presName="parentLeftMargin" presStyleLbl="node1" presStyleIdx="0" presStyleCnt="2"/>
      <dgm:spPr/>
    </dgm:pt>
    <dgm:pt modelId="{FD75295C-BF5D-4AE7-9847-91E66EF47D21}" type="pres">
      <dgm:prSet presAssocID="{F132B144-7425-4DB8-880E-D2699E666E41}" presName="parentText" presStyleLbl="node1" presStyleIdx="0" presStyleCnt="2">
        <dgm:presLayoutVars>
          <dgm:chMax val="0"/>
          <dgm:bulletEnabled val="1"/>
        </dgm:presLayoutVars>
      </dgm:prSet>
      <dgm:spPr/>
    </dgm:pt>
    <dgm:pt modelId="{29BF212F-6BF7-4F52-ABE8-826EF4E871D7}" type="pres">
      <dgm:prSet presAssocID="{F132B144-7425-4DB8-880E-D2699E666E41}" presName="negativeSpace" presStyleCnt="0"/>
      <dgm:spPr/>
    </dgm:pt>
    <dgm:pt modelId="{22BDFFEE-39BF-4EDA-9B82-7F35F0078A08}" type="pres">
      <dgm:prSet presAssocID="{F132B144-7425-4DB8-880E-D2699E666E41}" presName="childText" presStyleLbl="conFgAcc1" presStyleIdx="0" presStyleCnt="2">
        <dgm:presLayoutVars>
          <dgm:bulletEnabled val="1"/>
        </dgm:presLayoutVars>
      </dgm:prSet>
      <dgm:spPr/>
    </dgm:pt>
    <dgm:pt modelId="{49079724-564D-47BB-9D28-12CA1E65CDBE}" type="pres">
      <dgm:prSet presAssocID="{586EC5D6-53B2-48DA-ACB4-A4E117C928F3}" presName="spaceBetweenRectangles" presStyleCnt="0"/>
      <dgm:spPr/>
    </dgm:pt>
    <dgm:pt modelId="{8F126A49-4939-440E-906B-811B93F900D1}" type="pres">
      <dgm:prSet presAssocID="{83727C1C-C4F5-4990-A8E1-8DA6E67462A3}" presName="parentLin" presStyleCnt="0"/>
      <dgm:spPr/>
    </dgm:pt>
    <dgm:pt modelId="{952A1CAB-A11D-467B-984C-D993F09DAE06}" type="pres">
      <dgm:prSet presAssocID="{83727C1C-C4F5-4990-A8E1-8DA6E67462A3}" presName="parentLeftMargin" presStyleLbl="node1" presStyleIdx="0" presStyleCnt="2"/>
      <dgm:spPr/>
    </dgm:pt>
    <dgm:pt modelId="{11197B60-F8DD-4C69-BBFD-ADF280AE85E2}" type="pres">
      <dgm:prSet presAssocID="{83727C1C-C4F5-4990-A8E1-8DA6E67462A3}" presName="parentText" presStyleLbl="node1" presStyleIdx="1" presStyleCnt="2">
        <dgm:presLayoutVars>
          <dgm:chMax val="0"/>
          <dgm:bulletEnabled val="1"/>
        </dgm:presLayoutVars>
      </dgm:prSet>
      <dgm:spPr/>
    </dgm:pt>
    <dgm:pt modelId="{8CF0931D-C19E-4B3D-AE8C-AABE2018ADEE}" type="pres">
      <dgm:prSet presAssocID="{83727C1C-C4F5-4990-A8E1-8DA6E67462A3}" presName="negativeSpace" presStyleCnt="0"/>
      <dgm:spPr/>
    </dgm:pt>
    <dgm:pt modelId="{04821644-9749-45EC-A1CD-082D4C01E799}" type="pres">
      <dgm:prSet presAssocID="{83727C1C-C4F5-4990-A8E1-8DA6E67462A3}" presName="childText" presStyleLbl="conFgAcc1" presStyleIdx="1" presStyleCnt="2">
        <dgm:presLayoutVars>
          <dgm:bulletEnabled val="1"/>
        </dgm:presLayoutVars>
      </dgm:prSet>
      <dgm:spPr/>
    </dgm:pt>
  </dgm:ptLst>
  <dgm:cxnLst>
    <dgm:cxn modelId="{6D668F25-0349-4721-BB53-73A6FB116519}" srcId="{A850772B-C780-44BE-A843-65BD0580F65B}" destId="{F132B144-7425-4DB8-880E-D2699E666E41}" srcOrd="0" destOrd="0" parTransId="{CB1EADDA-A464-4059-9628-F58BA8A055E7}" sibTransId="{586EC5D6-53B2-48DA-ACB4-A4E117C928F3}"/>
    <dgm:cxn modelId="{BFAF0527-22FC-4C80-A96B-CF35221FBB89}" type="presOf" srcId="{83727C1C-C4F5-4990-A8E1-8DA6E67462A3}" destId="{11197B60-F8DD-4C69-BBFD-ADF280AE85E2}" srcOrd="1" destOrd="0" presId="urn:microsoft.com/office/officeart/2005/8/layout/list1"/>
    <dgm:cxn modelId="{B8AF8227-835B-4570-8C11-6D92BD860D0B}" type="presOf" srcId="{F132B144-7425-4DB8-880E-D2699E666E41}" destId="{FD75295C-BF5D-4AE7-9847-91E66EF47D21}" srcOrd="1" destOrd="0" presId="urn:microsoft.com/office/officeart/2005/8/layout/list1"/>
    <dgm:cxn modelId="{D46F993B-DD23-4CFA-BE0C-BE35CCD45BC8}" srcId="{A850772B-C780-44BE-A843-65BD0580F65B}" destId="{83727C1C-C4F5-4990-A8E1-8DA6E67462A3}" srcOrd="1" destOrd="0" parTransId="{7CA4416D-5556-488B-9C05-5A915A1DF13C}" sibTransId="{B182AE25-56E5-4014-AA64-C67E94DE695C}"/>
    <dgm:cxn modelId="{CF59A74D-6F40-422B-A0EE-EF159581149E}" srcId="{F132B144-7425-4DB8-880E-D2699E666E41}" destId="{0AFAF34C-4BA6-4E15-AB86-9C972C3479B9}" srcOrd="0" destOrd="0" parTransId="{725A7228-02E0-4F23-80D9-1AE735E58C3F}" sibTransId="{340E4E39-0A5B-4799-9B1C-EDD31CE73181}"/>
    <dgm:cxn modelId="{7FF6776F-716A-4457-8BE3-640BF78F5268}" type="presOf" srcId="{F132B144-7425-4DB8-880E-D2699E666E41}" destId="{E61877F5-63FE-431E-9BC0-F04D70F12B4A}" srcOrd="0" destOrd="0" presId="urn:microsoft.com/office/officeart/2005/8/layout/list1"/>
    <dgm:cxn modelId="{3B649150-A3C1-462A-A5AF-B6BFBD8A6D9D}" type="presOf" srcId="{C7BBC656-3F4B-4B75-B7A1-3DEDA52B7CF0}" destId="{22BDFFEE-39BF-4EDA-9B82-7F35F0078A08}" srcOrd="0" destOrd="1" presId="urn:microsoft.com/office/officeart/2005/8/layout/list1"/>
    <dgm:cxn modelId="{70D7848E-F3AC-436C-8A57-C10CDCD28310}" srcId="{83727C1C-C4F5-4990-A8E1-8DA6E67462A3}" destId="{C253376A-940A-496E-BE5E-A41AB4208746}" srcOrd="1" destOrd="0" parTransId="{BF6F19B7-E3A1-46FF-AADA-D89D744D8FEE}" sibTransId="{44DA0367-E6D3-45CF-A99D-5C57F415C3DF}"/>
    <dgm:cxn modelId="{200A8297-9ED1-40F6-BC4C-43D73F7043CD}" srcId="{F132B144-7425-4DB8-880E-D2699E666E41}" destId="{C7BBC656-3F4B-4B75-B7A1-3DEDA52B7CF0}" srcOrd="1" destOrd="0" parTransId="{B2D08947-251B-40C3-A534-C25BC088E9E4}" sibTransId="{0A04D956-C60C-4F46-90F8-380FD7D8FDD9}"/>
    <dgm:cxn modelId="{9A417198-0F39-4C01-9AB3-6BA9842D45DF}" type="presOf" srcId="{0AFAF34C-4BA6-4E15-AB86-9C972C3479B9}" destId="{22BDFFEE-39BF-4EDA-9B82-7F35F0078A08}" srcOrd="0" destOrd="0" presId="urn:microsoft.com/office/officeart/2005/8/layout/list1"/>
    <dgm:cxn modelId="{1749129B-974B-4BDE-B529-27ADC3CBB05C}" type="presOf" srcId="{C253376A-940A-496E-BE5E-A41AB4208746}" destId="{04821644-9749-45EC-A1CD-082D4C01E799}" srcOrd="0" destOrd="1" presId="urn:microsoft.com/office/officeart/2005/8/layout/list1"/>
    <dgm:cxn modelId="{CEEA189F-AFDA-4A12-868F-F0976F41057E}" type="presOf" srcId="{83727C1C-C4F5-4990-A8E1-8DA6E67462A3}" destId="{952A1CAB-A11D-467B-984C-D993F09DAE06}" srcOrd="0" destOrd="0" presId="urn:microsoft.com/office/officeart/2005/8/layout/list1"/>
    <dgm:cxn modelId="{449D15D0-CCFD-4BDB-8BBD-61B798ADECCE}" type="presOf" srcId="{96CEAA13-1356-480B-9655-4E74146746A6}" destId="{04821644-9749-45EC-A1CD-082D4C01E799}" srcOrd="0" destOrd="0" presId="urn:microsoft.com/office/officeart/2005/8/layout/list1"/>
    <dgm:cxn modelId="{3D0966DB-9F1B-479E-808D-5D31EFE3DDA1}" type="presOf" srcId="{A850772B-C780-44BE-A843-65BD0580F65B}" destId="{E3773182-A807-4E49-839D-80B9A729F1A4}" srcOrd="0" destOrd="0" presId="urn:microsoft.com/office/officeart/2005/8/layout/list1"/>
    <dgm:cxn modelId="{DE92F1E4-374C-47A5-99C1-F2C3A26BF86C}" srcId="{83727C1C-C4F5-4990-A8E1-8DA6E67462A3}" destId="{96CEAA13-1356-480B-9655-4E74146746A6}" srcOrd="0" destOrd="0" parTransId="{76BA1ADA-BAA9-49B9-AE66-6DF6B4750720}" sibTransId="{178633BB-C1A7-4E80-BA56-E91DDA4C5E7F}"/>
    <dgm:cxn modelId="{0D46262F-B4A6-4594-B839-2D2E07BEB9E2}" type="presParOf" srcId="{E3773182-A807-4E49-839D-80B9A729F1A4}" destId="{F43470EF-BDB1-483D-ADD1-DCE04285DB37}" srcOrd="0" destOrd="0" presId="urn:microsoft.com/office/officeart/2005/8/layout/list1"/>
    <dgm:cxn modelId="{792AD42B-2E12-4D8E-B88D-733C223A7FBC}" type="presParOf" srcId="{F43470EF-BDB1-483D-ADD1-DCE04285DB37}" destId="{E61877F5-63FE-431E-9BC0-F04D70F12B4A}" srcOrd="0" destOrd="0" presId="urn:microsoft.com/office/officeart/2005/8/layout/list1"/>
    <dgm:cxn modelId="{159CF228-BA2B-4F96-930E-D9FB7F22203B}" type="presParOf" srcId="{F43470EF-BDB1-483D-ADD1-DCE04285DB37}" destId="{FD75295C-BF5D-4AE7-9847-91E66EF47D21}" srcOrd="1" destOrd="0" presId="urn:microsoft.com/office/officeart/2005/8/layout/list1"/>
    <dgm:cxn modelId="{453D43B4-1AC7-4C81-AA8A-6775F93DBA3C}" type="presParOf" srcId="{E3773182-A807-4E49-839D-80B9A729F1A4}" destId="{29BF212F-6BF7-4F52-ABE8-826EF4E871D7}" srcOrd="1" destOrd="0" presId="urn:microsoft.com/office/officeart/2005/8/layout/list1"/>
    <dgm:cxn modelId="{23BF91B4-EB8A-4C7D-98CB-4813728AF706}" type="presParOf" srcId="{E3773182-A807-4E49-839D-80B9A729F1A4}" destId="{22BDFFEE-39BF-4EDA-9B82-7F35F0078A08}" srcOrd="2" destOrd="0" presId="urn:microsoft.com/office/officeart/2005/8/layout/list1"/>
    <dgm:cxn modelId="{94A4403C-0ED4-41C7-A23F-9F3407D430E2}" type="presParOf" srcId="{E3773182-A807-4E49-839D-80B9A729F1A4}" destId="{49079724-564D-47BB-9D28-12CA1E65CDBE}" srcOrd="3" destOrd="0" presId="urn:microsoft.com/office/officeart/2005/8/layout/list1"/>
    <dgm:cxn modelId="{D35BC199-B8E4-410C-BD31-596C44CCB245}" type="presParOf" srcId="{E3773182-A807-4E49-839D-80B9A729F1A4}" destId="{8F126A49-4939-440E-906B-811B93F900D1}" srcOrd="4" destOrd="0" presId="urn:microsoft.com/office/officeart/2005/8/layout/list1"/>
    <dgm:cxn modelId="{4194D254-4AC2-4439-B5E3-272D04BBCF21}" type="presParOf" srcId="{8F126A49-4939-440E-906B-811B93F900D1}" destId="{952A1CAB-A11D-467B-984C-D993F09DAE06}" srcOrd="0" destOrd="0" presId="urn:microsoft.com/office/officeart/2005/8/layout/list1"/>
    <dgm:cxn modelId="{50E1CDB7-37C0-40B6-B6E5-6283645DD181}" type="presParOf" srcId="{8F126A49-4939-440E-906B-811B93F900D1}" destId="{11197B60-F8DD-4C69-BBFD-ADF280AE85E2}" srcOrd="1" destOrd="0" presId="urn:microsoft.com/office/officeart/2005/8/layout/list1"/>
    <dgm:cxn modelId="{D40931AF-5DAF-4C9B-B7DE-BAF8078170EB}" type="presParOf" srcId="{E3773182-A807-4E49-839D-80B9A729F1A4}" destId="{8CF0931D-C19E-4B3D-AE8C-AABE2018ADEE}" srcOrd="5" destOrd="0" presId="urn:microsoft.com/office/officeart/2005/8/layout/list1"/>
    <dgm:cxn modelId="{7895EEF3-3B03-45EF-A851-7C84CD622F8F}" type="presParOf" srcId="{E3773182-A807-4E49-839D-80B9A729F1A4}" destId="{04821644-9749-45EC-A1CD-082D4C01E79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3961E0-22FB-49F6-AAE5-5BD678AC2AD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F57D1F91-2FD8-4DA5-86F3-7EC79376F17F}">
      <dgm:prSet/>
      <dgm:spPr/>
      <dgm:t>
        <a:bodyPr/>
        <a:lstStyle/>
        <a:p>
          <a:r>
            <a:rPr lang="hu-HU"/>
            <a:t>Ridge regression results with 10-fold cross-validation using all features</a:t>
          </a:r>
          <a:endParaRPr lang="en-US"/>
        </a:p>
      </dgm:t>
    </dgm:pt>
    <dgm:pt modelId="{9825DA9B-2203-4C60-829A-B0B8E112209C}" type="parTrans" cxnId="{C33DA77A-AE0A-444B-BB04-E6194E82EE75}">
      <dgm:prSet/>
      <dgm:spPr/>
      <dgm:t>
        <a:bodyPr/>
        <a:lstStyle/>
        <a:p>
          <a:endParaRPr lang="en-US"/>
        </a:p>
      </dgm:t>
    </dgm:pt>
    <dgm:pt modelId="{56A82C8F-9BB4-4F75-947F-A95F9CAA7881}" type="sibTrans" cxnId="{C33DA77A-AE0A-444B-BB04-E6194E82EE75}">
      <dgm:prSet/>
      <dgm:spPr/>
      <dgm:t>
        <a:bodyPr/>
        <a:lstStyle/>
        <a:p>
          <a:endParaRPr lang="en-US"/>
        </a:p>
      </dgm:t>
    </dgm:pt>
    <dgm:pt modelId="{69FC9A5B-17F6-4D65-B9B7-91D8DA41B1E5}">
      <dgm:prSet/>
      <dgm:spPr/>
      <dgm:t>
        <a:bodyPr/>
        <a:lstStyle/>
        <a:p>
          <a:r>
            <a:rPr lang="hu-HU" dirty="0"/>
            <a:t>Mean R2 for IVF test (training): 0.752 (0.999)</a:t>
          </a:r>
          <a:endParaRPr lang="en-US" dirty="0"/>
        </a:p>
      </dgm:t>
    </dgm:pt>
    <dgm:pt modelId="{C0AD43E8-60F1-4CB4-A27D-3753DE9857E1}" type="parTrans" cxnId="{9E541100-E7DA-4BB6-AEAA-2B2A41BCA5B7}">
      <dgm:prSet/>
      <dgm:spPr/>
      <dgm:t>
        <a:bodyPr/>
        <a:lstStyle/>
        <a:p>
          <a:endParaRPr lang="en-US"/>
        </a:p>
      </dgm:t>
    </dgm:pt>
    <dgm:pt modelId="{AA41B0A4-31BA-4124-B6E4-FF630413D40C}" type="sibTrans" cxnId="{9E541100-E7DA-4BB6-AEAA-2B2A41BCA5B7}">
      <dgm:prSet/>
      <dgm:spPr/>
      <dgm:t>
        <a:bodyPr/>
        <a:lstStyle/>
        <a:p>
          <a:endParaRPr lang="en-US"/>
        </a:p>
      </dgm:t>
    </dgm:pt>
    <dgm:pt modelId="{CC6BCB2F-E56A-4A0F-936A-CDA93A483248}">
      <dgm:prSet/>
      <dgm:spPr/>
      <dgm:t>
        <a:bodyPr/>
        <a:lstStyle/>
        <a:p>
          <a:r>
            <a:rPr lang="hu-HU" dirty="0"/>
            <a:t>Mean R2 for Aging test (training): 0.758 (0.999)</a:t>
          </a:r>
          <a:endParaRPr lang="en-US" dirty="0"/>
        </a:p>
      </dgm:t>
    </dgm:pt>
    <dgm:pt modelId="{2194CC02-2B8B-4D9D-9473-3E1404391DA7}" type="parTrans" cxnId="{292BF058-DEFF-4FA4-B234-185C2C0C3A35}">
      <dgm:prSet/>
      <dgm:spPr/>
      <dgm:t>
        <a:bodyPr/>
        <a:lstStyle/>
        <a:p>
          <a:endParaRPr lang="en-US"/>
        </a:p>
      </dgm:t>
    </dgm:pt>
    <dgm:pt modelId="{A25FFE44-5B66-4362-8EE8-92705457A484}" type="sibTrans" cxnId="{292BF058-DEFF-4FA4-B234-185C2C0C3A35}">
      <dgm:prSet/>
      <dgm:spPr/>
      <dgm:t>
        <a:bodyPr/>
        <a:lstStyle/>
        <a:p>
          <a:endParaRPr lang="en-US"/>
        </a:p>
      </dgm:t>
    </dgm:pt>
    <dgm:pt modelId="{85C364A5-5F78-4FCE-A803-A0060804370E}">
      <dgm:prSet/>
      <dgm:spPr/>
      <dgm:t>
        <a:bodyPr/>
        <a:lstStyle/>
        <a:p>
          <a:r>
            <a:rPr lang="hu-HU"/>
            <a:t>Training R2 is huge, might be overfitting </a:t>
          </a:r>
          <a:endParaRPr lang="en-US"/>
        </a:p>
      </dgm:t>
    </dgm:pt>
    <dgm:pt modelId="{910C5E22-54BC-4B8D-8453-CBE411C5F70D}" type="parTrans" cxnId="{71F342D4-8F53-405C-A6AC-26B071CFB16F}">
      <dgm:prSet/>
      <dgm:spPr/>
      <dgm:t>
        <a:bodyPr/>
        <a:lstStyle/>
        <a:p>
          <a:endParaRPr lang="en-US"/>
        </a:p>
      </dgm:t>
    </dgm:pt>
    <dgm:pt modelId="{CB45EB93-FE49-47D7-90CF-D813B620F818}" type="sibTrans" cxnId="{71F342D4-8F53-405C-A6AC-26B071CFB16F}">
      <dgm:prSet/>
      <dgm:spPr/>
      <dgm:t>
        <a:bodyPr/>
        <a:lstStyle/>
        <a:p>
          <a:endParaRPr lang="en-US"/>
        </a:p>
      </dgm:t>
    </dgm:pt>
    <dgm:pt modelId="{7A3EC9AF-9631-4BA3-B704-538BFA8737D1}">
      <dgm:prSet/>
      <dgm:spPr/>
      <dgm:t>
        <a:bodyPr/>
        <a:lstStyle/>
        <a:p>
          <a:r>
            <a:rPr lang="hu-HU"/>
            <a:t>Can we make these better with feature reduction?</a:t>
          </a:r>
          <a:endParaRPr lang="en-US"/>
        </a:p>
      </dgm:t>
    </dgm:pt>
    <dgm:pt modelId="{C18FABD7-286D-4333-86F5-9393E71C0F0A}" type="parTrans" cxnId="{E1895CA0-2A27-4AF8-81D3-1F89C1C4BB59}">
      <dgm:prSet/>
      <dgm:spPr/>
      <dgm:t>
        <a:bodyPr/>
        <a:lstStyle/>
        <a:p>
          <a:endParaRPr lang="en-US"/>
        </a:p>
      </dgm:t>
    </dgm:pt>
    <dgm:pt modelId="{2FFDB6A2-40CF-487A-84EC-D7D4023F055C}" type="sibTrans" cxnId="{E1895CA0-2A27-4AF8-81D3-1F89C1C4BB59}">
      <dgm:prSet/>
      <dgm:spPr/>
      <dgm:t>
        <a:bodyPr/>
        <a:lstStyle/>
        <a:p>
          <a:endParaRPr lang="en-US"/>
        </a:p>
      </dgm:t>
    </dgm:pt>
    <dgm:pt modelId="{BC0EEFA4-F7DC-42AC-8466-5A6B9D036333}" type="pres">
      <dgm:prSet presAssocID="{3B3961E0-22FB-49F6-AAE5-5BD678AC2AD9}" presName="Name0" presStyleCnt="0">
        <dgm:presLayoutVars>
          <dgm:dir/>
          <dgm:animLvl val="lvl"/>
          <dgm:resizeHandles val="exact"/>
        </dgm:presLayoutVars>
      </dgm:prSet>
      <dgm:spPr/>
    </dgm:pt>
    <dgm:pt modelId="{C34812A5-09C0-4F52-96EC-81B6C6BD94C4}" type="pres">
      <dgm:prSet presAssocID="{7A3EC9AF-9631-4BA3-B704-538BFA8737D1}" presName="boxAndChildren" presStyleCnt="0"/>
      <dgm:spPr/>
    </dgm:pt>
    <dgm:pt modelId="{B1417DD8-D46B-40F2-9FF9-AEB8752DE200}" type="pres">
      <dgm:prSet presAssocID="{7A3EC9AF-9631-4BA3-B704-538BFA8737D1}" presName="parentTextBox" presStyleLbl="node1" presStyleIdx="0" presStyleCnt="3"/>
      <dgm:spPr/>
    </dgm:pt>
    <dgm:pt modelId="{35706150-67B5-4F4E-86BE-5B2D56FF7904}" type="pres">
      <dgm:prSet presAssocID="{CB45EB93-FE49-47D7-90CF-D813B620F818}" presName="sp" presStyleCnt="0"/>
      <dgm:spPr/>
    </dgm:pt>
    <dgm:pt modelId="{1BAB1183-3559-46CD-A019-3288AC00DF36}" type="pres">
      <dgm:prSet presAssocID="{85C364A5-5F78-4FCE-A803-A0060804370E}" presName="arrowAndChildren" presStyleCnt="0"/>
      <dgm:spPr/>
    </dgm:pt>
    <dgm:pt modelId="{7A666D66-1405-444D-B704-915D4544BAEE}" type="pres">
      <dgm:prSet presAssocID="{85C364A5-5F78-4FCE-A803-A0060804370E}" presName="parentTextArrow" presStyleLbl="node1" presStyleIdx="1" presStyleCnt="3"/>
      <dgm:spPr/>
    </dgm:pt>
    <dgm:pt modelId="{3FD67668-4BE4-467A-BDCB-0D8906745025}" type="pres">
      <dgm:prSet presAssocID="{56A82C8F-9BB4-4F75-947F-A95F9CAA7881}" presName="sp" presStyleCnt="0"/>
      <dgm:spPr/>
    </dgm:pt>
    <dgm:pt modelId="{260EE855-4A9F-494F-ABD0-7DF68EB5B33A}" type="pres">
      <dgm:prSet presAssocID="{F57D1F91-2FD8-4DA5-86F3-7EC79376F17F}" presName="arrowAndChildren" presStyleCnt="0"/>
      <dgm:spPr/>
    </dgm:pt>
    <dgm:pt modelId="{8BDC78B4-2D1D-431B-AF9E-A446651FEDAC}" type="pres">
      <dgm:prSet presAssocID="{F57D1F91-2FD8-4DA5-86F3-7EC79376F17F}" presName="parentTextArrow" presStyleLbl="node1" presStyleIdx="1" presStyleCnt="3"/>
      <dgm:spPr/>
    </dgm:pt>
    <dgm:pt modelId="{C4AF764E-2D0D-4F90-9477-41D719C561F3}" type="pres">
      <dgm:prSet presAssocID="{F57D1F91-2FD8-4DA5-86F3-7EC79376F17F}" presName="arrow" presStyleLbl="node1" presStyleIdx="2" presStyleCnt="3"/>
      <dgm:spPr/>
    </dgm:pt>
    <dgm:pt modelId="{389E32AC-3ADE-463B-A389-4A66D95ACF49}" type="pres">
      <dgm:prSet presAssocID="{F57D1F91-2FD8-4DA5-86F3-7EC79376F17F}" presName="descendantArrow" presStyleCnt="0"/>
      <dgm:spPr/>
    </dgm:pt>
    <dgm:pt modelId="{04670948-7375-44D7-A7EC-BCB13AC564F7}" type="pres">
      <dgm:prSet presAssocID="{69FC9A5B-17F6-4D65-B9B7-91D8DA41B1E5}" presName="childTextArrow" presStyleLbl="fgAccFollowNode1" presStyleIdx="0" presStyleCnt="2">
        <dgm:presLayoutVars>
          <dgm:bulletEnabled val="1"/>
        </dgm:presLayoutVars>
      </dgm:prSet>
      <dgm:spPr/>
    </dgm:pt>
    <dgm:pt modelId="{B87B8E18-AE01-464A-8A84-092509CBF1A0}" type="pres">
      <dgm:prSet presAssocID="{CC6BCB2F-E56A-4A0F-936A-CDA93A483248}" presName="childTextArrow" presStyleLbl="fgAccFollowNode1" presStyleIdx="1" presStyleCnt="2">
        <dgm:presLayoutVars>
          <dgm:bulletEnabled val="1"/>
        </dgm:presLayoutVars>
      </dgm:prSet>
      <dgm:spPr/>
    </dgm:pt>
  </dgm:ptLst>
  <dgm:cxnLst>
    <dgm:cxn modelId="{9E541100-E7DA-4BB6-AEAA-2B2A41BCA5B7}" srcId="{F57D1F91-2FD8-4DA5-86F3-7EC79376F17F}" destId="{69FC9A5B-17F6-4D65-B9B7-91D8DA41B1E5}" srcOrd="0" destOrd="0" parTransId="{C0AD43E8-60F1-4CB4-A27D-3753DE9857E1}" sibTransId="{AA41B0A4-31BA-4124-B6E4-FF630413D40C}"/>
    <dgm:cxn modelId="{DCA12A6D-0F7E-47DD-976C-636A844865A9}" type="presOf" srcId="{7A3EC9AF-9631-4BA3-B704-538BFA8737D1}" destId="{B1417DD8-D46B-40F2-9FF9-AEB8752DE200}" srcOrd="0" destOrd="0" presId="urn:microsoft.com/office/officeart/2005/8/layout/process4"/>
    <dgm:cxn modelId="{292BF058-DEFF-4FA4-B234-185C2C0C3A35}" srcId="{F57D1F91-2FD8-4DA5-86F3-7EC79376F17F}" destId="{CC6BCB2F-E56A-4A0F-936A-CDA93A483248}" srcOrd="1" destOrd="0" parTransId="{2194CC02-2B8B-4D9D-9473-3E1404391DA7}" sibTransId="{A25FFE44-5B66-4362-8EE8-92705457A484}"/>
    <dgm:cxn modelId="{C33DA77A-AE0A-444B-BB04-E6194E82EE75}" srcId="{3B3961E0-22FB-49F6-AAE5-5BD678AC2AD9}" destId="{F57D1F91-2FD8-4DA5-86F3-7EC79376F17F}" srcOrd="0" destOrd="0" parTransId="{9825DA9B-2203-4C60-829A-B0B8E112209C}" sibTransId="{56A82C8F-9BB4-4F75-947F-A95F9CAA7881}"/>
    <dgm:cxn modelId="{E1895CA0-2A27-4AF8-81D3-1F89C1C4BB59}" srcId="{3B3961E0-22FB-49F6-AAE5-5BD678AC2AD9}" destId="{7A3EC9AF-9631-4BA3-B704-538BFA8737D1}" srcOrd="2" destOrd="0" parTransId="{C18FABD7-286D-4333-86F5-9393E71C0F0A}" sibTransId="{2FFDB6A2-40CF-487A-84EC-D7D4023F055C}"/>
    <dgm:cxn modelId="{BC8928A4-76F6-4E1F-8488-9BCD7584F970}" type="presOf" srcId="{85C364A5-5F78-4FCE-A803-A0060804370E}" destId="{7A666D66-1405-444D-B704-915D4544BAEE}" srcOrd="0" destOrd="0" presId="urn:microsoft.com/office/officeart/2005/8/layout/process4"/>
    <dgm:cxn modelId="{D0B059A6-A7EE-4A21-9764-A946688B6C03}" type="presOf" srcId="{CC6BCB2F-E56A-4A0F-936A-CDA93A483248}" destId="{B87B8E18-AE01-464A-8A84-092509CBF1A0}" srcOrd="0" destOrd="0" presId="urn:microsoft.com/office/officeart/2005/8/layout/process4"/>
    <dgm:cxn modelId="{A2A0E8B5-08B9-449F-8410-FD7859FD4EC3}" type="presOf" srcId="{F57D1F91-2FD8-4DA5-86F3-7EC79376F17F}" destId="{8BDC78B4-2D1D-431B-AF9E-A446651FEDAC}" srcOrd="0" destOrd="0" presId="urn:microsoft.com/office/officeart/2005/8/layout/process4"/>
    <dgm:cxn modelId="{6B69F4CE-6816-4F5C-936D-3D3B6644C824}" type="presOf" srcId="{69FC9A5B-17F6-4D65-B9B7-91D8DA41B1E5}" destId="{04670948-7375-44D7-A7EC-BCB13AC564F7}" srcOrd="0" destOrd="0" presId="urn:microsoft.com/office/officeart/2005/8/layout/process4"/>
    <dgm:cxn modelId="{71F342D4-8F53-405C-A6AC-26B071CFB16F}" srcId="{3B3961E0-22FB-49F6-AAE5-5BD678AC2AD9}" destId="{85C364A5-5F78-4FCE-A803-A0060804370E}" srcOrd="1" destOrd="0" parTransId="{910C5E22-54BC-4B8D-8453-CBE411C5F70D}" sibTransId="{CB45EB93-FE49-47D7-90CF-D813B620F818}"/>
    <dgm:cxn modelId="{5A3270D9-3BB0-4314-B313-73DBBC9098E9}" type="presOf" srcId="{3B3961E0-22FB-49F6-AAE5-5BD678AC2AD9}" destId="{BC0EEFA4-F7DC-42AC-8466-5A6B9D036333}" srcOrd="0" destOrd="0" presId="urn:microsoft.com/office/officeart/2005/8/layout/process4"/>
    <dgm:cxn modelId="{8196BFE9-31E6-446F-AAC8-779BA1BED248}" type="presOf" srcId="{F57D1F91-2FD8-4DA5-86F3-7EC79376F17F}" destId="{C4AF764E-2D0D-4F90-9477-41D719C561F3}" srcOrd="1" destOrd="0" presId="urn:microsoft.com/office/officeart/2005/8/layout/process4"/>
    <dgm:cxn modelId="{34A20C56-9735-46FA-90A3-E6A941CBA421}" type="presParOf" srcId="{BC0EEFA4-F7DC-42AC-8466-5A6B9D036333}" destId="{C34812A5-09C0-4F52-96EC-81B6C6BD94C4}" srcOrd="0" destOrd="0" presId="urn:microsoft.com/office/officeart/2005/8/layout/process4"/>
    <dgm:cxn modelId="{DD635D1B-4028-4186-AD7E-91086392C70B}" type="presParOf" srcId="{C34812A5-09C0-4F52-96EC-81B6C6BD94C4}" destId="{B1417DD8-D46B-40F2-9FF9-AEB8752DE200}" srcOrd="0" destOrd="0" presId="urn:microsoft.com/office/officeart/2005/8/layout/process4"/>
    <dgm:cxn modelId="{075251E2-B23F-4847-90A2-AB533FAA6A5F}" type="presParOf" srcId="{BC0EEFA4-F7DC-42AC-8466-5A6B9D036333}" destId="{35706150-67B5-4F4E-86BE-5B2D56FF7904}" srcOrd="1" destOrd="0" presId="urn:microsoft.com/office/officeart/2005/8/layout/process4"/>
    <dgm:cxn modelId="{31456DDE-B96D-4BE4-AB79-9A2F45EFECB3}" type="presParOf" srcId="{BC0EEFA4-F7DC-42AC-8466-5A6B9D036333}" destId="{1BAB1183-3559-46CD-A019-3288AC00DF36}" srcOrd="2" destOrd="0" presId="urn:microsoft.com/office/officeart/2005/8/layout/process4"/>
    <dgm:cxn modelId="{37AC0D9C-A5D7-4C6D-87D5-D93DAC565C4E}" type="presParOf" srcId="{1BAB1183-3559-46CD-A019-3288AC00DF36}" destId="{7A666D66-1405-444D-B704-915D4544BAEE}" srcOrd="0" destOrd="0" presId="urn:microsoft.com/office/officeart/2005/8/layout/process4"/>
    <dgm:cxn modelId="{47309194-1933-4C92-B130-27F6AC2282AE}" type="presParOf" srcId="{BC0EEFA4-F7DC-42AC-8466-5A6B9D036333}" destId="{3FD67668-4BE4-467A-BDCB-0D8906745025}" srcOrd="3" destOrd="0" presId="urn:microsoft.com/office/officeart/2005/8/layout/process4"/>
    <dgm:cxn modelId="{32F44CDD-24DA-4452-9AFC-CEB5B92530A5}" type="presParOf" srcId="{BC0EEFA4-F7DC-42AC-8466-5A6B9D036333}" destId="{260EE855-4A9F-494F-ABD0-7DF68EB5B33A}" srcOrd="4" destOrd="0" presId="urn:microsoft.com/office/officeart/2005/8/layout/process4"/>
    <dgm:cxn modelId="{857BC3FC-71A4-417A-AC8B-156411307792}" type="presParOf" srcId="{260EE855-4A9F-494F-ABD0-7DF68EB5B33A}" destId="{8BDC78B4-2D1D-431B-AF9E-A446651FEDAC}" srcOrd="0" destOrd="0" presId="urn:microsoft.com/office/officeart/2005/8/layout/process4"/>
    <dgm:cxn modelId="{130B1A8C-F2AB-4A30-9C64-5A1F7B0286EF}" type="presParOf" srcId="{260EE855-4A9F-494F-ABD0-7DF68EB5B33A}" destId="{C4AF764E-2D0D-4F90-9477-41D719C561F3}" srcOrd="1" destOrd="0" presId="urn:microsoft.com/office/officeart/2005/8/layout/process4"/>
    <dgm:cxn modelId="{F0E6FD67-46C3-4A76-A21D-7A516A0A0921}" type="presParOf" srcId="{260EE855-4A9F-494F-ABD0-7DF68EB5B33A}" destId="{389E32AC-3ADE-463B-A389-4A66D95ACF49}" srcOrd="2" destOrd="0" presId="urn:microsoft.com/office/officeart/2005/8/layout/process4"/>
    <dgm:cxn modelId="{2C22B588-D55B-4393-8D40-0B20834DEAA3}" type="presParOf" srcId="{389E32AC-3ADE-463B-A389-4A66D95ACF49}" destId="{04670948-7375-44D7-A7EC-BCB13AC564F7}" srcOrd="0" destOrd="0" presId="urn:microsoft.com/office/officeart/2005/8/layout/process4"/>
    <dgm:cxn modelId="{3A8EE6AB-C1FE-4476-8076-6A652003C548}" type="presParOf" srcId="{389E32AC-3ADE-463B-A389-4A66D95ACF49}" destId="{B87B8E18-AE01-464A-8A84-092509CBF1A0}"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678B69-09FE-4E59-B212-B86A92EB902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73C6FD9-DA71-43DB-8E27-E9FEADC302F9}">
      <dgm:prSet/>
      <dgm:spPr/>
      <dgm:t>
        <a:bodyPr/>
        <a:lstStyle/>
        <a:p>
          <a:r>
            <a:rPr lang="hu-HU"/>
            <a:t>Horvath’s Age calculator</a:t>
          </a:r>
          <a:endParaRPr lang="en-US"/>
        </a:p>
      </dgm:t>
    </dgm:pt>
    <dgm:pt modelId="{F44F79D0-7F6F-4326-85F9-BE07C984942C}" type="parTrans" cxnId="{39A52449-04F6-4B8A-A0A1-AA3E5144C3AE}">
      <dgm:prSet/>
      <dgm:spPr/>
      <dgm:t>
        <a:bodyPr/>
        <a:lstStyle/>
        <a:p>
          <a:endParaRPr lang="en-US"/>
        </a:p>
      </dgm:t>
    </dgm:pt>
    <dgm:pt modelId="{4AD856FF-7431-4D9D-8BBB-DE4606E861F9}" type="sibTrans" cxnId="{39A52449-04F6-4B8A-A0A1-AA3E5144C3AE}">
      <dgm:prSet/>
      <dgm:spPr/>
      <dgm:t>
        <a:bodyPr/>
        <a:lstStyle/>
        <a:p>
          <a:endParaRPr lang="en-US"/>
        </a:p>
      </dgm:t>
    </dgm:pt>
    <dgm:pt modelId="{6E00A8AD-6EC6-4099-97F9-F5F1ED7B3D1A}">
      <dgm:prSet/>
      <dgm:spPr/>
      <dgm:t>
        <a:bodyPr/>
        <a:lstStyle/>
        <a:p>
          <a:r>
            <a:rPr lang="hu-HU" dirty="0"/>
            <a:t>Same idea, but uses methylation levels of different tissues and not sperm</a:t>
          </a:r>
          <a:endParaRPr lang="en-US" dirty="0"/>
        </a:p>
      </dgm:t>
    </dgm:pt>
    <dgm:pt modelId="{88BF0A95-B022-459E-9E35-DD761593B149}" type="parTrans" cxnId="{772FE015-0EC7-492C-A06D-C88F0B3AA9D2}">
      <dgm:prSet/>
      <dgm:spPr/>
      <dgm:t>
        <a:bodyPr/>
        <a:lstStyle/>
        <a:p>
          <a:endParaRPr lang="en-US"/>
        </a:p>
      </dgm:t>
    </dgm:pt>
    <dgm:pt modelId="{0113079B-0AF9-4C8A-A91F-A8E99F6A0DB7}" type="sibTrans" cxnId="{772FE015-0EC7-492C-A06D-C88F0B3AA9D2}">
      <dgm:prSet/>
      <dgm:spPr/>
      <dgm:t>
        <a:bodyPr/>
        <a:lstStyle/>
        <a:p>
          <a:endParaRPr lang="en-US"/>
        </a:p>
      </dgm:t>
    </dgm:pt>
    <dgm:pt modelId="{4E0CC5A5-4A34-4607-9E02-D90C8D8C8AE8}">
      <dgm:prSet/>
      <dgm:spPr/>
      <dgm:t>
        <a:bodyPr/>
        <a:lstStyle/>
        <a:p>
          <a:r>
            <a:rPr lang="hu-HU"/>
            <a:t>Cited by almost 2000 people</a:t>
          </a:r>
          <a:endParaRPr lang="en-US"/>
        </a:p>
      </dgm:t>
    </dgm:pt>
    <dgm:pt modelId="{015429AD-D08B-4201-8AC6-AD54BE2169C2}" type="parTrans" cxnId="{B63D4949-E550-4F6B-AB11-88C9CAE83B34}">
      <dgm:prSet/>
      <dgm:spPr/>
      <dgm:t>
        <a:bodyPr/>
        <a:lstStyle/>
        <a:p>
          <a:endParaRPr lang="en-US"/>
        </a:p>
      </dgm:t>
    </dgm:pt>
    <dgm:pt modelId="{D139B751-2ED3-4F94-B2D7-5A38B2D0E7FD}" type="sibTrans" cxnId="{B63D4949-E550-4F6B-AB11-88C9CAE83B34}">
      <dgm:prSet/>
      <dgm:spPr/>
      <dgm:t>
        <a:bodyPr/>
        <a:lstStyle/>
        <a:p>
          <a:endParaRPr lang="en-US"/>
        </a:p>
      </dgm:t>
    </dgm:pt>
    <dgm:pt modelId="{05F9A0A4-8B7C-41B0-8052-14C94524F7C7}">
      <dgm:prSet/>
      <dgm:spPr/>
      <dgm:t>
        <a:bodyPr/>
        <a:lstStyle/>
        <a:p>
          <a:r>
            <a:rPr lang="hu-HU"/>
            <a:t>Sperm age calculator</a:t>
          </a:r>
          <a:endParaRPr lang="en-US"/>
        </a:p>
      </dgm:t>
    </dgm:pt>
    <dgm:pt modelId="{C9FCD560-67E4-4456-BF93-041B83DBA29D}" type="parTrans" cxnId="{DEB64D54-AD9D-4F1B-A938-E37BA6A46D79}">
      <dgm:prSet/>
      <dgm:spPr/>
      <dgm:t>
        <a:bodyPr/>
        <a:lstStyle/>
        <a:p>
          <a:endParaRPr lang="en-US"/>
        </a:p>
      </dgm:t>
    </dgm:pt>
    <dgm:pt modelId="{E01F4907-8273-409A-AA3D-4E7A3CF9F1F3}" type="sibTrans" cxnId="{DEB64D54-AD9D-4F1B-A938-E37BA6A46D79}">
      <dgm:prSet/>
      <dgm:spPr/>
      <dgm:t>
        <a:bodyPr/>
        <a:lstStyle/>
        <a:p>
          <a:endParaRPr lang="en-US"/>
        </a:p>
      </dgm:t>
    </dgm:pt>
    <dgm:pt modelId="{64F8F2D5-44A3-41FD-8108-7B8EE988E126}">
      <dgm:prSet/>
      <dgm:spPr/>
      <dgm:t>
        <a:bodyPr/>
        <a:lstStyle/>
        <a:p>
          <a:r>
            <a:rPr lang="hu-HU"/>
            <a:t>Jenkins et al. BMC Genomics, 2018</a:t>
          </a:r>
          <a:endParaRPr lang="en-US"/>
        </a:p>
      </dgm:t>
    </dgm:pt>
    <dgm:pt modelId="{775E9A17-EF0C-4C44-85FD-146361E7F0BD}" type="parTrans" cxnId="{803809CD-F82B-4D39-AED8-FBE999C00005}">
      <dgm:prSet/>
      <dgm:spPr/>
      <dgm:t>
        <a:bodyPr/>
        <a:lstStyle/>
        <a:p>
          <a:endParaRPr lang="en-US"/>
        </a:p>
      </dgm:t>
    </dgm:pt>
    <dgm:pt modelId="{6E99B98A-D725-44FF-9347-E8CA5FEE9875}" type="sibTrans" cxnId="{803809CD-F82B-4D39-AED8-FBE999C00005}">
      <dgm:prSet/>
      <dgm:spPr/>
      <dgm:t>
        <a:bodyPr/>
        <a:lstStyle/>
        <a:p>
          <a:endParaRPr lang="en-US"/>
        </a:p>
      </dgm:t>
    </dgm:pt>
    <dgm:pt modelId="{C209B306-EE05-4AE1-B7DE-466B636933DD}">
      <dgm:prSet/>
      <dgm:spPr/>
      <dgm:t>
        <a:bodyPr/>
        <a:lstStyle/>
        <a:p>
          <a:r>
            <a:rPr lang="hu-HU" dirty="0"/>
            <a:t>Uses 50 features and ridge regression</a:t>
          </a:r>
          <a:endParaRPr lang="en-US" dirty="0"/>
        </a:p>
      </dgm:t>
    </dgm:pt>
    <dgm:pt modelId="{5912DA95-62F3-4C31-818A-8F19DC051324}" type="parTrans" cxnId="{353183B7-0B53-4CC0-9DB6-596AB59B8E62}">
      <dgm:prSet/>
      <dgm:spPr/>
      <dgm:t>
        <a:bodyPr/>
        <a:lstStyle/>
        <a:p>
          <a:endParaRPr lang="en-US"/>
        </a:p>
      </dgm:t>
    </dgm:pt>
    <dgm:pt modelId="{028E27C8-9817-4231-BE7A-5957BE5F7117}" type="sibTrans" cxnId="{353183B7-0B53-4CC0-9DB6-596AB59B8E62}">
      <dgm:prSet/>
      <dgm:spPr/>
      <dgm:t>
        <a:bodyPr/>
        <a:lstStyle/>
        <a:p>
          <a:endParaRPr lang="en-US"/>
        </a:p>
      </dgm:t>
    </dgm:pt>
    <dgm:pt modelId="{7F805AFD-A0DC-4EBF-89E6-D886555D08D8}">
      <dgm:prSet/>
      <dgm:spPr/>
      <dgm:t>
        <a:bodyPr/>
        <a:lstStyle/>
        <a:p>
          <a:r>
            <a:rPr lang="hu-HU"/>
            <a:t>Determined based on prior knowledge and </a:t>
          </a:r>
          <a:endParaRPr lang="en-US"/>
        </a:p>
      </dgm:t>
    </dgm:pt>
    <dgm:pt modelId="{742157BC-E9BC-409E-BCD4-330C0FBEA753}" type="parTrans" cxnId="{F94BD15B-9157-460C-973C-9590F314F545}">
      <dgm:prSet/>
      <dgm:spPr/>
      <dgm:t>
        <a:bodyPr/>
        <a:lstStyle/>
        <a:p>
          <a:endParaRPr lang="en-US"/>
        </a:p>
      </dgm:t>
    </dgm:pt>
    <dgm:pt modelId="{368BE696-FC6B-4B25-BC40-3A99210EBC4F}" type="sibTrans" cxnId="{F94BD15B-9157-460C-973C-9590F314F545}">
      <dgm:prSet/>
      <dgm:spPr/>
      <dgm:t>
        <a:bodyPr/>
        <a:lstStyle/>
        <a:p>
          <a:endParaRPr lang="en-US"/>
        </a:p>
      </dgm:t>
    </dgm:pt>
    <dgm:pt modelId="{85033D9E-EBE8-45FB-B1E2-090B161ABB06}">
      <dgm:prSet/>
      <dgm:spPr/>
      <dgm:t>
        <a:bodyPr/>
        <a:lstStyle/>
        <a:p>
          <a:r>
            <a:rPr lang="hu-HU"/>
            <a:t>Using a special dataset where the same individual’s methylation levels have been measured 15 years apart and choosing some of sites where the methylation level differed the most between the two measurements</a:t>
          </a:r>
          <a:endParaRPr lang="en-US"/>
        </a:p>
      </dgm:t>
    </dgm:pt>
    <dgm:pt modelId="{13F3A185-01C9-418D-AB45-E0685DBAE39C}" type="parTrans" cxnId="{5242C7C9-A1D0-46E0-8E56-91530737B6B8}">
      <dgm:prSet/>
      <dgm:spPr/>
      <dgm:t>
        <a:bodyPr/>
        <a:lstStyle/>
        <a:p>
          <a:endParaRPr lang="en-US"/>
        </a:p>
      </dgm:t>
    </dgm:pt>
    <dgm:pt modelId="{786A9B3C-5271-43A7-A8F4-D0B9E2A3F1A4}" type="sibTrans" cxnId="{5242C7C9-A1D0-46E0-8E56-91530737B6B8}">
      <dgm:prSet/>
      <dgm:spPr/>
      <dgm:t>
        <a:bodyPr/>
        <a:lstStyle/>
        <a:p>
          <a:endParaRPr lang="en-US"/>
        </a:p>
      </dgm:t>
    </dgm:pt>
    <dgm:pt modelId="{0DD57541-CD92-4887-9C20-E60AFD2D6821}" type="pres">
      <dgm:prSet presAssocID="{FF678B69-09FE-4E59-B212-B86A92EB902B}" presName="linear" presStyleCnt="0">
        <dgm:presLayoutVars>
          <dgm:dir/>
          <dgm:animLvl val="lvl"/>
          <dgm:resizeHandles val="exact"/>
        </dgm:presLayoutVars>
      </dgm:prSet>
      <dgm:spPr/>
    </dgm:pt>
    <dgm:pt modelId="{3AB5B6DF-AB0C-4034-ADFB-41437E4EEC71}" type="pres">
      <dgm:prSet presAssocID="{773C6FD9-DA71-43DB-8E27-E9FEADC302F9}" presName="parentLin" presStyleCnt="0"/>
      <dgm:spPr/>
    </dgm:pt>
    <dgm:pt modelId="{F3CF6BD6-381E-4D75-9035-8BF66C20F849}" type="pres">
      <dgm:prSet presAssocID="{773C6FD9-DA71-43DB-8E27-E9FEADC302F9}" presName="parentLeftMargin" presStyleLbl="node1" presStyleIdx="0" presStyleCnt="2"/>
      <dgm:spPr/>
    </dgm:pt>
    <dgm:pt modelId="{E8D1D907-4906-4C46-9C68-D7D027D31B97}" type="pres">
      <dgm:prSet presAssocID="{773C6FD9-DA71-43DB-8E27-E9FEADC302F9}" presName="parentText" presStyleLbl="node1" presStyleIdx="0" presStyleCnt="2">
        <dgm:presLayoutVars>
          <dgm:chMax val="0"/>
          <dgm:bulletEnabled val="1"/>
        </dgm:presLayoutVars>
      </dgm:prSet>
      <dgm:spPr/>
    </dgm:pt>
    <dgm:pt modelId="{10FC6FEE-68A3-41B2-AEE5-5414E89C6510}" type="pres">
      <dgm:prSet presAssocID="{773C6FD9-DA71-43DB-8E27-E9FEADC302F9}" presName="negativeSpace" presStyleCnt="0"/>
      <dgm:spPr/>
    </dgm:pt>
    <dgm:pt modelId="{ECB1B104-5F29-4157-A138-8AF816050B7F}" type="pres">
      <dgm:prSet presAssocID="{773C6FD9-DA71-43DB-8E27-E9FEADC302F9}" presName="childText" presStyleLbl="conFgAcc1" presStyleIdx="0" presStyleCnt="2">
        <dgm:presLayoutVars>
          <dgm:bulletEnabled val="1"/>
        </dgm:presLayoutVars>
      </dgm:prSet>
      <dgm:spPr/>
    </dgm:pt>
    <dgm:pt modelId="{A903127E-AD03-436D-9018-1DB6EBB15D5E}" type="pres">
      <dgm:prSet presAssocID="{4AD856FF-7431-4D9D-8BBB-DE4606E861F9}" presName="spaceBetweenRectangles" presStyleCnt="0"/>
      <dgm:spPr/>
    </dgm:pt>
    <dgm:pt modelId="{B43EC677-54F0-435F-90F4-3CD6305EB80D}" type="pres">
      <dgm:prSet presAssocID="{05F9A0A4-8B7C-41B0-8052-14C94524F7C7}" presName="parentLin" presStyleCnt="0"/>
      <dgm:spPr/>
    </dgm:pt>
    <dgm:pt modelId="{E500D3E7-A42A-43B4-BD8F-D5FEAECF7074}" type="pres">
      <dgm:prSet presAssocID="{05F9A0A4-8B7C-41B0-8052-14C94524F7C7}" presName="parentLeftMargin" presStyleLbl="node1" presStyleIdx="0" presStyleCnt="2"/>
      <dgm:spPr/>
    </dgm:pt>
    <dgm:pt modelId="{E060C540-0A56-4A7D-88F6-B408CEC196C3}" type="pres">
      <dgm:prSet presAssocID="{05F9A0A4-8B7C-41B0-8052-14C94524F7C7}" presName="parentText" presStyleLbl="node1" presStyleIdx="1" presStyleCnt="2">
        <dgm:presLayoutVars>
          <dgm:chMax val="0"/>
          <dgm:bulletEnabled val="1"/>
        </dgm:presLayoutVars>
      </dgm:prSet>
      <dgm:spPr/>
    </dgm:pt>
    <dgm:pt modelId="{D3BD7E40-3B8E-4F69-B96A-031C7FD9364F}" type="pres">
      <dgm:prSet presAssocID="{05F9A0A4-8B7C-41B0-8052-14C94524F7C7}" presName="negativeSpace" presStyleCnt="0"/>
      <dgm:spPr/>
    </dgm:pt>
    <dgm:pt modelId="{B15FF333-622A-4E83-B181-A8E961AC1481}" type="pres">
      <dgm:prSet presAssocID="{05F9A0A4-8B7C-41B0-8052-14C94524F7C7}" presName="childText" presStyleLbl="conFgAcc1" presStyleIdx="1" presStyleCnt="2">
        <dgm:presLayoutVars>
          <dgm:bulletEnabled val="1"/>
        </dgm:presLayoutVars>
      </dgm:prSet>
      <dgm:spPr/>
    </dgm:pt>
  </dgm:ptLst>
  <dgm:cxnLst>
    <dgm:cxn modelId="{4CCE7F0C-826C-4EDD-B38B-28085B64FFEE}" type="presOf" srcId="{6E00A8AD-6EC6-4099-97F9-F5F1ED7B3D1A}" destId="{ECB1B104-5F29-4157-A138-8AF816050B7F}" srcOrd="0" destOrd="0" presId="urn:microsoft.com/office/officeart/2005/8/layout/list1"/>
    <dgm:cxn modelId="{9C6F3E11-7ABF-4BC0-B299-D0FC7C237801}" type="presOf" srcId="{773C6FD9-DA71-43DB-8E27-E9FEADC302F9}" destId="{E8D1D907-4906-4C46-9C68-D7D027D31B97}" srcOrd="1" destOrd="0" presId="urn:microsoft.com/office/officeart/2005/8/layout/list1"/>
    <dgm:cxn modelId="{348F2113-DAD7-42FA-979B-7100EEF16505}" type="presOf" srcId="{4E0CC5A5-4A34-4607-9E02-D90C8D8C8AE8}" destId="{ECB1B104-5F29-4157-A138-8AF816050B7F}" srcOrd="0" destOrd="1" presId="urn:microsoft.com/office/officeart/2005/8/layout/list1"/>
    <dgm:cxn modelId="{772FE015-0EC7-492C-A06D-C88F0B3AA9D2}" srcId="{773C6FD9-DA71-43DB-8E27-E9FEADC302F9}" destId="{6E00A8AD-6EC6-4099-97F9-F5F1ED7B3D1A}" srcOrd="0" destOrd="0" parTransId="{88BF0A95-B022-459E-9E35-DD761593B149}" sibTransId="{0113079B-0AF9-4C8A-A91F-A8E99F6A0DB7}"/>
    <dgm:cxn modelId="{41175C1B-21AA-4CB7-A3A6-B07B0F2782F4}" type="presOf" srcId="{05F9A0A4-8B7C-41B0-8052-14C94524F7C7}" destId="{E060C540-0A56-4A7D-88F6-B408CEC196C3}" srcOrd="1" destOrd="0" presId="urn:microsoft.com/office/officeart/2005/8/layout/list1"/>
    <dgm:cxn modelId="{751FE72E-DE2E-4312-B337-306037ECA057}" type="presOf" srcId="{773C6FD9-DA71-43DB-8E27-E9FEADC302F9}" destId="{F3CF6BD6-381E-4D75-9035-8BF66C20F849}" srcOrd="0" destOrd="0" presId="urn:microsoft.com/office/officeart/2005/8/layout/list1"/>
    <dgm:cxn modelId="{8F7A5F38-DA7B-49A6-B242-2DFE36AE4960}" type="presOf" srcId="{7F805AFD-A0DC-4EBF-89E6-D886555D08D8}" destId="{B15FF333-622A-4E83-B181-A8E961AC1481}" srcOrd="0" destOrd="2" presId="urn:microsoft.com/office/officeart/2005/8/layout/list1"/>
    <dgm:cxn modelId="{39B9343C-1C52-458B-9004-292B2C61256D}" type="presOf" srcId="{64F8F2D5-44A3-41FD-8108-7B8EE988E126}" destId="{B15FF333-622A-4E83-B181-A8E961AC1481}" srcOrd="0" destOrd="0" presId="urn:microsoft.com/office/officeart/2005/8/layout/list1"/>
    <dgm:cxn modelId="{F94BD15B-9157-460C-973C-9590F314F545}" srcId="{C209B306-EE05-4AE1-B7DE-466B636933DD}" destId="{7F805AFD-A0DC-4EBF-89E6-D886555D08D8}" srcOrd="0" destOrd="0" parTransId="{742157BC-E9BC-409E-BCD4-330C0FBEA753}" sibTransId="{368BE696-FC6B-4B25-BC40-3A99210EBC4F}"/>
    <dgm:cxn modelId="{39A52449-04F6-4B8A-A0A1-AA3E5144C3AE}" srcId="{FF678B69-09FE-4E59-B212-B86A92EB902B}" destId="{773C6FD9-DA71-43DB-8E27-E9FEADC302F9}" srcOrd="0" destOrd="0" parTransId="{F44F79D0-7F6F-4326-85F9-BE07C984942C}" sibTransId="{4AD856FF-7431-4D9D-8BBB-DE4606E861F9}"/>
    <dgm:cxn modelId="{B63D4949-E550-4F6B-AB11-88C9CAE83B34}" srcId="{773C6FD9-DA71-43DB-8E27-E9FEADC302F9}" destId="{4E0CC5A5-4A34-4607-9E02-D90C8D8C8AE8}" srcOrd="1" destOrd="0" parTransId="{015429AD-D08B-4201-8AC6-AD54BE2169C2}" sibTransId="{D139B751-2ED3-4F94-B2D7-5A38B2D0E7FD}"/>
    <dgm:cxn modelId="{C57C556D-F9EB-4139-A632-977B26A1C243}" type="presOf" srcId="{C209B306-EE05-4AE1-B7DE-466B636933DD}" destId="{B15FF333-622A-4E83-B181-A8E961AC1481}" srcOrd="0" destOrd="1" presId="urn:microsoft.com/office/officeart/2005/8/layout/list1"/>
    <dgm:cxn modelId="{DEB64D54-AD9D-4F1B-A938-E37BA6A46D79}" srcId="{FF678B69-09FE-4E59-B212-B86A92EB902B}" destId="{05F9A0A4-8B7C-41B0-8052-14C94524F7C7}" srcOrd="1" destOrd="0" parTransId="{C9FCD560-67E4-4456-BF93-041B83DBA29D}" sibTransId="{E01F4907-8273-409A-AA3D-4E7A3CF9F1F3}"/>
    <dgm:cxn modelId="{7243F07B-DA0A-4947-8C39-4CDE01FB4004}" type="presOf" srcId="{85033D9E-EBE8-45FB-B1E2-090B161ABB06}" destId="{B15FF333-622A-4E83-B181-A8E961AC1481}" srcOrd="0" destOrd="3" presId="urn:microsoft.com/office/officeart/2005/8/layout/list1"/>
    <dgm:cxn modelId="{C418AC8A-595E-442F-9E1B-C52EFA3696C7}" type="presOf" srcId="{05F9A0A4-8B7C-41B0-8052-14C94524F7C7}" destId="{E500D3E7-A42A-43B4-BD8F-D5FEAECF7074}" srcOrd="0" destOrd="0" presId="urn:microsoft.com/office/officeart/2005/8/layout/list1"/>
    <dgm:cxn modelId="{A66C47AB-1A3E-46EE-8230-3307E74FD25D}" type="presOf" srcId="{FF678B69-09FE-4E59-B212-B86A92EB902B}" destId="{0DD57541-CD92-4887-9C20-E60AFD2D6821}" srcOrd="0" destOrd="0" presId="urn:microsoft.com/office/officeart/2005/8/layout/list1"/>
    <dgm:cxn modelId="{353183B7-0B53-4CC0-9DB6-596AB59B8E62}" srcId="{05F9A0A4-8B7C-41B0-8052-14C94524F7C7}" destId="{C209B306-EE05-4AE1-B7DE-466B636933DD}" srcOrd="1" destOrd="0" parTransId="{5912DA95-62F3-4C31-818A-8F19DC051324}" sibTransId="{028E27C8-9817-4231-BE7A-5957BE5F7117}"/>
    <dgm:cxn modelId="{5242C7C9-A1D0-46E0-8E56-91530737B6B8}" srcId="{C209B306-EE05-4AE1-B7DE-466B636933DD}" destId="{85033D9E-EBE8-45FB-B1E2-090B161ABB06}" srcOrd="1" destOrd="0" parTransId="{13F3A185-01C9-418D-AB45-E0685DBAE39C}" sibTransId="{786A9B3C-5271-43A7-A8F4-D0B9E2A3F1A4}"/>
    <dgm:cxn modelId="{803809CD-F82B-4D39-AED8-FBE999C00005}" srcId="{05F9A0A4-8B7C-41B0-8052-14C94524F7C7}" destId="{64F8F2D5-44A3-41FD-8108-7B8EE988E126}" srcOrd="0" destOrd="0" parTransId="{775E9A17-EF0C-4C44-85FD-146361E7F0BD}" sibTransId="{6E99B98A-D725-44FF-9347-E8CA5FEE9875}"/>
    <dgm:cxn modelId="{078002E5-A8B7-4628-9BA8-5693BC5E8EB1}" type="presParOf" srcId="{0DD57541-CD92-4887-9C20-E60AFD2D6821}" destId="{3AB5B6DF-AB0C-4034-ADFB-41437E4EEC71}" srcOrd="0" destOrd="0" presId="urn:microsoft.com/office/officeart/2005/8/layout/list1"/>
    <dgm:cxn modelId="{9D5B877C-ADA4-4368-8C47-4208E387AC17}" type="presParOf" srcId="{3AB5B6DF-AB0C-4034-ADFB-41437E4EEC71}" destId="{F3CF6BD6-381E-4D75-9035-8BF66C20F849}" srcOrd="0" destOrd="0" presId="urn:microsoft.com/office/officeart/2005/8/layout/list1"/>
    <dgm:cxn modelId="{1BD219DE-97B2-4BAB-8A80-D259DD1D2A08}" type="presParOf" srcId="{3AB5B6DF-AB0C-4034-ADFB-41437E4EEC71}" destId="{E8D1D907-4906-4C46-9C68-D7D027D31B97}" srcOrd="1" destOrd="0" presId="urn:microsoft.com/office/officeart/2005/8/layout/list1"/>
    <dgm:cxn modelId="{3152C77B-CF8C-44B0-A284-BF512170F798}" type="presParOf" srcId="{0DD57541-CD92-4887-9C20-E60AFD2D6821}" destId="{10FC6FEE-68A3-41B2-AEE5-5414E89C6510}" srcOrd="1" destOrd="0" presId="urn:microsoft.com/office/officeart/2005/8/layout/list1"/>
    <dgm:cxn modelId="{B7993594-9DF8-4E68-92A8-C9B5C9431F4B}" type="presParOf" srcId="{0DD57541-CD92-4887-9C20-E60AFD2D6821}" destId="{ECB1B104-5F29-4157-A138-8AF816050B7F}" srcOrd="2" destOrd="0" presId="urn:microsoft.com/office/officeart/2005/8/layout/list1"/>
    <dgm:cxn modelId="{F6EA4B47-9AA9-4FA7-9A14-873CE2037659}" type="presParOf" srcId="{0DD57541-CD92-4887-9C20-E60AFD2D6821}" destId="{A903127E-AD03-436D-9018-1DB6EBB15D5E}" srcOrd="3" destOrd="0" presId="urn:microsoft.com/office/officeart/2005/8/layout/list1"/>
    <dgm:cxn modelId="{E7C4578B-7B34-41FA-9F1F-B0B376EAB588}" type="presParOf" srcId="{0DD57541-CD92-4887-9C20-E60AFD2D6821}" destId="{B43EC677-54F0-435F-90F4-3CD6305EB80D}" srcOrd="4" destOrd="0" presId="urn:microsoft.com/office/officeart/2005/8/layout/list1"/>
    <dgm:cxn modelId="{2337F255-F631-43D4-8EE7-1A427587E01C}" type="presParOf" srcId="{B43EC677-54F0-435F-90F4-3CD6305EB80D}" destId="{E500D3E7-A42A-43B4-BD8F-D5FEAECF7074}" srcOrd="0" destOrd="0" presId="urn:microsoft.com/office/officeart/2005/8/layout/list1"/>
    <dgm:cxn modelId="{C9847E66-511E-4E88-973E-75595D318A0C}" type="presParOf" srcId="{B43EC677-54F0-435F-90F4-3CD6305EB80D}" destId="{E060C540-0A56-4A7D-88F6-B408CEC196C3}" srcOrd="1" destOrd="0" presId="urn:microsoft.com/office/officeart/2005/8/layout/list1"/>
    <dgm:cxn modelId="{E488EBE6-CB0C-477F-8677-EABA7844963A}" type="presParOf" srcId="{0DD57541-CD92-4887-9C20-E60AFD2D6821}" destId="{D3BD7E40-3B8E-4F69-B96A-031C7FD9364F}" srcOrd="5" destOrd="0" presId="urn:microsoft.com/office/officeart/2005/8/layout/list1"/>
    <dgm:cxn modelId="{3775A29F-709D-4A81-BC09-A5B378F07F7A}" type="presParOf" srcId="{0DD57541-CD92-4887-9C20-E60AFD2D6821}" destId="{B15FF333-622A-4E83-B181-A8E961AC148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43FD70-DEFD-4E7A-9A17-F98A43455C0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263153-0C4E-48F4-BA7D-37654470424D}">
      <dgm:prSet/>
      <dgm:spPr/>
      <dgm:t>
        <a:bodyPr/>
        <a:lstStyle/>
        <a:p>
          <a:r>
            <a:rPr lang="hu-HU" dirty="0"/>
            <a:t>Results using the 50 features and 10-fold cross-validation and slightly more samples (371 vs. 329)</a:t>
          </a:r>
          <a:endParaRPr lang="en-US" dirty="0"/>
        </a:p>
      </dgm:t>
    </dgm:pt>
    <dgm:pt modelId="{6EF34DC8-CCED-4B2D-8B17-6D1E36BCA852}" type="parTrans" cxnId="{715F29EB-A2A6-4F2E-BA11-FBD4192FAE49}">
      <dgm:prSet/>
      <dgm:spPr/>
      <dgm:t>
        <a:bodyPr/>
        <a:lstStyle/>
        <a:p>
          <a:endParaRPr lang="en-US"/>
        </a:p>
      </dgm:t>
    </dgm:pt>
    <dgm:pt modelId="{29312895-4438-434F-9FD3-933280B7167D}" type="sibTrans" cxnId="{715F29EB-A2A6-4F2E-BA11-FBD4192FAE49}">
      <dgm:prSet/>
      <dgm:spPr/>
      <dgm:t>
        <a:bodyPr/>
        <a:lstStyle/>
        <a:p>
          <a:endParaRPr lang="en-US"/>
        </a:p>
      </dgm:t>
    </dgm:pt>
    <dgm:pt modelId="{52811B94-F40B-43A9-8536-C96A2A44FE41}">
      <dgm:prSet/>
      <dgm:spPr/>
      <dgm:t>
        <a:bodyPr/>
        <a:lstStyle/>
        <a:p>
          <a:r>
            <a:rPr lang="hu-HU" dirty="0"/>
            <a:t>R2 using the correct definition: 0.801 +/- 0.056</a:t>
          </a:r>
          <a:endParaRPr lang="en-US" dirty="0"/>
        </a:p>
      </dgm:t>
    </dgm:pt>
    <dgm:pt modelId="{90EEF8CC-3FE0-4F9F-A974-A8D9A457EC6F}" type="parTrans" cxnId="{C4B9F88F-4D18-4917-B49A-1F16070BF334}">
      <dgm:prSet/>
      <dgm:spPr/>
      <dgm:t>
        <a:bodyPr/>
        <a:lstStyle/>
        <a:p>
          <a:endParaRPr lang="en-US"/>
        </a:p>
      </dgm:t>
    </dgm:pt>
    <dgm:pt modelId="{74ADB773-B3F0-4707-9F3B-64C2C17D0A0C}" type="sibTrans" cxnId="{C4B9F88F-4D18-4917-B49A-1F16070BF334}">
      <dgm:prSet/>
      <dgm:spPr/>
      <dgm:t>
        <a:bodyPr/>
        <a:lstStyle/>
        <a:p>
          <a:endParaRPr lang="en-US"/>
        </a:p>
      </dgm:t>
    </dgm:pt>
    <dgm:pt modelId="{04D631CB-C076-48E8-9C21-4A0F3A39BF75}">
      <dgm:prSet/>
      <dgm:spPr/>
      <dgm:t>
        <a:bodyPr/>
        <a:lstStyle/>
        <a:p>
          <a:r>
            <a:rPr lang="hu-HU" dirty="0"/>
            <a:t>R2 using their definition: 0.819 +/- 0.054</a:t>
          </a:r>
          <a:endParaRPr lang="en-US" dirty="0"/>
        </a:p>
      </dgm:t>
    </dgm:pt>
    <dgm:pt modelId="{9FB236F8-59C3-4995-A860-37E2590EF323}" type="parTrans" cxnId="{5C09C324-B154-4D2B-B1BA-AF40C54550AA}">
      <dgm:prSet/>
      <dgm:spPr/>
      <dgm:t>
        <a:bodyPr/>
        <a:lstStyle/>
        <a:p>
          <a:endParaRPr lang="en-US"/>
        </a:p>
      </dgm:t>
    </dgm:pt>
    <dgm:pt modelId="{DCA5988A-6B82-4EFA-A280-1FBC05396F5D}" type="sibTrans" cxnId="{5C09C324-B154-4D2B-B1BA-AF40C54550AA}">
      <dgm:prSet/>
      <dgm:spPr/>
      <dgm:t>
        <a:bodyPr/>
        <a:lstStyle/>
        <a:p>
          <a:endParaRPr lang="en-US"/>
        </a:p>
      </dgm:t>
    </dgm:pt>
    <dgm:pt modelId="{0F53B948-BDB1-441F-ABFC-95B4D0851941}">
      <dgm:prSet/>
      <dgm:spPr/>
      <dgm:t>
        <a:bodyPr/>
        <a:lstStyle/>
        <a:p>
          <a:r>
            <a:rPr lang="hu-HU" dirty="0"/>
            <a:t>So indeed, these features yield better result than using all of them (R2 improved from 0.758 to 0.801)</a:t>
          </a:r>
          <a:endParaRPr lang="en-US" dirty="0"/>
        </a:p>
      </dgm:t>
    </dgm:pt>
    <dgm:pt modelId="{ACC57205-66CC-4D65-9297-E0339A6A0620}" type="parTrans" cxnId="{C955740B-AFEA-4729-ACFC-B7A0D82F324C}">
      <dgm:prSet/>
      <dgm:spPr/>
      <dgm:t>
        <a:bodyPr/>
        <a:lstStyle/>
        <a:p>
          <a:endParaRPr lang="en-US"/>
        </a:p>
      </dgm:t>
    </dgm:pt>
    <dgm:pt modelId="{89F5FF0E-EDC4-453F-BB65-71D8B980EE04}" type="sibTrans" cxnId="{C955740B-AFEA-4729-ACFC-B7A0D82F324C}">
      <dgm:prSet/>
      <dgm:spPr/>
      <dgm:t>
        <a:bodyPr/>
        <a:lstStyle/>
        <a:p>
          <a:endParaRPr lang="en-US"/>
        </a:p>
      </dgm:t>
    </dgm:pt>
    <dgm:pt modelId="{0446A698-9E06-4192-BFBD-9A2C39C293D5}">
      <dgm:prSet/>
      <dgm:spPr/>
      <dgm:t>
        <a:bodyPr/>
        <a:lstStyle/>
        <a:p>
          <a:r>
            <a:rPr lang="hu-HU"/>
            <a:t>But what happens if we use these features on an independent dataset?</a:t>
          </a:r>
          <a:endParaRPr lang="en-US"/>
        </a:p>
      </dgm:t>
    </dgm:pt>
    <dgm:pt modelId="{870859F5-694C-47A7-AC89-BE1D0E1E7DF5}" type="parTrans" cxnId="{A16FF968-1D4D-46FE-9A80-788896D1C50E}">
      <dgm:prSet/>
      <dgm:spPr/>
      <dgm:t>
        <a:bodyPr/>
        <a:lstStyle/>
        <a:p>
          <a:endParaRPr lang="en-US"/>
        </a:p>
      </dgm:t>
    </dgm:pt>
    <dgm:pt modelId="{9979B28A-9C7C-4426-B49C-CF6A82F4772B}" type="sibTrans" cxnId="{A16FF968-1D4D-46FE-9A80-788896D1C50E}">
      <dgm:prSet/>
      <dgm:spPr/>
      <dgm:t>
        <a:bodyPr/>
        <a:lstStyle/>
        <a:p>
          <a:endParaRPr lang="en-US"/>
        </a:p>
      </dgm:t>
    </dgm:pt>
    <dgm:pt modelId="{E8E91E93-5904-4B1B-BCE0-0048F4EA72EA}" type="pres">
      <dgm:prSet presAssocID="{EC43FD70-DEFD-4E7A-9A17-F98A43455C0C}" presName="linear" presStyleCnt="0">
        <dgm:presLayoutVars>
          <dgm:animLvl val="lvl"/>
          <dgm:resizeHandles val="exact"/>
        </dgm:presLayoutVars>
      </dgm:prSet>
      <dgm:spPr/>
    </dgm:pt>
    <dgm:pt modelId="{ED23C1F4-ABAE-4DAE-9D79-4F29E5752A2C}" type="pres">
      <dgm:prSet presAssocID="{C0263153-0C4E-48F4-BA7D-37654470424D}" presName="parentText" presStyleLbl="node1" presStyleIdx="0" presStyleCnt="3">
        <dgm:presLayoutVars>
          <dgm:chMax val="0"/>
          <dgm:bulletEnabled val="1"/>
        </dgm:presLayoutVars>
      </dgm:prSet>
      <dgm:spPr/>
    </dgm:pt>
    <dgm:pt modelId="{8543A0DF-333E-4395-B471-AC4AB01EA4C4}" type="pres">
      <dgm:prSet presAssocID="{C0263153-0C4E-48F4-BA7D-37654470424D}" presName="childText" presStyleLbl="revTx" presStyleIdx="0" presStyleCnt="1">
        <dgm:presLayoutVars>
          <dgm:bulletEnabled val="1"/>
        </dgm:presLayoutVars>
      </dgm:prSet>
      <dgm:spPr/>
    </dgm:pt>
    <dgm:pt modelId="{93BB63D4-3BAA-4325-9CC5-4CD6A7C5FD3C}" type="pres">
      <dgm:prSet presAssocID="{0F53B948-BDB1-441F-ABFC-95B4D0851941}" presName="parentText" presStyleLbl="node1" presStyleIdx="1" presStyleCnt="3">
        <dgm:presLayoutVars>
          <dgm:chMax val="0"/>
          <dgm:bulletEnabled val="1"/>
        </dgm:presLayoutVars>
      </dgm:prSet>
      <dgm:spPr/>
    </dgm:pt>
    <dgm:pt modelId="{E30EDE5C-EDD0-40D7-A429-8708ECA55198}" type="pres">
      <dgm:prSet presAssocID="{89F5FF0E-EDC4-453F-BB65-71D8B980EE04}" presName="spacer" presStyleCnt="0"/>
      <dgm:spPr/>
    </dgm:pt>
    <dgm:pt modelId="{BF975703-D69C-4304-924F-C712EA8AB4CE}" type="pres">
      <dgm:prSet presAssocID="{0446A698-9E06-4192-BFBD-9A2C39C293D5}" presName="parentText" presStyleLbl="node1" presStyleIdx="2" presStyleCnt="3">
        <dgm:presLayoutVars>
          <dgm:chMax val="0"/>
          <dgm:bulletEnabled val="1"/>
        </dgm:presLayoutVars>
      </dgm:prSet>
      <dgm:spPr/>
    </dgm:pt>
  </dgm:ptLst>
  <dgm:cxnLst>
    <dgm:cxn modelId="{C955740B-AFEA-4729-ACFC-B7A0D82F324C}" srcId="{EC43FD70-DEFD-4E7A-9A17-F98A43455C0C}" destId="{0F53B948-BDB1-441F-ABFC-95B4D0851941}" srcOrd="1" destOrd="0" parTransId="{ACC57205-66CC-4D65-9297-E0339A6A0620}" sibTransId="{89F5FF0E-EDC4-453F-BB65-71D8B980EE04}"/>
    <dgm:cxn modelId="{3BB57722-46E9-4087-A100-23ECA68C7EFF}" type="presOf" srcId="{52811B94-F40B-43A9-8536-C96A2A44FE41}" destId="{8543A0DF-333E-4395-B471-AC4AB01EA4C4}" srcOrd="0" destOrd="0" presId="urn:microsoft.com/office/officeart/2005/8/layout/vList2"/>
    <dgm:cxn modelId="{5C09C324-B154-4D2B-B1BA-AF40C54550AA}" srcId="{C0263153-0C4E-48F4-BA7D-37654470424D}" destId="{04D631CB-C076-48E8-9C21-4A0F3A39BF75}" srcOrd="1" destOrd="0" parTransId="{9FB236F8-59C3-4995-A860-37E2590EF323}" sibTransId="{DCA5988A-6B82-4EFA-A280-1FBC05396F5D}"/>
    <dgm:cxn modelId="{23E1EA45-1D7C-48CA-978B-563999E1EA30}" type="presOf" srcId="{C0263153-0C4E-48F4-BA7D-37654470424D}" destId="{ED23C1F4-ABAE-4DAE-9D79-4F29E5752A2C}" srcOrd="0" destOrd="0" presId="urn:microsoft.com/office/officeart/2005/8/layout/vList2"/>
    <dgm:cxn modelId="{A16FF968-1D4D-46FE-9A80-788896D1C50E}" srcId="{EC43FD70-DEFD-4E7A-9A17-F98A43455C0C}" destId="{0446A698-9E06-4192-BFBD-9A2C39C293D5}" srcOrd="2" destOrd="0" parTransId="{870859F5-694C-47A7-AC89-BE1D0E1E7DF5}" sibTransId="{9979B28A-9C7C-4426-B49C-CF6A82F4772B}"/>
    <dgm:cxn modelId="{C4B9F88F-4D18-4917-B49A-1F16070BF334}" srcId="{C0263153-0C4E-48F4-BA7D-37654470424D}" destId="{52811B94-F40B-43A9-8536-C96A2A44FE41}" srcOrd="0" destOrd="0" parTransId="{90EEF8CC-3FE0-4F9F-A974-A8D9A457EC6F}" sibTransId="{74ADB773-B3F0-4707-9F3B-64C2C17D0A0C}"/>
    <dgm:cxn modelId="{EDFB8D9F-7650-4E5F-81BB-EDFCF24CE892}" type="presOf" srcId="{0446A698-9E06-4192-BFBD-9A2C39C293D5}" destId="{BF975703-D69C-4304-924F-C712EA8AB4CE}" srcOrd="0" destOrd="0" presId="urn:microsoft.com/office/officeart/2005/8/layout/vList2"/>
    <dgm:cxn modelId="{EC9F08CB-4719-48F2-BA00-486488321367}" type="presOf" srcId="{EC43FD70-DEFD-4E7A-9A17-F98A43455C0C}" destId="{E8E91E93-5904-4B1B-BCE0-0048F4EA72EA}" srcOrd="0" destOrd="0" presId="urn:microsoft.com/office/officeart/2005/8/layout/vList2"/>
    <dgm:cxn modelId="{9562E9D5-AA22-4062-92FD-C5FBD9542289}" type="presOf" srcId="{04D631CB-C076-48E8-9C21-4A0F3A39BF75}" destId="{8543A0DF-333E-4395-B471-AC4AB01EA4C4}" srcOrd="0" destOrd="1" presId="urn:microsoft.com/office/officeart/2005/8/layout/vList2"/>
    <dgm:cxn modelId="{715F29EB-A2A6-4F2E-BA11-FBD4192FAE49}" srcId="{EC43FD70-DEFD-4E7A-9A17-F98A43455C0C}" destId="{C0263153-0C4E-48F4-BA7D-37654470424D}" srcOrd="0" destOrd="0" parTransId="{6EF34DC8-CCED-4B2D-8B17-6D1E36BCA852}" sibTransId="{29312895-4438-434F-9FD3-933280B7167D}"/>
    <dgm:cxn modelId="{DB1D51EB-8DF5-460F-A741-20F34997D4CC}" type="presOf" srcId="{0F53B948-BDB1-441F-ABFC-95B4D0851941}" destId="{93BB63D4-3BAA-4325-9CC5-4CD6A7C5FD3C}" srcOrd="0" destOrd="0" presId="urn:microsoft.com/office/officeart/2005/8/layout/vList2"/>
    <dgm:cxn modelId="{9D29683D-B770-488F-A483-32E48F0DFFE4}" type="presParOf" srcId="{E8E91E93-5904-4B1B-BCE0-0048F4EA72EA}" destId="{ED23C1F4-ABAE-4DAE-9D79-4F29E5752A2C}" srcOrd="0" destOrd="0" presId="urn:microsoft.com/office/officeart/2005/8/layout/vList2"/>
    <dgm:cxn modelId="{1EB609A3-9549-448D-B030-F28EB4272A45}" type="presParOf" srcId="{E8E91E93-5904-4B1B-BCE0-0048F4EA72EA}" destId="{8543A0DF-333E-4395-B471-AC4AB01EA4C4}" srcOrd="1" destOrd="0" presId="urn:microsoft.com/office/officeart/2005/8/layout/vList2"/>
    <dgm:cxn modelId="{78C2B505-4EC5-4BEC-A79C-A56660510BA2}" type="presParOf" srcId="{E8E91E93-5904-4B1B-BCE0-0048F4EA72EA}" destId="{93BB63D4-3BAA-4325-9CC5-4CD6A7C5FD3C}" srcOrd="2" destOrd="0" presId="urn:microsoft.com/office/officeart/2005/8/layout/vList2"/>
    <dgm:cxn modelId="{101FA0CA-A32A-41EB-B4F8-3D96FC24CF81}" type="presParOf" srcId="{E8E91E93-5904-4B1B-BCE0-0048F4EA72EA}" destId="{E30EDE5C-EDD0-40D7-A429-8708ECA55198}" srcOrd="3" destOrd="0" presId="urn:microsoft.com/office/officeart/2005/8/layout/vList2"/>
    <dgm:cxn modelId="{8AF43C74-1BF7-4ACE-AEF1-70FD5B81EF65}" type="presParOf" srcId="{E8E91E93-5904-4B1B-BCE0-0048F4EA72EA}" destId="{BF975703-D69C-4304-924F-C712EA8AB4C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B09CC8-D063-4F5A-B23B-BB633BC68BB5}"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D498C7FD-B4E5-42CB-82B9-2F9A69D75561}">
      <dgm:prSet/>
      <dgm:spPr/>
      <dgm:t>
        <a:bodyPr/>
        <a:lstStyle/>
        <a:p>
          <a:r>
            <a:rPr lang="hu-HU"/>
            <a:t>Sperm Hypo Methylated Regions (HMR)</a:t>
          </a:r>
          <a:endParaRPr lang="en-US"/>
        </a:p>
      </dgm:t>
    </dgm:pt>
    <dgm:pt modelId="{75B12408-6AE3-4A67-BA85-D818E5F98F5D}" type="parTrans" cxnId="{3AF8D5E4-A78C-4823-AFB4-F67662CFECF8}">
      <dgm:prSet/>
      <dgm:spPr/>
      <dgm:t>
        <a:bodyPr/>
        <a:lstStyle/>
        <a:p>
          <a:endParaRPr lang="en-US"/>
        </a:p>
      </dgm:t>
    </dgm:pt>
    <dgm:pt modelId="{B92042C4-A32B-480F-BCAF-C5A322A88690}" type="sibTrans" cxnId="{3AF8D5E4-A78C-4823-AFB4-F67662CFECF8}">
      <dgm:prSet/>
      <dgm:spPr/>
      <dgm:t>
        <a:bodyPr/>
        <a:lstStyle/>
        <a:p>
          <a:endParaRPr lang="en-US"/>
        </a:p>
      </dgm:t>
    </dgm:pt>
    <dgm:pt modelId="{8185001E-367C-449D-8E3F-83FE443C8873}">
      <dgm:prSet/>
      <dgm:spPr/>
      <dgm:t>
        <a:bodyPr/>
        <a:lstStyle/>
        <a:p>
          <a:r>
            <a:rPr lang="hu-HU"/>
            <a:t>36506 features</a:t>
          </a:r>
          <a:endParaRPr lang="en-US"/>
        </a:p>
      </dgm:t>
    </dgm:pt>
    <dgm:pt modelId="{B4E50CB9-8DD6-4081-B4FD-B6F56ECE2BD8}" type="parTrans" cxnId="{51305B21-DF7C-4AF2-AD70-F1E210F5A0F5}">
      <dgm:prSet/>
      <dgm:spPr/>
      <dgm:t>
        <a:bodyPr/>
        <a:lstStyle/>
        <a:p>
          <a:endParaRPr lang="en-US"/>
        </a:p>
      </dgm:t>
    </dgm:pt>
    <dgm:pt modelId="{002CFBE7-F90D-4873-81D4-6C3A071055BE}" type="sibTrans" cxnId="{51305B21-DF7C-4AF2-AD70-F1E210F5A0F5}">
      <dgm:prSet/>
      <dgm:spPr/>
      <dgm:t>
        <a:bodyPr/>
        <a:lstStyle/>
        <a:p>
          <a:endParaRPr lang="en-US"/>
        </a:p>
      </dgm:t>
    </dgm:pt>
    <dgm:pt modelId="{EBF60BD9-F78F-49DE-96B4-9743C544E030}">
      <dgm:prSet/>
      <dgm:spPr/>
      <dgm:t>
        <a:bodyPr/>
        <a:lstStyle/>
        <a:p>
          <a:r>
            <a:rPr lang="hu-HU"/>
            <a:t>Sperm HMRs overlapping promoters (regulating genes)</a:t>
          </a:r>
          <a:endParaRPr lang="en-US"/>
        </a:p>
      </dgm:t>
    </dgm:pt>
    <dgm:pt modelId="{532F4B48-A06E-475D-BECD-0EDB0D4C57D2}" type="parTrans" cxnId="{D9F9D0DF-086A-455E-B1A6-818E16F3A88B}">
      <dgm:prSet/>
      <dgm:spPr/>
      <dgm:t>
        <a:bodyPr/>
        <a:lstStyle/>
        <a:p>
          <a:endParaRPr lang="en-US"/>
        </a:p>
      </dgm:t>
    </dgm:pt>
    <dgm:pt modelId="{2EBDF32E-E4E0-41FF-9BAA-2CEE20F20E95}" type="sibTrans" cxnId="{D9F9D0DF-086A-455E-B1A6-818E16F3A88B}">
      <dgm:prSet/>
      <dgm:spPr/>
      <dgm:t>
        <a:bodyPr/>
        <a:lstStyle/>
        <a:p>
          <a:endParaRPr lang="en-US"/>
        </a:p>
      </dgm:t>
    </dgm:pt>
    <dgm:pt modelId="{96D270B9-D225-49C9-843F-75A4D0D13606}">
      <dgm:prSet/>
      <dgm:spPr/>
      <dgm:t>
        <a:bodyPr/>
        <a:lstStyle/>
        <a:p>
          <a:r>
            <a:rPr lang="hu-HU"/>
            <a:t>16285 features</a:t>
          </a:r>
          <a:endParaRPr lang="en-US"/>
        </a:p>
      </dgm:t>
    </dgm:pt>
    <dgm:pt modelId="{5587450E-0F29-4B7C-813F-C9936CC27EC5}" type="parTrans" cxnId="{0B63CAD2-8521-4C33-B4DD-04A646380FBC}">
      <dgm:prSet/>
      <dgm:spPr/>
      <dgm:t>
        <a:bodyPr/>
        <a:lstStyle/>
        <a:p>
          <a:endParaRPr lang="en-US"/>
        </a:p>
      </dgm:t>
    </dgm:pt>
    <dgm:pt modelId="{F5310829-E0E8-4E82-83EA-FDA062DD3399}" type="sibTrans" cxnId="{0B63CAD2-8521-4C33-B4DD-04A646380FBC}">
      <dgm:prSet/>
      <dgm:spPr/>
      <dgm:t>
        <a:bodyPr/>
        <a:lstStyle/>
        <a:p>
          <a:endParaRPr lang="en-US"/>
        </a:p>
      </dgm:t>
    </dgm:pt>
    <dgm:pt modelId="{BFD20944-831C-468E-A528-0904244EDDC5}">
      <dgm:prSet/>
      <dgm:spPr/>
      <dgm:t>
        <a:bodyPr/>
        <a:lstStyle/>
        <a:p>
          <a:r>
            <a:rPr lang="hu-HU"/>
            <a:t>Sperm HMRs *not* overlapping promoters</a:t>
          </a:r>
          <a:endParaRPr lang="en-US"/>
        </a:p>
      </dgm:t>
    </dgm:pt>
    <dgm:pt modelId="{690AFD60-7220-4FCF-B2EA-A64E77D1DD02}" type="parTrans" cxnId="{87B1F006-BDBA-49EC-96BA-A49F4EA0D9C1}">
      <dgm:prSet/>
      <dgm:spPr/>
      <dgm:t>
        <a:bodyPr/>
        <a:lstStyle/>
        <a:p>
          <a:endParaRPr lang="en-US"/>
        </a:p>
      </dgm:t>
    </dgm:pt>
    <dgm:pt modelId="{3E9CDD31-FDAF-408F-8594-506743C8F9E2}" type="sibTrans" cxnId="{87B1F006-BDBA-49EC-96BA-A49F4EA0D9C1}">
      <dgm:prSet/>
      <dgm:spPr/>
      <dgm:t>
        <a:bodyPr/>
        <a:lstStyle/>
        <a:p>
          <a:endParaRPr lang="en-US"/>
        </a:p>
      </dgm:t>
    </dgm:pt>
    <dgm:pt modelId="{38489390-0E49-4958-947A-C71E55A6C65E}">
      <dgm:prSet/>
      <dgm:spPr/>
      <dgm:t>
        <a:bodyPr/>
        <a:lstStyle/>
        <a:p>
          <a:r>
            <a:rPr lang="hu-HU"/>
            <a:t>20221 features</a:t>
          </a:r>
          <a:endParaRPr lang="en-US"/>
        </a:p>
      </dgm:t>
    </dgm:pt>
    <dgm:pt modelId="{7E97D9AF-5A59-4C0B-A95C-295F96BBCBD2}" type="parTrans" cxnId="{E4083C38-F4FD-4151-8EE7-9C8CC1F6EC54}">
      <dgm:prSet/>
      <dgm:spPr/>
      <dgm:t>
        <a:bodyPr/>
        <a:lstStyle/>
        <a:p>
          <a:endParaRPr lang="en-US"/>
        </a:p>
      </dgm:t>
    </dgm:pt>
    <dgm:pt modelId="{CD0E555E-9364-494B-8E53-95732DDE43A3}" type="sibTrans" cxnId="{E4083C38-F4FD-4151-8EE7-9C8CC1F6EC54}">
      <dgm:prSet/>
      <dgm:spPr/>
      <dgm:t>
        <a:bodyPr/>
        <a:lstStyle/>
        <a:p>
          <a:endParaRPr lang="en-US"/>
        </a:p>
      </dgm:t>
    </dgm:pt>
    <dgm:pt modelId="{26BEC034-68A3-4033-8C1F-C43153E991D0}" type="pres">
      <dgm:prSet presAssocID="{14B09CC8-D063-4F5A-B23B-BB633BC68BB5}" presName="Name0" presStyleCnt="0">
        <dgm:presLayoutVars>
          <dgm:dir/>
          <dgm:animLvl val="lvl"/>
          <dgm:resizeHandles val="exact"/>
        </dgm:presLayoutVars>
      </dgm:prSet>
      <dgm:spPr/>
    </dgm:pt>
    <dgm:pt modelId="{28417A7E-C538-4AC7-B357-46EC37E8AB57}" type="pres">
      <dgm:prSet presAssocID="{D498C7FD-B4E5-42CB-82B9-2F9A69D75561}" presName="linNode" presStyleCnt="0"/>
      <dgm:spPr/>
    </dgm:pt>
    <dgm:pt modelId="{18FA14F4-AC43-4A60-93F5-F6F54829C5AE}" type="pres">
      <dgm:prSet presAssocID="{D498C7FD-B4E5-42CB-82B9-2F9A69D75561}" presName="parentText" presStyleLbl="node1" presStyleIdx="0" presStyleCnt="3">
        <dgm:presLayoutVars>
          <dgm:chMax val="1"/>
          <dgm:bulletEnabled val="1"/>
        </dgm:presLayoutVars>
      </dgm:prSet>
      <dgm:spPr/>
    </dgm:pt>
    <dgm:pt modelId="{61D7553B-8C51-4E8E-98C2-5C0DB8C36E9F}" type="pres">
      <dgm:prSet presAssocID="{D498C7FD-B4E5-42CB-82B9-2F9A69D75561}" presName="descendantText" presStyleLbl="alignAccFollowNode1" presStyleIdx="0" presStyleCnt="3">
        <dgm:presLayoutVars>
          <dgm:bulletEnabled val="1"/>
        </dgm:presLayoutVars>
      </dgm:prSet>
      <dgm:spPr/>
    </dgm:pt>
    <dgm:pt modelId="{575C1917-D479-4049-A614-028E8E7D294E}" type="pres">
      <dgm:prSet presAssocID="{B92042C4-A32B-480F-BCAF-C5A322A88690}" presName="sp" presStyleCnt="0"/>
      <dgm:spPr/>
    </dgm:pt>
    <dgm:pt modelId="{5B287684-1CF8-43F6-A67F-0BC4845840AA}" type="pres">
      <dgm:prSet presAssocID="{EBF60BD9-F78F-49DE-96B4-9743C544E030}" presName="linNode" presStyleCnt="0"/>
      <dgm:spPr/>
    </dgm:pt>
    <dgm:pt modelId="{F9F23C8E-2A11-4512-945C-DD09D9C54DBB}" type="pres">
      <dgm:prSet presAssocID="{EBF60BD9-F78F-49DE-96B4-9743C544E030}" presName="parentText" presStyleLbl="node1" presStyleIdx="1" presStyleCnt="3">
        <dgm:presLayoutVars>
          <dgm:chMax val="1"/>
          <dgm:bulletEnabled val="1"/>
        </dgm:presLayoutVars>
      </dgm:prSet>
      <dgm:spPr/>
    </dgm:pt>
    <dgm:pt modelId="{E6D18BEF-9B15-4A74-BF2B-7378E8731C2D}" type="pres">
      <dgm:prSet presAssocID="{EBF60BD9-F78F-49DE-96B4-9743C544E030}" presName="descendantText" presStyleLbl="alignAccFollowNode1" presStyleIdx="1" presStyleCnt="3">
        <dgm:presLayoutVars>
          <dgm:bulletEnabled val="1"/>
        </dgm:presLayoutVars>
      </dgm:prSet>
      <dgm:spPr/>
    </dgm:pt>
    <dgm:pt modelId="{A3D71BE5-3352-4B8C-AFD7-677DD23D8B01}" type="pres">
      <dgm:prSet presAssocID="{2EBDF32E-E4E0-41FF-9BAA-2CEE20F20E95}" presName="sp" presStyleCnt="0"/>
      <dgm:spPr/>
    </dgm:pt>
    <dgm:pt modelId="{A92979C0-A649-4D46-B0F5-6FF327D0B393}" type="pres">
      <dgm:prSet presAssocID="{BFD20944-831C-468E-A528-0904244EDDC5}" presName="linNode" presStyleCnt="0"/>
      <dgm:spPr/>
    </dgm:pt>
    <dgm:pt modelId="{3F8698CE-F151-4DBD-99D8-1577631CCBB5}" type="pres">
      <dgm:prSet presAssocID="{BFD20944-831C-468E-A528-0904244EDDC5}" presName="parentText" presStyleLbl="node1" presStyleIdx="2" presStyleCnt="3">
        <dgm:presLayoutVars>
          <dgm:chMax val="1"/>
          <dgm:bulletEnabled val="1"/>
        </dgm:presLayoutVars>
      </dgm:prSet>
      <dgm:spPr/>
    </dgm:pt>
    <dgm:pt modelId="{C2363DBA-0E1F-4E08-9584-C44F020B6892}" type="pres">
      <dgm:prSet presAssocID="{BFD20944-831C-468E-A528-0904244EDDC5}" presName="descendantText" presStyleLbl="alignAccFollowNode1" presStyleIdx="2" presStyleCnt="3">
        <dgm:presLayoutVars>
          <dgm:bulletEnabled val="1"/>
        </dgm:presLayoutVars>
      </dgm:prSet>
      <dgm:spPr/>
    </dgm:pt>
  </dgm:ptLst>
  <dgm:cxnLst>
    <dgm:cxn modelId="{87B1F006-BDBA-49EC-96BA-A49F4EA0D9C1}" srcId="{14B09CC8-D063-4F5A-B23B-BB633BC68BB5}" destId="{BFD20944-831C-468E-A528-0904244EDDC5}" srcOrd="2" destOrd="0" parTransId="{690AFD60-7220-4FCF-B2EA-A64E77D1DD02}" sibTransId="{3E9CDD31-FDAF-408F-8594-506743C8F9E2}"/>
    <dgm:cxn modelId="{51305B21-DF7C-4AF2-AD70-F1E210F5A0F5}" srcId="{D498C7FD-B4E5-42CB-82B9-2F9A69D75561}" destId="{8185001E-367C-449D-8E3F-83FE443C8873}" srcOrd="0" destOrd="0" parTransId="{B4E50CB9-8DD6-4081-B4FD-B6F56ECE2BD8}" sibTransId="{002CFBE7-F90D-4873-81D4-6C3A071055BE}"/>
    <dgm:cxn modelId="{E4083C38-F4FD-4151-8EE7-9C8CC1F6EC54}" srcId="{BFD20944-831C-468E-A528-0904244EDDC5}" destId="{38489390-0E49-4958-947A-C71E55A6C65E}" srcOrd="0" destOrd="0" parTransId="{7E97D9AF-5A59-4C0B-A95C-295F96BBCBD2}" sibTransId="{CD0E555E-9364-494B-8E53-95732DDE43A3}"/>
    <dgm:cxn modelId="{59C70E75-5386-4BA4-8DB2-2DE6CA2B5F53}" type="presOf" srcId="{38489390-0E49-4958-947A-C71E55A6C65E}" destId="{C2363DBA-0E1F-4E08-9584-C44F020B6892}" srcOrd="0" destOrd="0" presId="urn:microsoft.com/office/officeart/2005/8/layout/vList5"/>
    <dgm:cxn modelId="{66CAEDA4-D4A8-40E8-A6CA-9B5BF1CEF57C}" type="presOf" srcId="{BFD20944-831C-468E-A528-0904244EDDC5}" destId="{3F8698CE-F151-4DBD-99D8-1577631CCBB5}" srcOrd="0" destOrd="0" presId="urn:microsoft.com/office/officeart/2005/8/layout/vList5"/>
    <dgm:cxn modelId="{C6E34BA7-450F-49C1-BDAB-C7CDCEF5A6DC}" type="presOf" srcId="{14B09CC8-D063-4F5A-B23B-BB633BC68BB5}" destId="{26BEC034-68A3-4033-8C1F-C43153E991D0}" srcOrd="0" destOrd="0" presId="urn:microsoft.com/office/officeart/2005/8/layout/vList5"/>
    <dgm:cxn modelId="{16087EAC-7A11-4D17-A940-D93EFABFA668}" type="presOf" srcId="{D498C7FD-B4E5-42CB-82B9-2F9A69D75561}" destId="{18FA14F4-AC43-4A60-93F5-F6F54829C5AE}" srcOrd="0" destOrd="0" presId="urn:microsoft.com/office/officeart/2005/8/layout/vList5"/>
    <dgm:cxn modelId="{78183EBF-9127-4137-98BA-3F95512B7785}" type="presOf" srcId="{EBF60BD9-F78F-49DE-96B4-9743C544E030}" destId="{F9F23C8E-2A11-4512-945C-DD09D9C54DBB}" srcOrd="0" destOrd="0" presId="urn:microsoft.com/office/officeart/2005/8/layout/vList5"/>
    <dgm:cxn modelId="{0B63CAD2-8521-4C33-B4DD-04A646380FBC}" srcId="{EBF60BD9-F78F-49DE-96B4-9743C544E030}" destId="{96D270B9-D225-49C9-843F-75A4D0D13606}" srcOrd="0" destOrd="0" parTransId="{5587450E-0F29-4B7C-813F-C9936CC27EC5}" sibTransId="{F5310829-E0E8-4E82-83EA-FDA062DD3399}"/>
    <dgm:cxn modelId="{01A0CED5-F59B-4904-9921-FAE0D5597D46}" type="presOf" srcId="{8185001E-367C-449D-8E3F-83FE443C8873}" destId="{61D7553B-8C51-4E8E-98C2-5C0DB8C36E9F}" srcOrd="0" destOrd="0" presId="urn:microsoft.com/office/officeart/2005/8/layout/vList5"/>
    <dgm:cxn modelId="{CF39DCD8-6558-4C7A-9E6F-620AC0250915}" type="presOf" srcId="{96D270B9-D225-49C9-843F-75A4D0D13606}" destId="{E6D18BEF-9B15-4A74-BF2B-7378E8731C2D}" srcOrd="0" destOrd="0" presId="urn:microsoft.com/office/officeart/2005/8/layout/vList5"/>
    <dgm:cxn modelId="{D9F9D0DF-086A-455E-B1A6-818E16F3A88B}" srcId="{14B09CC8-D063-4F5A-B23B-BB633BC68BB5}" destId="{EBF60BD9-F78F-49DE-96B4-9743C544E030}" srcOrd="1" destOrd="0" parTransId="{532F4B48-A06E-475D-BECD-0EDB0D4C57D2}" sibTransId="{2EBDF32E-E4E0-41FF-9BAA-2CEE20F20E95}"/>
    <dgm:cxn modelId="{3AF8D5E4-A78C-4823-AFB4-F67662CFECF8}" srcId="{14B09CC8-D063-4F5A-B23B-BB633BC68BB5}" destId="{D498C7FD-B4E5-42CB-82B9-2F9A69D75561}" srcOrd="0" destOrd="0" parTransId="{75B12408-6AE3-4A67-BA85-D818E5F98F5D}" sibTransId="{B92042C4-A32B-480F-BCAF-C5A322A88690}"/>
    <dgm:cxn modelId="{F17421E3-E3D5-4D0C-8BEA-C55EE8A93901}" type="presParOf" srcId="{26BEC034-68A3-4033-8C1F-C43153E991D0}" destId="{28417A7E-C538-4AC7-B357-46EC37E8AB57}" srcOrd="0" destOrd="0" presId="urn:microsoft.com/office/officeart/2005/8/layout/vList5"/>
    <dgm:cxn modelId="{DEF59A4A-D44B-4619-90AB-1AC2BAD0CC83}" type="presParOf" srcId="{28417A7E-C538-4AC7-B357-46EC37E8AB57}" destId="{18FA14F4-AC43-4A60-93F5-F6F54829C5AE}" srcOrd="0" destOrd="0" presId="urn:microsoft.com/office/officeart/2005/8/layout/vList5"/>
    <dgm:cxn modelId="{AB951AC6-1A30-4CEF-A778-B20713EC1235}" type="presParOf" srcId="{28417A7E-C538-4AC7-B357-46EC37E8AB57}" destId="{61D7553B-8C51-4E8E-98C2-5C0DB8C36E9F}" srcOrd="1" destOrd="0" presId="urn:microsoft.com/office/officeart/2005/8/layout/vList5"/>
    <dgm:cxn modelId="{763D181D-E0A9-402D-945F-90238FDE97AA}" type="presParOf" srcId="{26BEC034-68A3-4033-8C1F-C43153E991D0}" destId="{575C1917-D479-4049-A614-028E8E7D294E}" srcOrd="1" destOrd="0" presId="urn:microsoft.com/office/officeart/2005/8/layout/vList5"/>
    <dgm:cxn modelId="{C6C5BF5F-8E5C-4120-ADFF-02BE5E66AC27}" type="presParOf" srcId="{26BEC034-68A3-4033-8C1F-C43153E991D0}" destId="{5B287684-1CF8-43F6-A67F-0BC4845840AA}" srcOrd="2" destOrd="0" presId="urn:microsoft.com/office/officeart/2005/8/layout/vList5"/>
    <dgm:cxn modelId="{E705879E-AAC5-4366-B20B-444F673C16B8}" type="presParOf" srcId="{5B287684-1CF8-43F6-A67F-0BC4845840AA}" destId="{F9F23C8E-2A11-4512-945C-DD09D9C54DBB}" srcOrd="0" destOrd="0" presId="urn:microsoft.com/office/officeart/2005/8/layout/vList5"/>
    <dgm:cxn modelId="{171B9E26-B634-472E-A8F4-4BE14B5DEA46}" type="presParOf" srcId="{5B287684-1CF8-43F6-A67F-0BC4845840AA}" destId="{E6D18BEF-9B15-4A74-BF2B-7378E8731C2D}" srcOrd="1" destOrd="0" presId="urn:microsoft.com/office/officeart/2005/8/layout/vList5"/>
    <dgm:cxn modelId="{33C2625D-EF34-4B59-B1F3-24B2F104326A}" type="presParOf" srcId="{26BEC034-68A3-4033-8C1F-C43153E991D0}" destId="{A3D71BE5-3352-4B8C-AFD7-677DD23D8B01}" srcOrd="3" destOrd="0" presId="urn:microsoft.com/office/officeart/2005/8/layout/vList5"/>
    <dgm:cxn modelId="{5874CA15-DD65-400D-A54A-292F91BE44AA}" type="presParOf" srcId="{26BEC034-68A3-4033-8C1F-C43153E991D0}" destId="{A92979C0-A649-4D46-B0F5-6FF327D0B393}" srcOrd="4" destOrd="0" presId="urn:microsoft.com/office/officeart/2005/8/layout/vList5"/>
    <dgm:cxn modelId="{D209FD94-247C-4ECD-B92F-2C246ABCAD86}" type="presParOf" srcId="{A92979C0-A649-4D46-B0F5-6FF327D0B393}" destId="{3F8698CE-F151-4DBD-99D8-1577631CCBB5}" srcOrd="0" destOrd="0" presId="urn:microsoft.com/office/officeart/2005/8/layout/vList5"/>
    <dgm:cxn modelId="{41E14514-B7C2-4533-8AA2-3E2DFFFDE304}" type="presParOf" srcId="{A92979C0-A649-4D46-B0F5-6FF327D0B393}" destId="{C2363DBA-0E1F-4E08-9584-C44F020B689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A535F6-4EAC-47EB-80B6-D2D26D0AE1C5}"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7D09E5F4-E9A7-47DB-81C7-6F3F7F220016}">
      <dgm:prSet/>
      <dgm:spPr/>
      <dgm:t>
        <a:bodyPr/>
        <a:lstStyle/>
        <a:p>
          <a:r>
            <a:rPr lang="hu-HU" dirty="0"/>
            <a:t>Our features</a:t>
          </a:r>
          <a:endParaRPr lang="en-US" dirty="0"/>
        </a:p>
      </dgm:t>
    </dgm:pt>
    <dgm:pt modelId="{FB91C3F9-19BC-41D8-887B-0D37C5B6B32E}" type="parTrans" cxnId="{8A62B269-CA81-48AB-B85E-46714478031E}">
      <dgm:prSet/>
      <dgm:spPr/>
      <dgm:t>
        <a:bodyPr/>
        <a:lstStyle/>
        <a:p>
          <a:endParaRPr lang="en-US"/>
        </a:p>
      </dgm:t>
    </dgm:pt>
    <dgm:pt modelId="{99C685EC-0676-4FB6-8CC0-C4182A77787E}" type="sibTrans" cxnId="{8A62B269-CA81-48AB-B85E-46714478031E}">
      <dgm:prSet/>
      <dgm:spPr/>
      <dgm:t>
        <a:bodyPr/>
        <a:lstStyle/>
        <a:p>
          <a:endParaRPr lang="en-US"/>
        </a:p>
      </dgm:t>
    </dgm:pt>
    <dgm:pt modelId="{30034789-BDED-4A32-A6BB-8B515D9494C4}">
      <dgm:prSet/>
      <dgm:spPr/>
      <dgm:t>
        <a:bodyPr/>
        <a:lstStyle/>
        <a:p>
          <a:r>
            <a:rPr lang="hu-HU" dirty="0"/>
            <a:t>HMR </a:t>
          </a:r>
          <a:br>
            <a:rPr lang="hu-HU" dirty="0"/>
          </a:br>
          <a:r>
            <a:rPr lang="hu-HU" dirty="0"/>
            <a:t>R2: 0.811 +/- 0.043</a:t>
          </a:r>
          <a:endParaRPr lang="en-US" dirty="0"/>
        </a:p>
      </dgm:t>
    </dgm:pt>
    <dgm:pt modelId="{53499CEB-6B50-429D-ABD8-719AC87BEE31}" type="parTrans" cxnId="{F6F2BD4E-5C84-48C4-80A4-431990CF5547}">
      <dgm:prSet/>
      <dgm:spPr/>
      <dgm:t>
        <a:bodyPr/>
        <a:lstStyle/>
        <a:p>
          <a:endParaRPr lang="en-US"/>
        </a:p>
      </dgm:t>
    </dgm:pt>
    <dgm:pt modelId="{6EB93D90-B943-4CDF-AABB-CED53EFE8684}" type="sibTrans" cxnId="{F6F2BD4E-5C84-48C4-80A4-431990CF5547}">
      <dgm:prSet/>
      <dgm:spPr/>
      <dgm:t>
        <a:bodyPr/>
        <a:lstStyle/>
        <a:p>
          <a:endParaRPr lang="en-US"/>
        </a:p>
      </dgm:t>
    </dgm:pt>
    <dgm:pt modelId="{7EFFCCF3-5250-445A-97CF-E2BAECFC83B2}">
      <dgm:prSet/>
      <dgm:spPr/>
      <dgm:t>
        <a:bodyPr/>
        <a:lstStyle/>
        <a:p>
          <a:r>
            <a:rPr lang="hu-HU" dirty="0"/>
            <a:t>HMR and promoter intersection </a:t>
          </a:r>
          <a:br>
            <a:rPr lang="hu-HU" dirty="0"/>
          </a:br>
          <a:r>
            <a:rPr lang="hu-HU" dirty="0"/>
            <a:t>R2: 0.730 +/- 0.046</a:t>
          </a:r>
          <a:endParaRPr lang="en-US" dirty="0"/>
        </a:p>
      </dgm:t>
    </dgm:pt>
    <dgm:pt modelId="{118BA70E-E04A-4A57-A53D-7EA070273343}" type="parTrans" cxnId="{C94830ED-E6BB-4CED-B8D3-6206F30E4A9D}">
      <dgm:prSet/>
      <dgm:spPr/>
      <dgm:t>
        <a:bodyPr/>
        <a:lstStyle/>
        <a:p>
          <a:endParaRPr lang="en-US"/>
        </a:p>
      </dgm:t>
    </dgm:pt>
    <dgm:pt modelId="{75CD2C09-77AF-4D16-9CFF-7670B1D17703}" type="sibTrans" cxnId="{C94830ED-E6BB-4CED-B8D3-6206F30E4A9D}">
      <dgm:prSet/>
      <dgm:spPr/>
      <dgm:t>
        <a:bodyPr/>
        <a:lstStyle/>
        <a:p>
          <a:endParaRPr lang="en-US"/>
        </a:p>
      </dgm:t>
    </dgm:pt>
    <dgm:pt modelId="{01433010-436C-42D5-9BE6-647C76C618F0}">
      <dgm:prSet/>
      <dgm:spPr/>
      <dgm:t>
        <a:bodyPr/>
        <a:lstStyle/>
        <a:p>
          <a:r>
            <a:rPr lang="hu-HU" dirty="0"/>
            <a:t>HMR and no promoter </a:t>
          </a:r>
          <a:br>
            <a:rPr lang="hu-HU" dirty="0"/>
          </a:br>
          <a:r>
            <a:rPr lang="hu-HU" dirty="0"/>
            <a:t>R2: 0.805 +/- 0.047</a:t>
          </a:r>
          <a:endParaRPr lang="en-US" dirty="0"/>
        </a:p>
      </dgm:t>
    </dgm:pt>
    <dgm:pt modelId="{BC8D71E5-63A4-42D6-8930-4EC20B78B327}" type="parTrans" cxnId="{3DA5D212-3622-42FA-87A8-B697563B226A}">
      <dgm:prSet/>
      <dgm:spPr/>
      <dgm:t>
        <a:bodyPr/>
        <a:lstStyle/>
        <a:p>
          <a:endParaRPr lang="en-US"/>
        </a:p>
      </dgm:t>
    </dgm:pt>
    <dgm:pt modelId="{0A23C71C-67AF-4577-BDDD-0CF1309BFB8A}" type="sibTrans" cxnId="{3DA5D212-3622-42FA-87A8-B697563B226A}">
      <dgm:prSet/>
      <dgm:spPr/>
      <dgm:t>
        <a:bodyPr/>
        <a:lstStyle/>
        <a:p>
          <a:endParaRPr lang="en-US"/>
        </a:p>
      </dgm:t>
    </dgm:pt>
    <dgm:pt modelId="{F1B81881-9CE7-4851-9B21-692FF8E69BBD}">
      <dgm:prSet/>
      <dgm:spPr/>
      <dgm:t>
        <a:bodyPr/>
        <a:lstStyle/>
        <a:p>
          <a:r>
            <a:rPr lang="hu-HU" dirty="0"/>
            <a:t>Paper features</a:t>
          </a:r>
          <a:endParaRPr lang="en-US" dirty="0"/>
        </a:p>
      </dgm:t>
    </dgm:pt>
    <dgm:pt modelId="{2C2E932C-FD8E-4222-AA2C-BACB89FD44A8}" type="parTrans" cxnId="{AF0BB7FC-9550-47BC-8288-A2C3C1772333}">
      <dgm:prSet/>
      <dgm:spPr/>
      <dgm:t>
        <a:bodyPr/>
        <a:lstStyle/>
        <a:p>
          <a:endParaRPr lang="en-US"/>
        </a:p>
      </dgm:t>
    </dgm:pt>
    <dgm:pt modelId="{DE9B3939-785A-4806-9644-1F470B091FFE}" type="sibTrans" cxnId="{AF0BB7FC-9550-47BC-8288-A2C3C1772333}">
      <dgm:prSet/>
      <dgm:spPr/>
      <dgm:t>
        <a:bodyPr/>
        <a:lstStyle/>
        <a:p>
          <a:endParaRPr lang="en-US"/>
        </a:p>
      </dgm:t>
    </dgm:pt>
    <dgm:pt modelId="{A4ED33DE-4AD1-4938-B475-7C4F3617A7F8}">
      <dgm:prSet/>
      <dgm:spPr/>
      <dgm:t>
        <a:bodyPr/>
        <a:lstStyle/>
        <a:p>
          <a:r>
            <a:rPr lang="hu-HU" dirty="0"/>
            <a:t>R2: 0.549 +/- 0.070</a:t>
          </a:r>
          <a:endParaRPr lang="en-US" dirty="0"/>
        </a:p>
      </dgm:t>
    </dgm:pt>
    <dgm:pt modelId="{20A4BC50-92E2-44C8-98F7-C8A0C06E4FF9}" type="parTrans" cxnId="{393E3F30-E870-4F08-A794-EC46229A3FAE}">
      <dgm:prSet/>
      <dgm:spPr/>
      <dgm:t>
        <a:bodyPr/>
        <a:lstStyle/>
        <a:p>
          <a:endParaRPr lang="en-US"/>
        </a:p>
      </dgm:t>
    </dgm:pt>
    <dgm:pt modelId="{06B54FF7-F9B3-4422-872C-E4FBA3ECFD34}" type="sibTrans" cxnId="{393E3F30-E870-4F08-A794-EC46229A3FAE}">
      <dgm:prSet/>
      <dgm:spPr/>
      <dgm:t>
        <a:bodyPr/>
        <a:lstStyle/>
        <a:p>
          <a:endParaRPr lang="en-US"/>
        </a:p>
      </dgm:t>
    </dgm:pt>
    <dgm:pt modelId="{2B59BCD5-A8EF-4D7C-8222-56EF218DC446}" type="pres">
      <dgm:prSet presAssocID="{03A535F6-4EAC-47EB-80B6-D2D26D0AE1C5}" presName="diagram" presStyleCnt="0">
        <dgm:presLayoutVars>
          <dgm:chPref val="1"/>
          <dgm:dir/>
          <dgm:animOne val="branch"/>
          <dgm:animLvl val="lvl"/>
          <dgm:resizeHandles val="exact"/>
        </dgm:presLayoutVars>
      </dgm:prSet>
      <dgm:spPr/>
    </dgm:pt>
    <dgm:pt modelId="{DD35D5F1-B9EC-477E-BEFB-0850D86E546A}" type="pres">
      <dgm:prSet presAssocID="{7D09E5F4-E9A7-47DB-81C7-6F3F7F220016}" presName="root1" presStyleCnt="0"/>
      <dgm:spPr/>
    </dgm:pt>
    <dgm:pt modelId="{32995CE2-1607-4023-AFCC-9EDFE83EFB21}" type="pres">
      <dgm:prSet presAssocID="{7D09E5F4-E9A7-47DB-81C7-6F3F7F220016}" presName="LevelOneTextNode" presStyleLbl="node0" presStyleIdx="0" presStyleCnt="2">
        <dgm:presLayoutVars>
          <dgm:chPref val="3"/>
        </dgm:presLayoutVars>
      </dgm:prSet>
      <dgm:spPr/>
    </dgm:pt>
    <dgm:pt modelId="{5293CD6E-E5F6-4951-8996-5DC800ABBBC4}" type="pres">
      <dgm:prSet presAssocID="{7D09E5F4-E9A7-47DB-81C7-6F3F7F220016}" presName="level2hierChild" presStyleCnt="0"/>
      <dgm:spPr/>
    </dgm:pt>
    <dgm:pt modelId="{F0679352-4993-47E1-9545-5142335A9C81}" type="pres">
      <dgm:prSet presAssocID="{53499CEB-6B50-429D-ABD8-719AC87BEE31}" presName="conn2-1" presStyleLbl="parChTrans1D2" presStyleIdx="0" presStyleCnt="4"/>
      <dgm:spPr/>
    </dgm:pt>
    <dgm:pt modelId="{235EDFC0-1D09-4344-BB5D-F3B772DA90E2}" type="pres">
      <dgm:prSet presAssocID="{53499CEB-6B50-429D-ABD8-719AC87BEE31}" presName="connTx" presStyleLbl="parChTrans1D2" presStyleIdx="0" presStyleCnt="4"/>
      <dgm:spPr/>
    </dgm:pt>
    <dgm:pt modelId="{7ABA63E2-0DD3-45EE-919B-F49BC1061A2D}" type="pres">
      <dgm:prSet presAssocID="{30034789-BDED-4A32-A6BB-8B515D9494C4}" presName="root2" presStyleCnt="0"/>
      <dgm:spPr/>
    </dgm:pt>
    <dgm:pt modelId="{879C0323-56D0-45A4-B00C-8003C1327B52}" type="pres">
      <dgm:prSet presAssocID="{30034789-BDED-4A32-A6BB-8B515D9494C4}" presName="LevelTwoTextNode" presStyleLbl="node2" presStyleIdx="0" presStyleCnt="4">
        <dgm:presLayoutVars>
          <dgm:chPref val="3"/>
        </dgm:presLayoutVars>
      </dgm:prSet>
      <dgm:spPr/>
    </dgm:pt>
    <dgm:pt modelId="{D952AC77-D973-4D72-9DED-8C899C540E64}" type="pres">
      <dgm:prSet presAssocID="{30034789-BDED-4A32-A6BB-8B515D9494C4}" presName="level3hierChild" presStyleCnt="0"/>
      <dgm:spPr/>
    </dgm:pt>
    <dgm:pt modelId="{25435227-A7AC-45EC-91A1-639070A8E211}" type="pres">
      <dgm:prSet presAssocID="{118BA70E-E04A-4A57-A53D-7EA070273343}" presName="conn2-1" presStyleLbl="parChTrans1D2" presStyleIdx="1" presStyleCnt="4"/>
      <dgm:spPr/>
    </dgm:pt>
    <dgm:pt modelId="{B2800284-09CA-4CCD-97E4-3036BCBDE32F}" type="pres">
      <dgm:prSet presAssocID="{118BA70E-E04A-4A57-A53D-7EA070273343}" presName="connTx" presStyleLbl="parChTrans1D2" presStyleIdx="1" presStyleCnt="4"/>
      <dgm:spPr/>
    </dgm:pt>
    <dgm:pt modelId="{3C2EB10F-3663-4E39-BA4F-423CA0E6DFED}" type="pres">
      <dgm:prSet presAssocID="{7EFFCCF3-5250-445A-97CF-E2BAECFC83B2}" presName="root2" presStyleCnt="0"/>
      <dgm:spPr/>
    </dgm:pt>
    <dgm:pt modelId="{DA9B7704-971E-44A5-B1FC-E9E860C4E752}" type="pres">
      <dgm:prSet presAssocID="{7EFFCCF3-5250-445A-97CF-E2BAECFC83B2}" presName="LevelTwoTextNode" presStyleLbl="node2" presStyleIdx="1" presStyleCnt="4">
        <dgm:presLayoutVars>
          <dgm:chPref val="3"/>
        </dgm:presLayoutVars>
      </dgm:prSet>
      <dgm:spPr/>
    </dgm:pt>
    <dgm:pt modelId="{B8C22F43-71BB-44B2-BE82-8793360C9FDE}" type="pres">
      <dgm:prSet presAssocID="{7EFFCCF3-5250-445A-97CF-E2BAECFC83B2}" presName="level3hierChild" presStyleCnt="0"/>
      <dgm:spPr/>
    </dgm:pt>
    <dgm:pt modelId="{CFC270BC-87FE-4FA8-B110-2DE03F5ACC0E}" type="pres">
      <dgm:prSet presAssocID="{BC8D71E5-63A4-42D6-8930-4EC20B78B327}" presName="conn2-1" presStyleLbl="parChTrans1D2" presStyleIdx="2" presStyleCnt="4"/>
      <dgm:spPr/>
    </dgm:pt>
    <dgm:pt modelId="{8C2A4414-D241-450F-ACF5-CBEA220AD104}" type="pres">
      <dgm:prSet presAssocID="{BC8D71E5-63A4-42D6-8930-4EC20B78B327}" presName="connTx" presStyleLbl="parChTrans1D2" presStyleIdx="2" presStyleCnt="4"/>
      <dgm:spPr/>
    </dgm:pt>
    <dgm:pt modelId="{0C178473-F840-44A7-BFBE-8AAC3C0F883E}" type="pres">
      <dgm:prSet presAssocID="{01433010-436C-42D5-9BE6-647C76C618F0}" presName="root2" presStyleCnt="0"/>
      <dgm:spPr/>
    </dgm:pt>
    <dgm:pt modelId="{E8C6708C-C7FB-472F-A0CA-B7B0AB576704}" type="pres">
      <dgm:prSet presAssocID="{01433010-436C-42D5-9BE6-647C76C618F0}" presName="LevelTwoTextNode" presStyleLbl="node2" presStyleIdx="2" presStyleCnt="4">
        <dgm:presLayoutVars>
          <dgm:chPref val="3"/>
        </dgm:presLayoutVars>
      </dgm:prSet>
      <dgm:spPr/>
    </dgm:pt>
    <dgm:pt modelId="{AE7B6F5F-C4E2-4848-A64C-5F4321644ACF}" type="pres">
      <dgm:prSet presAssocID="{01433010-436C-42D5-9BE6-647C76C618F0}" presName="level3hierChild" presStyleCnt="0"/>
      <dgm:spPr/>
    </dgm:pt>
    <dgm:pt modelId="{A6B117B1-729A-4EF1-9E98-F23F013338D0}" type="pres">
      <dgm:prSet presAssocID="{F1B81881-9CE7-4851-9B21-692FF8E69BBD}" presName="root1" presStyleCnt="0"/>
      <dgm:spPr/>
    </dgm:pt>
    <dgm:pt modelId="{D6CDB8E8-BA12-40CF-B820-027BAA632717}" type="pres">
      <dgm:prSet presAssocID="{F1B81881-9CE7-4851-9B21-692FF8E69BBD}" presName="LevelOneTextNode" presStyleLbl="node0" presStyleIdx="1" presStyleCnt="2">
        <dgm:presLayoutVars>
          <dgm:chPref val="3"/>
        </dgm:presLayoutVars>
      </dgm:prSet>
      <dgm:spPr/>
    </dgm:pt>
    <dgm:pt modelId="{A16E770C-40BB-4927-8BAF-849667F43E0E}" type="pres">
      <dgm:prSet presAssocID="{F1B81881-9CE7-4851-9B21-692FF8E69BBD}" presName="level2hierChild" presStyleCnt="0"/>
      <dgm:spPr/>
    </dgm:pt>
    <dgm:pt modelId="{DD36B243-56C6-4B64-841B-06EB214ED67A}" type="pres">
      <dgm:prSet presAssocID="{20A4BC50-92E2-44C8-98F7-C8A0C06E4FF9}" presName="conn2-1" presStyleLbl="parChTrans1D2" presStyleIdx="3" presStyleCnt="4"/>
      <dgm:spPr/>
    </dgm:pt>
    <dgm:pt modelId="{312D111C-45CF-4DB2-94B0-0669A74BD28E}" type="pres">
      <dgm:prSet presAssocID="{20A4BC50-92E2-44C8-98F7-C8A0C06E4FF9}" presName="connTx" presStyleLbl="parChTrans1D2" presStyleIdx="3" presStyleCnt="4"/>
      <dgm:spPr/>
    </dgm:pt>
    <dgm:pt modelId="{2E6DAD1A-0B10-47E9-ACF7-9BDFE41AFC35}" type="pres">
      <dgm:prSet presAssocID="{A4ED33DE-4AD1-4938-B475-7C4F3617A7F8}" presName="root2" presStyleCnt="0"/>
      <dgm:spPr/>
    </dgm:pt>
    <dgm:pt modelId="{65519613-FC28-4696-A524-BBC66A5640EA}" type="pres">
      <dgm:prSet presAssocID="{A4ED33DE-4AD1-4938-B475-7C4F3617A7F8}" presName="LevelTwoTextNode" presStyleLbl="node2" presStyleIdx="3" presStyleCnt="4">
        <dgm:presLayoutVars>
          <dgm:chPref val="3"/>
        </dgm:presLayoutVars>
      </dgm:prSet>
      <dgm:spPr/>
    </dgm:pt>
    <dgm:pt modelId="{7AB13D6A-B411-4887-B264-0E34218D92C5}" type="pres">
      <dgm:prSet presAssocID="{A4ED33DE-4AD1-4938-B475-7C4F3617A7F8}" presName="level3hierChild" presStyleCnt="0"/>
      <dgm:spPr/>
    </dgm:pt>
  </dgm:ptLst>
  <dgm:cxnLst>
    <dgm:cxn modelId="{DDD4A409-EFD5-4149-B535-B7B20528C80C}" type="presOf" srcId="{53499CEB-6B50-429D-ABD8-719AC87BEE31}" destId="{F0679352-4993-47E1-9545-5142335A9C81}" srcOrd="0" destOrd="0" presId="urn:microsoft.com/office/officeart/2005/8/layout/hierarchy2"/>
    <dgm:cxn modelId="{2587E10B-1AE9-4D8A-999A-775563E16564}" type="presOf" srcId="{118BA70E-E04A-4A57-A53D-7EA070273343}" destId="{25435227-A7AC-45EC-91A1-639070A8E211}" srcOrd="0" destOrd="0" presId="urn:microsoft.com/office/officeart/2005/8/layout/hierarchy2"/>
    <dgm:cxn modelId="{3DA5D212-3622-42FA-87A8-B697563B226A}" srcId="{7D09E5F4-E9A7-47DB-81C7-6F3F7F220016}" destId="{01433010-436C-42D5-9BE6-647C76C618F0}" srcOrd="2" destOrd="0" parTransId="{BC8D71E5-63A4-42D6-8930-4EC20B78B327}" sibTransId="{0A23C71C-67AF-4577-BDDD-0CF1309BFB8A}"/>
    <dgm:cxn modelId="{0BD28218-9FA3-4D0C-A865-3A65CE0D861F}" type="presOf" srcId="{BC8D71E5-63A4-42D6-8930-4EC20B78B327}" destId="{CFC270BC-87FE-4FA8-B110-2DE03F5ACC0E}" srcOrd="0" destOrd="0" presId="urn:microsoft.com/office/officeart/2005/8/layout/hierarchy2"/>
    <dgm:cxn modelId="{5556112E-E467-4D40-87B9-16516C10864C}" type="presOf" srcId="{7D09E5F4-E9A7-47DB-81C7-6F3F7F220016}" destId="{32995CE2-1607-4023-AFCC-9EDFE83EFB21}" srcOrd="0" destOrd="0" presId="urn:microsoft.com/office/officeart/2005/8/layout/hierarchy2"/>
    <dgm:cxn modelId="{393E3F30-E870-4F08-A794-EC46229A3FAE}" srcId="{F1B81881-9CE7-4851-9B21-692FF8E69BBD}" destId="{A4ED33DE-4AD1-4938-B475-7C4F3617A7F8}" srcOrd="0" destOrd="0" parTransId="{20A4BC50-92E2-44C8-98F7-C8A0C06E4FF9}" sibTransId="{06B54FF7-F9B3-4422-872C-E4FBA3ECFD34}"/>
    <dgm:cxn modelId="{7E1A153E-AF72-4B42-87AB-E51E53E27DFF}" type="presOf" srcId="{01433010-436C-42D5-9BE6-647C76C618F0}" destId="{E8C6708C-C7FB-472F-A0CA-B7B0AB576704}" srcOrd="0" destOrd="0" presId="urn:microsoft.com/office/officeart/2005/8/layout/hierarchy2"/>
    <dgm:cxn modelId="{D3CC7D5B-A1D8-460E-8DD1-D630CADE1CEF}" type="presOf" srcId="{118BA70E-E04A-4A57-A53D-7EA070273343}" destId="{B2800284-09CA-4CCD-97E4-3036BCBDE32F}" srcOrd="1" destOrd="0" presId="urn:microsoft.com/office/officeart/2005/8/layout/hierarchy2"/>
    <dgm:cxn modelId="{8A62B269-CA81-48AB-B85E-46714478031E}" srcId="{03A535F6-4EAC-47EB-80B6-D2D26D0AE1C5}" destId="{7D09E5F4-E9A7-47DB-81C7-6F3F7F220016}" srcOrd="0" destOrd="0" parTransId="{FB91C3F9-19BC-41D8-887B-0D37C5B6B32E}" sibTransId="{99C685EC-0676-4FB6-8CC0-C4182A77787E}"/>
    <dgm:cxn modelId="{94E6BB49-D230-476F-9FB8-CEFACB8EC929}" type="presOf" srcId="{30034789-BDED-4A32-A6BB-8B515D9494C4}" destId="{879C0323-56D0-45A4-B00C-8003C1327B52}" srcOrd="0" destOrd="0" presId="urn:microsoft.com/office/officeart/2005/8/layout/hierarchy2"/>
    <dgm:cxn modelId="{131FEF6C-AC82-467E-B19A-90C2C9B67F64}" type="presOf" srcId="{20A4BC50-92E2-44C8-98F7-C8A0C06E4FF9}" destId="{312D111C-45CF-4DB2-94B0-0669A74BD28E}" srcOrd="1" destOrd="0" presId="urn:microsoft.com/office/officeart/2005/8/layout/hierarchy2"/>
    <dgm:cxn modelId="{F6F2BD4E-5C84-48C4-80A4-431990CF5547}" srcId="{7D09E5F4-E9A7-47DB-81C7-6F3F7F220016}" destId="{30034789-BDED-4A32-A6BB-8B515D9494C4}" srcOrd="0" destOrd="0" parTransId="{53499CEB-6B50-429D-ABD8-719AC87BEE31}" sibTransId="{6EB93D90-B943-4CDF-AABB-CED53EFE8684}"/>
    <dgm:cxn modelId="{94DEB577-6B19-43C9-BD3B-471399893F2C}" type="presOf" srcId="{03A535F6-4EAC-47EB-80B6-D2D26D0AE1C5}" destId="{2B59BCD5-A8EF-4D7C-8222-56EF218DC446}" srcOrd="0" destOrd="0" presId="urn:microsoft.com/office/officeart/2005/8/layout/hierarchy2"/>
    <dgm:cxn modelId="{FF5342B5-18EC-445D-A5FE-F045887A2668}" type="presOf" srcId="{F1B81881-9CE7-4851-9B21-692FF8E69BBD}" destId="{D6CDB8E8-BA12-40CF-B820-027BAA632717}" srcOrd="0" destOrd="0" presId="urn:microsoft.com/office/officeart/2005/8/layout/hierarchy2"/>
    <dgm:cxn modelId="{0A3C08B7-2F8F-4B83-AACE-5A92D7915B53}" type="presOf" srcId="{BC8D71E5-63A4-42D6-8930-4EC20B78B327}" destId="{8C2A4414-D241-450F-ACF5-CBEA220AD104}" srcOrd="1" destOrd="0" presId="urn:microsoft.com/office/officeart/2005/8/layout/hierarchy2"/>
    <dgm:cxn modelId="{54FD5BB8-B74F-48CC-A038-92542C21BB89}" type="presOf" srcId="{7EFFCCF3-5250-445A-97CF-E2BAECFC83B2}" destId="{DA9B7704-971E-44A5-B1FC-E9E860C4E752}" srcOrd="0" destOrd="0" presId="urn:microsoft.com/office/officeart/2005/8/layout/hierarchy2"/>
    <dgm:cxn modelId="{3FD815BA-397B-47AA-9FD7-EC2EDFEAF267}" type="presOf" srcId="{20A4BC50-92E2-44C8-98F7-C8A0C06E4FF9}" destId="{DD36B243-56C6-4B64-841B-06EB214ED67A}" srcOrd="0" destOrd="0" presId="urn:microsoft.com/office/officeart/2005/8/layout/hierarchy2"/>
    <dgm:cxn modelId="{C94830ED-E6BB-4CED-B8D3-6206F30E4A9D}" srcId="{7D09E5F4-E9A7-47DB-81C7-6F3F7F220016}" destId="{7EFFCCF3-5250-445A-97CF-E2BAECFC83B2}" srcOrd="1" destOrd="0" parTransId="{118BA70E-E04A-4A57-A53D-7EA070273343}" sibTransId="{75CD2C09-77AF-4D16-9CFF-7670B1D17703}"/>
    <dgm:cxn modelId="{B5B735F0-3299-45E3-A441-D226AA99CB61}" type="presOf" srcId="{53499CEB-6B50-429D-ABD8-719AC87BEE31}" destId="{235EDFC0-1D09-4344-BB5D-F3B772DA90E2}" srcOrd="1" destOrd="0" presId="urn:microsoft.com/office/officeart/2005/8/layout/hierarchy2"/>
    <dgm:cxn modelId="{AF0BB7FC-9550-47BC-8288-A2C3C1772333}" srcId="{03A535F6-4EAC-47EB-80B6-D2D26D0AE1C5}" destId="{F1B81881-9CE7-4851-9B21-692FF8E69BBD}" srcOrd="1" destOrd="0" parTransId="{2C2E932C-FD8E-4222-AA2C-BACB89FD44A8}" sibTransId="{DE9B3939-785A-4806-9644-1F470B091FFE}"/>
    <dgm:cxn modelId="{3304D0FC-2697-4D7E-89B5-E4604F2025D1}" type="presOf" srcId="{A4ED33DE-4AD1-4938-B475-7C4F3617A7F8}" destId="{65519613-FC28-4696-A524-BBC66A5640EA}" srcOrd="0" destOrd="0" presId="urn:microsoft.com/office/officeart/2005/8/layout/hierarchy2"/>
    <dgm:cxn modelId="{60E29FA7-3FA3-462C-96A3-FE8F7AB43C3A}" type="presParOf" srcId="{2B59BCD5-A8EF-4D7C-8222-56EF218DC446}" destId="{DD35D5F1-B9EC-477E-BEFB-0850D86E546A}" srcOrd="0" destOrd="0" presId="urn:microsoft.com/office/officeart/2005/8/layout/hierarchy2"/>
    <dgm:cxn modelId="{AC2C4559-0968-452F-A01D-A54F9B2B9D41}" type="presParOf" srcId="{DD35D5F1-B9EC-477E-BEFB-0850D86E546A}" destId="{32995CE2-1607-4023-AFCC-9EDFE83EFB21}" srcOrd="0" destOrd="0" presId="urn:microsoft.com/office/officeart/2005/8/layout/hierarchy2"/>
    <dgm:cxn modelId="{761B5B13-BDDC-443D-A8B7-0ADCE8C1515F}" type="presParOf" srcId="{DD35D5F1-B9EC-477E-BEFB-0850D86E546A}" destId="{5293CD6E-E5F6-4951-8996-5DC800ABBBC4}" srcOrd="1" destOrd="0" presId="urn:microsoft.com/office/officeart/2005/8/layout/hierarchy2"/>
    <dgm:cxn modelId="{7465762D-6DBB-41BD-B975-AD3B875B93EB}" type="presParOf" srcId="{5293CD6E-E5F6-4951-8996-5DC800ABBBC4}" destId="{F0679352-4993-47E1-9545-5142335A9C81}" srcOrd="0" destOrd="0" presId="urn:microsoft.com/office/officeart/2005/8/layout/hierarchy2"/>
    <dgm:cxn modelId="{61737AD5-C2EF-49E8-A58C-097E5384CF11}" type="presParOf" srcId="{F0679352-4993-47E1-9545-5142335A9C81}" destId="{235EDFC0-1D09-4344-BB5D-F3B772DA90E2}" srcOrd="0" destOrd="0" presId="urn:microsoft.com/office/officeart/2005/8/layout/hierarchy2"/>
    <dgm:cxn modelId="{D4179884-C285-4F51-8D6A-ED8087612AC3}" type="presParOf" srcId="{5293CD6E-E5F6-4951-8996-5DC800ABBBC4}" destId="{7ABA63E2-0DD3-45EE-919B-F49BC1061A2D}" srcOrd="1" destOrd="0" presId="urn:microsoft.com/office/officeart/2005/8/layout/hierarchy2"/>
    <dgm:cxn modelId="{FA76EC5D-169C-410D-8701-3B843932B464}" type="presParOf" srcId="{7ABA63E2-0DD3-45EE-919B-F49BC1061A2D}" destId="{879C0323-56D0-45A4-B00C-8003C1327B52}" srcOrd="0" destOrd="0" presId="urn:microsoft.com/office/officeart/2005/8/layout/hierarchy2"/>
    <dgm:cxn modelId="{7E2F1006-213E-4213-81B3-5ED4160310B3}" type="presParOf" srcId="{7ABA63E2-0DD3-45EE-919B-F49BC1061A2D}" destId="{D952AC77-D973-4D72-9DED-8C899C540E64}" srcOrd="1" destOrd="0" presId="urn:microsoft.com/office/officeart/2005/8/layout/hierarchy2"/>
    <dgm:cxn modelId="{3B9E1906-D528-420A-BAC2-2D91D7E90304}" type="presParOf" srcId="{5293CD6E-E5F6-4951-8996-5DC800ABBBC4}" destId="{25435227-A7AC-45EC-91A1-639070A8E211}" srcOrd="2" destOrd="0" presId="urn:microsoft.com/office/officeart/2005/8/layout/hierarchy2"/>
    <dgm:cxn modelId="{967D4578-BC3D-4AEA-B2B1-C6B3BE33BFA0}" type="presParOf" srcId="{25435227-A7AC-45EC-91A1-639070A8E211}" destId="{B2800284-09CA-4CCD-97E4-3036BCBDE32F}" srcOrd="0" destOrd="0" presId="urn:microsoft.com/office/officeart/2005/8/layout/hierarchy2"/>
    <dgm:cxn modelId="{A7E8FEAC-1815-4A93-83FA-0230A2AC5C30}" type="presParOf" srcId="{5293CD6E-E5F6-4951-8996-5DC800ABBBC4}" destId="{3C2EB10F-3663-4E39-BA4F-423CA0E6DFED}" srcOrd="3" destOrd="0" presId="urn:microsoft.com/office/officeart/2005/8/layout/hierarchy2"/>
    <dgm:cxn modelId="{75C59F6D-F042-41DB-9163-68411C75EC59}" type="presParOf" srcId="{3C2EB10F-3663-4E39-BA4F-423CA0E6DFED}" destId="{DA9B7704-971E-44A5-B1FC-E9E860C4E752}" srcOrd="0" destOrd="0" presId="urn:microsoft.com/office/officeart/2005/8/layout/hierarchy2"/>
    <dgm:cxn modelId="{A2431100-011E-4A7A-9CC1-9ED00ECB649C}" type="presParOf" srcId="{3C2EB10F-3663-4E39-BA4F-423CA0E6DFED}" destId="{B8C22F43-71BB-44B2-BE82-8793360C9FDE}" srcOrd="1" destOrd="0" presId="urn:microsoft.com/office/officeart/2005/8/layout/hierarchy2"/>
    <dgm:cxn modelId="{6F0140A2-B1E2-49CD-AB65-8EF82EF83814}" type="presParOf" srcId="{5293CD6E-E5F6-4951-8996-5DC800ABBBC4}" destId="{CFC270BC-87FE-4FA8-B110-2DE03F5ACC0E}" srcOrd="4" destOrd="0" presId="urn:microsoft.com/office/officeart/2005/8/layout/hierarchy2"/>
    <dgm:cxn modelId="{25C16D56-BA46-4E97-8E4E-48131FDD5C6C}" type="presParOf" srcId="{CFC270BC-87FE-4FA8-B110-2DE03F5ACC0E}" destId="{8C2A4414-D241-450F-ACF5-CBEA220AD104}" srcOrd="0" destOrd="0" presId="urn:microsoft.com/office/officeart/2005/8/layout/hierarchy2"/>
    <dgm:cxn modelId="{B4AC40F6-5762-4C74-9479-9890D0401EAF}" type="presParOf" srcId="{5293CD6E-E5F6-4951-8996-5DC800ABBBC4}" destId="{0C178473-F840-44A7-BFBE-8AAC3C0F883E}" srcOrd="5" destOrd="0" presId="urn:microsoft.com/office/officeart/2005/8/layout/hierarchy2"/>
    <dgm:cxn modelId="{DAC5EC44-7E1A-4DA8-8AF7-1491A7A32220}" type="presParOf" srcId="{0C178473-F840-44A7-BFBE-8AAC3C0F883E}" destId="{E8C6708C-C7FB-472F-A0CA-B7B0AB576704}" srcOrd="0" destOrd="0" presId="urn:microsoft.com/office/officeart/2005/8/layout/hierarchy2"/>
    <dgm:cxn modelId="{0D93FE83-1E80-46DE-8C95-E879FCA89A91}" type="presParOf" srcId="{0C178473-F840-44A7-BFBE-8AAC3C0F883E}" destId="{AE7B6F5F-C4E2-4848-A64C-5F4321644ACF}" srcOrd="1" destOrd="0" presId="urn:microsoft.com/office/officeart/2005/8/layout/hierarchy2"/>
    <dgm:cxn modelId="{094E0757-F307-4484-B4DD-5B4AB4CAD2E3}" type="presParOf" srcId="{2B59BCD5-A8EF-4D7C-8222-56EF218DC446}" destId="{A6B117B1-729A-4EF1-9E98-F23F013338D0}" srcOrd="1" destOrd="0" presId="urn:microsoft.com/office/officeart/2005/8/layout/hierarchy2"/>
    <dgm:cxn modelId="{B67FC55A-3DFF-4F9B-BBCF-7EF3F45EDBCD}" type="presParOf" srcId="{A6B117B1-729A-4EF1-9E98-F23F013338D0}" destId="{D6CDB8E8-BA12-40CF-B820-027BAA632717}" srcOrd="0" destOrd="0" presId="urn:microsoft.com/office/officeart/2005/8/layout/hierarchy2"/>
    <dgm:cxn modelId="{F8210137-E1DB-44A3-AB96-76C0940210AD}" type="presParOf" srcId="{A6B117B1-729A-4EF1-9E98-F23F013338D0}" destId="{A16E770C-40BB-4927-8BAF-849667F43E0E}" srcOrd="1" destOrd="0" presId="urn:microsoft.com/office/officeart/2005/8/layout/hierarchy2"/>
    <dgm:cxn modelId="{E46067E5-83A7-4346-8335-55891652F57E}" type="presParOf" srcId="{A16E770C-40BB-4927-8BAF-849667F43E0E}" destId="{DD36B243-56C6-4B64-841B-06EB214ED67A}" srcOrd="0" destOrd="0" presId="urn:microsoft.com/office/officeart/2005/8/layout/hierarchy2"/>
    <dgm:cxn modelId="{5E76E317-1820-495A-86FF-1D9604C605D8}" type="presParOf" srcId="{DD36B243-56C6-4B64-841B-06EB214ED67A}" destId="{312D111C-45CF-4DB2-94B0-0669A74BD28E}" srcOrd="0" destOrd="0" presId="urn:microsoft.com/office/officeart/2005/8/layout/hierarchy2"/>
    <dgm:cxn modelId="{5F1C1B99-9605-413C-9360-6345E85F4A80}" type="presParOf" srcId="{A16E770C-40BB-4927-8BAF-849667F43E0E}" destId="{2E6DAD1A-0B10-47E9-ACF7-9BDFE41AFC35}" srcOrd="1" destOrd="0" presId="urn:microsoft.com/office/officeart/2005/8/layout/hierarchy2"/>
    <dgm:cxn modelId="{E65B018E-4984-4EB3-B08D-E95322DD2177}" type="presParOf" srcId="{2E6DAD1A-0B10-47E9-ACF7-9BDFE41AFC35}" destId="{65519613-FC28-4696-A524-BBC66A5640EA}" srcOrd="0" destOrd="0" presId="urn:microsoft.com/office/officeart/2005/8/layout/hierarchy2"/>
    <dgm:cxn modelId="{7C86E561-2127-4CE3-B62D-17DCBDF7CA20}" type="presParOf" srcId="{2E6DAD1A-0B10-47E9-ACF7-9BDFE41AFC35}" destId="{7AB13D6A-B411-4887-B264-0E34218D92C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A535F6-4EAC-47EB-80B6-D2D26D0AE1C5}"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7D09E5F4-E9A7-47DB-81C7-6F3F7F220016}">
      <dgm:prSet/>
      <dgm:spPr/>
      <dgm:t>
        <a:bodyPr/>
        <a:lstStyle/>
        <a:p>
          <a:r>
            <a:rPr lang="hu-HU" dirty="0"/>
            <a:t>Our features</a:t>
          </a:r>
          <a:endParaRPr lang="en-US" dirty="0"/>
        </a:p>
      </dgm:t>
    </dgm:pt>
    <dgm:pt modelId="{FB91C3F9-19BC-41D8-887B-0D37C5B6B32E}" type="parTrans" cxnId="{8A62B269-CA81-48AB-B85E-46714478031E}">
      <dgm:prSet/>
      <dgm:spPr/>
      <dgm:t>
        <a:bodyPr/>
        <a:lstStyle/>
        <a:p>
          <a:endParaRPr lang="en-US"/>
        </a:p>
      </dgm:t>
    </dgm:pt>
    <dgm:pt modelId="{99C685EC-0676-4FB6-8CC0-C4182A77787E}" type="sibTrans" cxnId="{8A62B269-CA81-48AB-B85E-46714478031E}">
      <dgm:prSet/>
      <dgm:spPr/>
      <dgm:t>
        <a:bodyPr/>
        <a:lstStyle/>
        <a:p>
          <a:endParaRPr lang="en-US"/>
        </a:p>
      </dgm:t>
    </dgm:pt>
    <dgm:pt modelId="{30034789-BDED-4A32-A6BB-8B515D9494C4}">
      <dgm:prSet/>
      <dgm:spPr/>
      <dgm:t>
        <a:bodyPr/>
        <a:lstStyle/>
        <a:p>
          <a:r>
            <a:rPr lang="hu-HU" dirty="0"/>
            <a:t>HMR </a:t>
          </a:r>
          <a:br>
            <a:rPr lang="hu-HU" dirty="0"/>
          </a:br>
          <a:r>
            <a:rPr lang="hu-HU" dirty="0"/>
            <a:t>R2: 0.824 +/- 0.075</a:t>
          </a:r>
          <a:endParaRPr lang="en-US" dirty="0"/>
        </a:p>
      </dgm:t>
    </dgm:pt>
    <dgm:pt modelId="{53499CEB-6B50-429D-ABD8-719AC87BEE31}" type="parTrans" cxnId="{F6F2BD4E-5C84-48C4-80A4-431990CF5547}">
      <dgm:prSet/>
      <dgm:spPr/>
      <dgm:t>
        <a:bodyPr/>
        <a:lstStyle/>
        <a:p>
          <a:endParaRPr lang="en-US"/>
        </a:p>
      </dgm:t>
    </dgm:pt>
    <dgm:pt modelId="{6EB93D90-B943-4CDF-AABB-CED53EFE8684}" type="sibTrans" cxnId="{F6F2BD4E-5C84-48C4-80A4-431990CF5547}">
      <dgm:prSet/>
      <dgm:spPr/>
      <dgm:t>
        <a:bodyPr/>
        <a:lstStyle/>
        <a:p>
          <a:endParaRPr lang="en-US"/>
        </a:p>
      </dgm:t>
    </dgm:pt>
    <dgm:pt modelId="{7EFFCCF3-5250-445A-97CF-E2BAECFC83B2}">
      <dgm:prSet/>
      <dgm:spPr/>
      <dgm:t>
        <a:bodyPr/>
        <a:lstStyle/>
        <a:p>
          <a:r>
            <a:rPr lang="hu-HU" dirty="0"/>
            <a:t>HMR and promoter intersection </a:t>
          </a:r>
          <a:br>
            <a:rPr lang="hu-HU" dirty="0"/>
          </a:br>
          <a:r>
            <a:rPr lang="hu-HU" dirty="0"/>
            <a:t>R2: 0.802 +/- 0.061</a:t>
          </a:r>
          <a:endParaRPr lang="en-US" dirty="0"/>
        </a:p>
      </dgm:t>
    </dgm:pt>
    <dgm:pt modelId="{118BA70E-E04A-4A57-A53D-7EA070273343}" type="parTrans" cxnId="{C94830ED-E6BB-4CED-B8D3-6206F30E4A9D}">
      <dgm:prSet/>
      <dgm:spPr/>
      <dgm:t>
        <a:bodyPr/>
        <a:lstStyle/>
        <a:p>
          <a:endParaRPr lang="en-US"/>
        </a:p>
      </dgm:t>
    </dgm:pt>
    <dgm:pt modelId="{75CD2C09-77AF-4D16-9CFF-7670B1D17703}" type="sibTrans" cxnId="{C94830ED-E6BB-4CED-B8D3-6206F30E4A9D}">
      <dgm:prSet/>
      <dgm:spPr/>
      <dgm:t>
        <a:bodyPr/>
        <a:lstStyle/>
        <a:p>
          <a:endParaRPr lang="en-US"/>
        </a:p>
      </dgm:t>
    </dgm:pt>
    <dgm:pt modelId="{01433010-436C-42D5-9BE6-647C76C618F0}">
      <dgm:prSet/>
      <dgm:spPr/>
      <dgm:t>
        <a:bodyPr/>
        <a:lstStyle/>
        <a:p>
          <a:r>
            <a:rPr lang="hu-HU" dirty="0"/>
            <a:t>HMR and no promoter </a:t>
          </a:r>
          <a:br>
            <a:rPr lang="hu-HU" dirty="0"/>
          </a:br>
          <a:r>
            <a:rPr lang="hu-HU" dirty="0"/>
            <a:t>R2: 0.816 +/- 0.083</a:t>
          </a:r>
          <a:endParaRPr lang="en-US" dirty="0"/>
        </a:p>
      </dgm:t>
    </dgm:pt>
    <dgm:pt modelId="{BC8D71E5-63A4-42D6-8930-4EC20B78B327}" type="parTrans" cxnId="{3DA5D212-3622-42FA-87A8-B697563B226A}">
      <dgm:prSet/>
      <dgm:spPr/>
      <dgm:t>
        <a:bodyPr/>
        <a:lstStyle/>
        <a:p>
          <a:endParaRPr lang="en-US"/>
        </a:p>
      </dgm:t>
    </dgm:pt>
    <dgm:pt modelId="{0A23C71C-67AF-4577-BDDD-0CF1309BFB8A}" type="sibTrans" cxnId="{3DA5D212-3622-42FA-87A8-B697563B226A}">
      <dgm:prSet/>
      <dgm:spPr/>
      <dgm:t>
        <a:bodyPr/>
        <a:lstStyle/>
        <a:p>
          <a:endParaRPr lang="en-US"/>
        </a:p>
      </dgm:t>
    </dgm:pt>
    <dgm:pt modelId="{F1B81881-9CE7-4851-9B21-692FF8E69BBD}">
      <dgm:prSet/>
      <dgm:spPr/>
      <dgm:t>
        <a:bodyPr/>
        <a:lstStyle/>
        <a:p>
          <a:r>
            <a:rPr lang="hu-HU" dirty="0"/>
            <a:t>Paper features</a:t>
          </a:r>
          <a:endParaRPr lang="en-US" dirty="0"/>
        </a:p>
      </dgm:t>
    </dgm:pt>
    <dgm:pt modelId="{2C2E932C-FD8E-4222-AA2C-BACB89FD44A8}" type="parTrans" cxnId="{AF0BB7FC-9550-47BC-8288-A2C3C1772333}">
      <dgm:prSet/>
      <dgm:spPr/>
      <dgm:t>
        <a:bodyPr/>
        <a:lstStyle/>
        <a:p>
          <a:endParaRPr lang="en-US"/>
        </a:p>
      </dgm:t>
    </dgm:pt>
    <dgm:pt modelId="{DE9B3939-785A-4806-9644-1F470B091FFE}" type="sibTrans" cxnId="{AF0BB7FC-9550-47BC-8288-A2C3C1772333}">
      <dgm:prSet/>
      <dgm:spPr/>
      <dgm:t>
        <a:bodyPr/>
        <a:lstStyle/>
        <a:p>
          <a:endParaRPr lang="en-US"/>
        </a:p>
      </dgm:t>
    </dgm:pt>
    <dgm:pt modelId="{A4ED33DE-4AD1-4938-B475-7C4F3617A7F8}">
      <dgm:prSet/>
      <dgm:spPr/>
      <dgm:t>
        <a:bodyPr/>
        <a:lstStyle/>
        <a:p>
          <a:r>
            <a:rPr lang="hu-HU" dirty="0"/>
            <a:t>R2: 0.801 +/- 0.056</a:t>
          </a:r>
          <a:endParaRPr lang="en-US" dirty="0"/>
        </a:p>
      </dgm:t>
    </dgm:pt>
    <dgm:pt modelId="{20A4BC50-92E2-44C8-98F7-C8A0C06E4FF9}" type="parTrans" cxnId="{393E3F30-E870-4F08-A794-EC46229A3FAE}">
      <dgm:prSet/>
      <dgm:spPr/>
      <dgm:t>
        <a:bodyPr/>
        <a:lstStyle/>
        <a:p>
          <a:endParaRPr lang="en-US"/>
        </a:p>
      </dgm:t>
    </dgm:pt>
    <dgm:pt modelId="{06B54FF7-F9B3-4422-872C-E4FBA3ECFD34}" type="sibTrans" cxnId="{393E3F30-E870-4F08-A794-EC46229A3FAE}">
      <dgm:prSet/>
      <dgm:spPr/>
      <dgm:t>
        <a:bodyPr/>
        <a:lstStyle/>
        <a:p>
          <a:endParaRPr lang="en-US"/>
        </a:p>
      </dgm:t>
    </dgm:pt>
    <dgm:pt modelId="{2B59BCD5-A8EF-4D7C-8222-56EF218DC446}" type="pres">
      <dgm:prSet presAssocID="{03A535F6-4EAC-47EB-80B6-D2D26D0AE1C5}" presName="diagram" presStyleCnt="0">
        <dgm:presLayoutVars>
          <dgm:chPref val="1"/>
          <dgm:dir/>
          <dgm:animOne val="branch"/>
          <dgm:animLvl val="lvl"/>
          <dgm:resizeHandles val="exact"/>
        </dgm:presLayoutVars>
      </dgm:prSet>
      <dgm:spPr/>
    </dgm:pt>
    <dgm:pt modelId="{DD35D5F1-B9EC-477E-BEFB-0850D86E546A}" type="pres">
      <dgm:prSet presAssocID="{7D09E5F4-E9A7-47DB-81C7-6F3F7F220016}" presName="root1" presStyleCnt="0"/>
      <dgm:spPr/>
    </dgm:pt>
    <dgm:pt modelId="{32995CE2-1607-4023-AFCC-9EDFE83EFB21}" type="pres">
      <dgm:prSet presAssocID="{7D09E5F4-E9A7-47DB-81C7-6F3F7F220016}" presName="LevelOneTextNode" presStyleLbl="node0" presStyleIdx="0" presStyleCnt="2">
        <dgm:presLayoutVars>
          <dgm:chPref val="3"/>
        </dgm:presLayoutVars>
      </dgm:prSet>
      <dgm:spPr/>
    </dgm:pt>
    <dgm:pt modelId="{5293CD6E-E5F6-4951-8996-5DC800ABBBC4}" type="pres">
      <dgm:prSet presAssocID="{7D09E5F4-E9A7-47DB-81C7-6F3F7F220016}" presName="level2hierChild" presStyleCnt="0"/>
      <dgm:spPr/>
    </dgm:pt>
    <dgm:pt modelId="{F0679352-4993-47E1-9545-5142335A9C81}" type="pres">
      <dgm:prSet presAssocID="{53499CEB-6B50-429D-ABD8-719AC87BEE31}" presName="conn2-1" presStyleLbl="parChTrans1D2" presStyleIdx="0" presStyleCnt="4"/>
      <dgm:spPr/>
    </dgm:pt>
    <dgm:pt modelId="{235EDFC0-1D09-4344-BB5D-F3B772DA90E2}" type="pres">
      <dgm:prSet presAssocID="{53499CEB-6B50-429D-ABD8-719AC87BEE31}" presName="connTx" presStyleLbl="parChTrans1D2" presStyleIdx="0" presStyleCnt="4"/>
      <dgm:spPr/>
    </dgm:pt>
    <dgm:pt modelId="{7ABA63E2-0DD3-45EE-919B-F49BC1061A2D}" type="pres">
      <dgm:prSet presAssocID="{30034789-BDED-4A32-A6BB-8B515D9494C4}" presName="root2" presStyleCnt="0"/>
      <dgm:spPr/>
    </dgm:pt>
    <dgm:pt modelId="{879C0323-56D0-45A4-B00C-8003C1327B52}" type="pres">
      <dgm:prSet presAssocID="{30034789-BDED-4A32-A6BB-8B515D9494C4}" presName="LevelTwoTextNode" presStyleLbl="node2" presStyleIdx="0" presStyleCnt="4">
        <dgm:presLayoutVars>
          <dgm:chPref val="3"/>
        </dgm:presLayoutVars>
      </dgm:prSet>
      <dgm:spPr/>
    </dgm:pt>
    <dgm:pt modelId="{D952AC77-D973-4D72-9DED-8C899C540E64}" type="pres">
      <dgm:prSet presAssocID="{30034789-BDED-4A32-A6BB-8B515D9494C4}" presName="level3hierChild" presStyleCnt="0"/>
      <dgm:spPr/>
    </dgm:pt>
    <dgm:pt modelId="{25435227-A7AC-45EC-91A1-639070A8E211}" type="pres">
      <dgm:prSet presAssocID="{118BA70E-E04A-4A57-A53D-7EA070273343}" presName="conn2-1" presStyleLbl="parChTrans1D2" presStyleIdx="1" presStyleCnt="4"/>
      <dgm:spPr/>
    </dgm:pt>
    <dgm:pt modelId="{B2800284-09CA-4CCD-97E4-3036BCBDE32F}" type="pres">
      <dgm:prSet presAssocID="{118BA70E-E04A-4A57-A53D-7EA070273343}" presName="connTx" presStyleLbl="parChTrans1D2" presStyleIdx="1" presStyleCnt="4"/>
      <dgm:spPr/>
    </dgm:pt>
    <dgm:pt modelId="{3C2EB10F-3663-4E39-BA4F-423CA0E6DFED}" type="pres">
      <dgm:prSet presAssocID="{7EFFCCF3-5250-445A-97CF-E2BAECFC83B2}" presName="root2" presStyleCnt="0"/>
      <dgm:spPr/>
    </dgm:pt>
    <dgm:pt modelId="{DA9B7704-971E-44A5-B1FC-E9E860C4E752}" type="pres">
      <dgm:prSet presAssocID="{7EFFCCF3-5250-445A-97CF-E2BAECFC83B2}" presName="LevelTwoTextNode" presStyleLbl="node2" presStyleIdx="1" presStyleCnt="4">
        <dgm:presLayoutVars>
          <dgm:chPref val="3"/>
        </dgm:presLayoutVars>
      </dgm:prSet>
      <dgm:spPr/>
    </dgm:pt>
    <dgm:pt modelId="{B8C22F43-71BB-44B2-BE82-8793360C9FDE}" type="pres">
      <dgm:prSet presAssocID="{7EFFCCF3-5250-445A-97CF-E2BAECFC83B2}" presName="level3hierChild" presStyleCnt="0"/>
      <dgm:spPr/>
    </dgm:pt>
    <dgm:pt modelId="{CFC270BC-87FE-4FA8-B110-2DE03F5ACC0E}" type="pres">
      <dgm:prSet presAssocID="{BC8D71E5-63A4-42D6-8930-4EC20B78B327}" presName="conn2-1" presStyleLbl="parChTrans1D2" presStyleIdx="2" presStyleCnt="4"/>
      <dgm:spPr/>
    </dgm:pt>
    <dgm:pt modelId="{8C2A4414-D241-450F-ACF5-CBEA220AD104}" type="pres">
      <dgm:prSet presAssocID="{BC8D71E5-63A4-42D6-8930-4EC20B78B327}" presName="connTx" presStyleLbl="parChTrans1D2" presStyleIdx="2" presStyleCnt="4"/>
      <dgm:spPr/>
    </dgm:pt>
    <dgm:pt modelId="{0C178473-F840-44A7-BFBE-8AAC3C0F883E}" type="pres">
      <dgm:prSet presAssocID="{01433010-436C-42D5-9BE6-647C76C618F0}" presName="root2" presStyleCnt="0"/>
      <dgm:spPr/>
    </dgm:pt>
    <dgm:pt modelId="{E8C6708C-C7FB-472F-A0CA-B7B0AB576704}" type="pres">
      <dgm:prSet presAssocID="{01433010-436C-42D5-9BE6-647C76C618F0}" presName="LevelTwoTextNode" presStyleLbl="node2" presStyleIdx="2" presStyleCnt="4">
        <dgm:presLayoutVars>
          <dgm:chPref val="3"/>
        </dgm:presLayoutVars>
      </dgm:prSet>
      <dgm:spPr/>
    </dgm:pt>
    <dgm:pt modelId="{AE7B6F5F-C4E2-4848-A64C-5F4321644ACF}" type="pres">
      <dgm:prSet presAssocID="{01433010-436C-42D5-9BE6-647C76C618F0}" presName="level3hierChild" presStyleCnt="0"/>
      <dgm:spPr/>
    </dgm:pt>
    <dgm:pt modelId="{A6B117B1-729A-4EF1-9E98-F23F013338D0}" type="pres">
      <dgm:prSet presAssocID="{F1B81881-9CE7-4851-9B21-692FF8E69BBD}" presName="root1" presStyleCnt="0"/>
      <dgm:spPr/>
    </dgm:pt>
    <dgm:pt modelId="{D6CDB8E8-BA12-40CF-B820-027BAA632717}" type="pres">
      <dgm:prSet presAssocID="{F1B81881-9CE7-4851-9B21-692FF8E69BBD}" presName="LevelOneTextNode" presStyleLbl="node0" presStyleIdx="1" presStyleCnt="2">
        <dgm:presLayoutVars>
          <dgm:chPref val="3"/>
        </dgm:presLayoutVars>
      </dgm:prSet>
      <dgm:spPr/>
    </dgm:pt>
    <dgm:pt modelId="{A16E770C-40BB-4927-8BAF-849667F43E0E}" type="pres">
      <dgm:prSet presAssocID="{F1B81881-9CE7-4851-9B21-692FF8E69BBD}" presName="level2hierChild" presStyleCnt="0"/>
      <dgm:spPr/>
    </dgm:pt>
    <dgm:pt modelId="{DD36B243-56C6-4B64-841B-06EB214ED67A}" type="pres">
      <dgm:prSet presAssocID="{20A4BC50-92E2-44C8-98F7-C8A0C06E4FF9}" presName="conn2-1" presStyleLbl="parChTrans1D2" presStyleIdx="3" presStyleCnt="4"/>
      <dgm:spPr/>
    </dgm:pt>
    <dgm:pt modelId="{312D111C-45CF-4DB2-94B0-0669A74BD28E}" type="pres">
      <dgm:prSet presAssocID="{20A4BC50-92E2-44C8-98F7-C8A0C06E4FF9}" presName="connTx" presStyleLbl="parChTrans1D2" presStyleIdx="3" presStyleCnt="4"/>
      <dgm:spPr/>
    </dgm:pt>
    <dgm:pt modelId="{2E6DAD1A-0B10-47E9-ACF7-9BDFE41AFC35}" type="pres">
      <dgm:prSet presAssocID="{A4ED33DE-4AD1-4938-B475-7C4F3617A7F8}" presName="root2" presStyleCnt="0"/>
      <dgm:spPr/>
    </dgm:pt>
    <dgm:pt modelId="{65519613-FC28-4696-A524-BBC66A5640EA}" type="pres">
      <dgm:prSet presAssocID="{A4ED33DE-4AD1-4938-B475-7C4F3617A7F8}" presName="LevelTwoTextNode" presStyleLbl="node2" presStyleIdx="3" presStyleCnt="4">
        <dgm:presLayoutVars>
          <dgm:chPref val="3"/>
        </dgm:presLayoutVars>
      </dgm:prSet>
      <dgm:spPr/>
    </dgm:pt>
    <dgm:pt modelId="{7AB13D6A-B411-4887-B264-0E34218D92C5}" type="pres">
      <dgm:prSet presAssocID="{A4ED33DE-4AD1-4938-B475-7C4F3617A7F8}" presName="level3hierChild" presStyleCnt="0"/>
      <dgm:spPr/>
    </dgm:pt>
  </dgm:ptLst>
  <dgm:cxnLst>
    <dgm:cxn modelId="{DDD4A409-EFD5-4149-B535-B7B20528C80C}" type="presOf" srcId="{53499CEB-6B50-429D-ABD8-719AC87BEE31}" destId="{F0679352-4993-47E1-9545-5142335A9C81}" srcOrd="0" destOrd="0" presId="urn:microsoft.com/office/officeart/2005/8/layout/hierarchy2"/>
    <dgm:cxn modelId="{2587E10B-1AE9-4D8A-999A-775563E16564}" type="presOf" srcId="{118BA70E-E04A-4A57-A53D-7EA070273343}" destId="{25435227-A7AC-45EC-91A1-639070A8E211}" srcOrd="0" destOrd="0" presId="urn:microsoft.com/office/officeart/2005/8/layout/hierarchy2"/>
    <dgm:cxn modelId="{3DA5D212-3622-42FA-87A8-B697563B226A}" srcId="{7D09E5F4-E9A7-47DB-81C7-6F3F7F220016}" destId="{01433010-436C-42D5-9BE6-647C76C618F0}" srcOrd="2" destOrd="0" parTransId="{BC8D71E5-63A4-42D6-8930-4EC20B78B327}" sibTransId="{0A23C71C-67AF-4577-BDDD-0CF1309BFB8A}"/>
    <dgm:cxn modelId="{0BD28218-9FA3-4D0C-A865-3A65CE0D861F}" type="presOf" srcId="{BC8D71E5-63A4-42D6-8930-4EC20B78B327}" destId="{CFC270BC-87FE-4FA8-B110-2DE03F5ACC0E}" srcOrd="0" destOrd="0" presId="urn:microsoft.com/office/officeart/2005/8/layout/hierarchy2"/>
    <dgm:cxn modelId="{5556112E-E467-4D40-87B9-16516C10864C}" type="presOf" srcId="{7D09E5F4-E9A7-47DB-81C7-6F3F7F220016}" destId="{32995CE2-1607-4023-AFCC-9EDFE83EFB21}" srcOrd="0" destOrd="0" presId="urn:microsoft.com/office/officeart/2005/8/layout/hierarchy2"/>
    <dgm:cxn modelId="{393E3F30-E870-4F08-A794-EC46229A3FAE}" srcId="{F1B81881-9CE7-4851-9B21-692FF8E69BBD}" destId="{A4ED33DE-4AD1-4938-B475-7C4F3617A7F8}" srcOrd="0" destOrd="0" parTransId="{20A4BC50-92E2-44C8-98F7-C8A0C06E4FF9}" sibTransId="{06B54FF7-F9B3-4422-872C-E4FBA3ECFD34}"/>
    <dgm:cxn modelId="{7E1A153E-AF72-4B42-87AB-E51E53E27DFF}" type="presOf" srcId="{01433010-436C-42D5-9BE6-647C76C618F0}" destId="{E8C6708C-C7FB-472F-A0CA-B7B0AB576704}" srcOrd="0" destOrd="0" presId="urn:microsoft.com/office/officeart/2005/8/layout/hierarchy2"/>
    <dgm:cxn modelId="{D3CC7D5B-A1D8-460E-8DD1-D630CADE1CEF}" type="presOf" srcId="{118BA70E-E04A-4A57-A53D-7EA070273343}" destId="{B2800284-09CA-4CCD-97E4-3036BCBDE32F}" srcOrd="1" destOrd="0" presId="urn:microsoft.com/office/officeart/2005/8/layout/hierarchy2"/>
    <dgm:cxn modelId="{8A62B269-CA81-48AB-B85E-46714478031E}" srcId="{03A535F6-4EAC-47EB-80B6-D2D26D0AE1C5}" destId="{7D09E5F4-E9A7-47DB-81C7-6F3F7F220016}" srcOrd="0" destOrd="0" parTransId="{FB91C3F9-19BC-41D8-887B-0D37C5B6B32E}" sibTransId="{99C685EC-0676-4FB6-8CC0-C4182A77787E}"/>
    <dgm:cxn modelId="{94E6BB49-D230-476F-9FB8-CEFACB8EC929}" type="presOf" srcId="{30034789-BDED-4A32-A6BB-8B515D9494C4}" destId="{879C0323-56D0-45A4-B00C-8003C1327B52}" srcOrd="0" destOrd="0" presId="urn:microsoft.com/office/officeart/2005/8/layout/hierarchy2"/>
    <dgm:cxn modelId="{131FEF6C-AC82-467E-B19A-90C2C9B67F64}" type="presOf" srcId="{20A4BC50-92E2-44C8-98F7-C8A0C06E4FF9}" destId="{312D111C-45CF-4DB2-94B0-0669A74BD28E}" srcOrd="1" destOrd="0" presId="urn:microsoft.com/office/officeart/2005/8/layout/hierarchy2"/>
    <dgm:cxn modelId="{F6F2BD4E-5C84-48C4-80A4-431990CF5547}" srcId="{7D09E5F4-E9A7-47DB-81C7-6F3F7F220016}" destId="{30034789-BDED-4A32-A6BB-8B515D9494C4}" srcOrd="0" destOrd="0" parTransId="{53499CEB-6B50-429D-ABD8-719AC87BEE31}" sibTransId="{6EB93D90-B943-4CDF-AABB-CED53EFE8684}"/>
    <dgm:cxn modelId="{94DEB577-6B19-43C9-BD3B-471399893F2C}" type="presOf" srcId="{03A535F6-4EAC-47EB-80B6-D2D26D0AE1C5}" destId="{2B59BCD5-A8EF-4D7C-8222-56EF218DC446}" srcOrd="0" destOrd="0" presId="urn:microsoft.com/office/officeart/2005/8/layout/hierarchy2"/>
    <dgm:cxn modelId="{FF5342B5-18EC-445D-A5FE-F045887A2668}" type="presOf" srcId="{F1B81881-9CE7-4851-9B21-692FF8E69BBD}" destId="{D6CDB8E8-BA12-40CF-B820-027BAA632717}" srcOrd="0" destOrd="0" presId="urn:microsoft.com/office/officeart/2005/8/layout/hierarchy2"/>
    <dgm:cxn modelId="{0A3C08B7-2F8F-4B83-AACE-5A92D7915B53}" type="presOf" srcId="{BC8D71E5-63A4-42D6-8930-4EC20B78B327}" destId="{8C2A4414-D241-450F-ACF5-CBEA220AD104}" srcOrd="1" destOrd="0" presId="urn:microsoft.com/office/officeart/2005/8/layout/hierarchy2"/>
    <dgm:cxn modelId="{54FD5BB8-B74F-48CC-A038-92542C21BB89}" type="presOf" srcId="{7EFFCCF3-5250-445A-97CF-E2BAECFC83B2}" destId="{DA9B7704-971E-44A5-B1FC-E9E860C4E752}" srcOrd="0" destOrd="0" presId="urn:microsoft.com/office/officeart/2005/8/layout/hierarchy2"/>
    <dgm:cxn modelId="{3FD815BA-397B-47AA-9FD7-EC2EDFEAF267}" type="presOf" srcId="{20A4BC50-92E2-44C8-98F7-C8A0C06E4FF9}" destId="{DD36B243-56C6-4B64-841B-06EB214ED67A}" srcOrd="0" destOrd="0" presId="urn:microsoft.com/office/officeart/2005/8/layout/hierarchy2"/>
    <dgm:cxn modelId="{C94830ED-E6BB-4CED-B8D3-6206F30E4A9D}" srcId="{7D09E5F4-E9A7-47DB-81C7-6F3F7F220016}" destId="{7EFFCCF3-5250-445A-97CF-E2BAECFC83B2}" srcOrd="1" destOrd="0" parTransId="{118BA70E-E04A-4A57-A53D-7EA070273343}" sibTransId="{75CD2C09-77AF-4D16-9CFF-7670B1D17703}"/>
    <dgm:cxn modelId="{B5B735F0-3299-45E3-A441-D226AA99CB61}" type="presOf" srcId="{53499CEB-6B50-429D-ABD8-719AC87BEE31}" destId="{235EDFC0-1D09-4344-BB5D-F3B772DA90E2}" srcOrd="1" destOrd="0" presId="urn:microsoft.com/office/officeart/2005/8/layout/hierarchy2"/>
    <dgm:cxn modelId="{AF0BB7FC-9550-47BC-8288-A2C3C1772333}" srcId="{03A535F6-4EAC-47EB-80B6-D2D26D0AE1C5}" destId="{F1B81881-9CE7-4851-9B21-692FF8E69BBD}" srcOrd="1" destOrd="0" parTransId="{2C2E932C-FD8E-4222-AA2C-BACB89FD44A8}" sibTransId="{DE9B3939-785A-4806-9644-1F470B091FFE}"/>
    <dgm:cxn modelId="{3304D0FC-2697-4D7E-89B5-E4604F2025D1}" type="presOf" srcId="{A4ED33DE-4AD1-4938-B475-7C4F3617A7F8}" destId="{65519613-FC28-4696-A524-BBC66A5640EA}" srcOrd="0" destOrd="0" presId="urn:microsoft.com/office/officeart/2005/8/layout/hierarchy2"/>
    <dgm:cxn modelId="{60E29FA7-3FA3-462C-96A3-FE8F7AB43C3A}" type="presParOf" srcId="{2B59BCD5-A8EF-4D7C-8222-56EF218DC446}" destId="{DD35D5F1-B9EC-477E-BEFB-0850D86E546A}" srcOrd="0" destOrd="0" presId="urn:microsoft.com/office/officeart/2005/8/layout/hierarchy2"/>
    <dgm:cxn modelId="{AC2C4559-0968-452F-A01D-A54F9B2B9D41}" type="presParOf" srcId="{DD35D5F1-B9EC-477E-BEFB-0850D86E546A}" destId="{32995CE2-1607-4023-AFCC-9EDFE83EFB21}" srcOrd="0" destOrd="0" presId="urn:microsoft.com/office/officeart/2005/8/layout/hierarchy2"/>
    <dgm:cxn modelId="{761B5B13-BDDC-443D-A8B7-0ADCE8C1515F}" type="presParOf" srcId="{DD35D5F1-B9EC-477E-BEFB-0850D86E546A}" destId="{5293CD6E-E5F6-4951-8996-5DC800ABBBC4}" srcOrd="1" destOrd="0" presId="urn:microsoft.com/office/officeart/2005/8/layout/hierarchy2"/>
    <dgm:cxn modelId="{7465762D-6DBB-41BD-B975-AD3B875B93EB}" type="presParOf" srcId="{5293CD6E-E5F6-4951-8996-5DC800ABBBC4}" destId="{F0679352-4993-47E1-9545-5142335A9C81}" srcOrd="0" destOrd="0" presId="urn:microsoft.com/office/officeart/2005/8/layout/hierarchy2"/>
    <dgm:cxn modelId="{61737AD5-C2EF-49E8-A58C-097E5384CF11}" type="presParOf" srcId="{F0679352-4993-47E1-9545-5142335A9C81}" destId="{235EDFC0-1D09-4344-BB5D-F3B772DA90E2}" srcOrd="0" destOrd="0" presId="urn:microsoft.com/office/officeart/2005/8/layout/hierarchy2"/>
    <dgm:cxn modelId="{D4179884-C285-4F51-8D6A-ED8087612AC3}" type="presParOf" srcId="{5293CD6E-E5F6-4951-8996-5DC800ABBBC4}" destId="{7ABA63E2-0DD3-45EE-919B-F49BC1061A2D}" srcOrd="1" destOrd="0" presId="urn:microsoft.com/office/officeart/2005/8/layout/hierarchy2"/>
    <dgm:cxn modelId="{FA76EC5D-169C-410D-8701-3B843932B464}" type="presParOf" srcId="{7ABA63E2-0DD3-45EE-919B-F49BC1061A2D}" destId="{879C0323-56D0-45A4-B00C-8003C1327B52}" srcOrd="0" destOrd="0" presId="urn:microsoft.com/office/officeart/2005/8/layout/hierarchy2"/>
    <dgm:cxn modelId="{7E2F1006-213E-4213-81B3-5ED4160310B3}" type="presParOf" srcId="{7ABA63E2-0DD3-45EE-919B-F49BC1061A2D}" destId="{D952AC77-D973-4D72-9DED-8C899C540E64}" srcOrd="1" destOrd="0" presId="urn:microsoft.com/office/officeart/2005/8/layout/hierarchy2"/>
    <dgm:cxn modelId="{3B9E1906-D528-420A-BAC2-2D91D7E90304}" type="presParOf" srcId="{5293CD6E-E5F6-4951-8996-5DC800ABBBC4}" destId="{25435227-A7AC-45EC-91A1-639070A8E211}" srcOrd="2" destOrd="0" presId="urn:microsoft.com/office/officeart/2005/8/layout/hierarchy2"/>
    <dgm:cxn modelId="{967D4578-BC3D-4AEA-B2B1-C6B3BE33BFA0}" type="presParOf" srcId="{25435227-A7AC-45EC-91A1-639070A8E211}" destId="{B2800284-09CA-4CCD-97E4-3036BCBDE32F}" srcOrd="0" destOrd="0" presId="urn:microsoft.com/office/officeart/2005/8/layout/hierarchy2"/>
    <dgm:cxn modelId="{A7E8FEAC-1815-4A93-83FA-0230A2AC5C30}" type="presParOf" srcId="{5293CD6E-E5F6-4951-8996-5DC800ABBBC4}" destId="{3C2EB10F-3663-4E39-BA4F-423CA0E6DFED}" srcOrd="3" destOrd="0" presId="urn:microsoft.com/office/officeart/2005/8/layout/hierarchy2"/>
    <dgm:cxn modelId="{75C59F6D-F042-41DB-9163-68411C75EC59}" type="presParOf" srcId="{3C2EB10F-3663-4E39-BA4F-423CA0E6DFED}" destId="{DA9B7704-971E-44A5-B1FC-E9E860C4E752}" srcOrd="0" destOrd="0" presId="urn:microsoft.com/office/officeart/2005/8/layout/hierarchy2"/>
    <dgm:cxn modelId="{A2431100-011E-4A7A-9CC1-9ED00ECB649C}" type="presParOf" srcId="{3C2EB10F-3663-4E39-BA4F-423CA0E6DFED}" destId="{B8C22F43-71BB-44B2-BE82-8793360C9FDE}" srcOrd="1" destOrd="0" presId="urn:microsoft.com/office/officeart/2005/8/layout/hierarchy2"/>
    <dgm:cxn modelId="{6F0140A2-B1E2-49CD-AB65-8EF82EF83814}" type="presParOf" srcId="{5293CD6E-E5F6-4951-8996-5DC800ABBBC4}" destId="{CFC270BC-87FE-4FA8-B110-2DE03F5ACC0E}" srcOrd="4" destOrd="0" presId="urn:microsoft.com/office/officeart/2005/8/layout/hierarchy2"/>
    <dgm:cxn modelId="{25C16D56-BA46-4E97-8E4E-48131FDD5C6C}" type="presParOf" srcId="{CFC270BC-87FE-4FA8-B110-2DE03F5ACC0E}" destId="{8C2A4414-D241-450F-ACF5-CBEA220AD104}" srcOrd="0" destOrd="0" presId="urn:microsoft.com/office/officeart/2005/8/layout/hierarchy2"/>
    <dgm:cxn modelId="{B4AC40F6-5762-4C74-9479-9890D0401EAF}" type="presParOf" srcId="{5293CD6E-E5F6-4951-8996-5DC800ABBBC4}" destId="{0C178473-F840-44A7-BFBE-8AAC3C0F883E}" srcOrd="5" destOrd="0" presId="urn:microsoft.com/office/officeart/2005/8/layout/hierarchy2"/>
    <dgm:cxn modelId="{DAC5EC44-7E1A-4DA8-8AF7-1491A7A32220}" type="presParOf" srcId="{0C178473-F840-44A7-BFBE-8AAC3C0F883E}" destId="{E8C6708C-C7FB-472F-A0CA-B7B0AB576704}" srcOrd="0" destOrd="0" presId="urn:microsoft.com/office/officeart/2005/8/layout/hierarchy2"/>
    <dgm:cxn modelId="{0D93FE83-1E80-46DE-8C95-E879FCA89A91}" type="presParOf" srcId="{0C178473-F840-44A7-BFBE-8AAC3C0F883E}" destId="{AE7B6F5F-C4E2-4848-A64C-5F4321644ACF}" srcOrd="1" destOrd="0" presId="urn:microsoft.com/office/officeart/2005/8/layout/hierarchy2"/>
    <dgm:cxn modelId="{094E0757-F307-4484-B4DD-5B4AB4CAD2E3}" type="presParOf" srcId="{2B59BCD5-A8EF-4D7C-8222-56EF218DC446}" destId="{A6B117B1-729A-4EF1-9E98-F23F013338D0}" srcOrd="1" destOrd="0" presId="urn:microsoft.com/office/officeart/2005/8/layout/hierarchy2"/>
    <dgm:cxn modelId="{B67FC55A-3DFF-4F9B-BBCF-7EF3F45EDBCD}" type="presParOf" srcId="{A6B117B1-729A-4EF1-9E98-F23F013338D0}" destId="{D6CDB8E8-BA12-40CF-B820-027BAA632717}" srcOrd="0" destOrd="0" presId="urn:microsoft.com/office/officeart/2005/8/layout/hierarchy2"/>
    <dgm:cxn modelId="{F8210137-E1DB-44A3-AB96-76C0940210AD}" type="presParOf" srcId="{A6B117B1-729A-4EF1-9E98-F23F013338D0}" destId="{A16E770C-40BB-4927-8BAF-849667F43E0E}" srcOrd="1" destOrd="0" presId="urn:microsoft.com/office/officeart/2005/8/layout/hierarchy2"/>
    <dgm:cxn modelId="{E46067E5-83A7-4346-8335-55891652F57E}" type="presParOf" srcId="{A16E770C-40BB-4927-8BAF-849667F43E0E}" destId="{DD36B243-56C6-4B64-841B-06EB214ED67A}" srcOrd="0" destOrd="0" presId="urn:microsoft.com/office/officeart/2005/8/layout/hierarchy2"/>
    <dgm:cxn modelId="{5E76E317-1820-495A-86FF-1D9604C605D8}" type="presParOf" srcId="{DD36B243-56C6-4B64-841B-06EB214ED67A}" destId="{312D111C-45CF-4DB2-94B0-0669A74BD28E}" srcOrd="0" destOrd="0" presId="urn:microsoft.com/office/officeart/2005/8/layout/hierarchy2"/>
    <dgm:cxn modelId="{5F1C1B99-9605-413C-9360-6345E85F4A80}" type="presParOf" srcId="{A16E770C-40BB-4927-8BAF-849667F43E0E}" destId="{2E6DAD1A-0B10-47E9-ACF7-9BDFE41AFC35}" srcOrd="1" destOrd="0" presId="urn:microsoft.com/office/officeart/2005/8/layout/hierarchy2"/>
    <dgm:cxn modelId="{E65B018E-4984-4EB3-B08D-E95322DD2177}" type="presParOf" srcId="{2E6DAD1A-0B10-47E9-ACF7-9BDFE41AFC35}" destId="{65519613-FC28-4696-A524-BBC66A5640EA}" srcOrd="0" destOrd="0" presId="urn:microsoft.com/office/officeart/2005/8/layout/hierarchy2"/>
    <dgm:cxn modelId="{7C86E561-2127-4CE3-B62D-17DCBDF7CA20}" type="presParOf" srcId="{2E6DAD1A-0B10-47E9-ACF7-9BDFE41AFC35}" destId="{7AB13D6A-B411-4887-B264-0E34218D92C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2F3D65-B23F-40B7-B3CE-0EA676342F3D}"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D9D94EF-ABE9-45E4-89E8-88E21ABF16C4}">
      <dgm:prSet/>
      <dgm:spPr/>
      <dgm:t>
        <a:bodyPr/>
        <a:lstStyle/>
        <a:p>
          <a:r>
            <a:rPr lang="hu-HU"/>
            <a:t>Use Lasso for feature reduction on IVF dataset</a:t>
          </a:r>
          <a:endParaRPr lang="en-US"/>
        </a:p>
      </dgm:t>
    </dgm:pt>
    <dgm:pt modelId="{A992B8C9-E601-4C82-A638-973E8BC36434}" type="parTrans" cxnId="{817A7D2F-B342-426A-AC73-4564D7A0D954}">
      <dgm:prSet/>
      <dgm:spPr/>
      <dgm:t>
        <a:bodyPr/>
        <a:lstStyle/>
        <a:p>
          <a:endParaRPr lang="en-US"/>
        </a:p>
      </dgm:t>
    </dgm:pt>
    <dgm:pt modelId="{1EE175DF-3106-40EC-91F3-2CC953C2AA33}" type="sibTrans" cxnId="{817A7D2F-B342-426A-AC73-4564D7A0D954}">
      <dgm:prSet/>
      <dgm:spPr/>
      <dgm:t>
        <a:bodyPr/>
        <a:lstStyle/>
        <a:p>
          <a:endParaRPr lang="en-US"/>
        </a:p>
      </dgm:t>
    </dgm:pt>
    <dgm:pt modelId="{51B2B65E-2542-404B-B0BC-B4702DB05358}">
      <dgm:prSet/>
      <dgm:spPr/>
      <dgm:t>
        <a:bodyPr/>
        <a:lstStyle/>
        <a:p>
          <a:r>
            <a:rPr lang="hu-HU" dirty="0"/>
            <a:t>Do 10-fold cross-validation and take union of features chosen (nonzero coefficient) in either of the folds</a:t>
          </a:r>
          <a:endParaRPr lang="en-US" dirty="0"/>
        </a:p>
      </dgm:t>
    </dgm:pt>
    <dgm:pt modelId="{CE7A8EF3-9D46-4D4E-96ED-E9EA87821D62}" type="parTrans" cxnId="{44491DB5-45CF-4C60-93FB-BF566578245B}">
      <dgm:prSet/>
      <dgm:spPr/>
      <dgm:t>
        <a:bodyPr/>
        <a:lstStyle/>
        <a:p>
          <a:endParaRPr lang="en-US"/>
        </a:p>
      </dgm:t>
    </dgm:pt>
    <dgm:pt modelId="{65ACA817-DFBA-438D-8851-6797919001D2}" type="sibTrans" cxnId="{44491DB5-45CF-4C60-93FB-BF566578245B}">
      <dgm:prSet/>
      <dgm:spPr/>
      <dgm:t>
        <a:bodyPr/>
        <a:lstStyle/>
        <a:p>
          <a:endParaRPr lang="en-US"/>
        </a:p>
      </dgm:t>
    </dgm:pt>
    <dgm:pt modelId="{2E8CD55B-FFA4-45D9-BA2D-DE56C55E4EAD}">
      <dgm:prSet/>
      <dgm:spPr/>
      <dgm:t>
        <a:bodyPr/>
        <a:lstStyle/>
        <a:p>
          <a:r>
            <a:rPr lang="hu-HU" dirty="0"/>
            <a:t>Use the whole data as training set in Lasso and use the features with nonzero coefficients</a:t>
          </a:r>
          <a:endParaRPr lang="en-US" dirty="0"/>
        </a:p>
      </dgm:t>
    </dgm:pt>
    <dgm:pt modelId="{4908AA81-B780-49D1-991A-2BD7EB9277A3}" type="parTrans" cxnId="{8EC78CED-137F-41EE-8DFB-E697B7340640}">
      <dgm:prSet/>
      <dgm:spPr/>
      <dgm:t>
        <a:bodyPr/>
        <a:lstStyle/>
        <a:p>
          <a:endParaRPr lang="en-US"/>
        </a:p>
      </dgm:t>
    </dgm:pt>
    <dgm:pt modelId="{151E852A-5379-4089-A0EB-18F580D785D5}" type="sibTrans" cxnId="{8EC78CED-137F-41EE-8DFB-E697B7340640}">
      <dgm:prSet/>
      <dgm:spPr/>
      <dgm:t>
        <a:bodyPr/>
        <a:lstStyle/>
        <a:p>
          <a:endParaRPr lang="en-US"/>
        </a:p>
      </dgm:t>
    </dgm:pt>
    <dgm:pt modelId="{482C12F1-0920-41FC-A419-E0D04CC937B6}">
      <dgm:prSet/>
      <dgm:spPr/>
      <dgm:t>
        <a:bodyPr/>
        <a:lstStyle/>
        <a:p>
          <a:r>
            <a:rPr lang="hu-HU" dirty="0"/>
            <a:t>Then use these features on the Aging dataset (if they exist) and RE-FIT a 10-fold Lasso regression to see their predictive power</a:t>
          </a:r>
          <a:endParaRPr lang="en-US" dirty="0"/>
        </a:p>
      </dgm:t>
    </dgm:pt>
    <dgm:pt modelId="{04907EEE-160F-4EBE-8D46-F18F906E3E0D}" type="parTrans" cxnId="{13319B4B-ABBB-4ECC-A07E-6E8FA9744597}">
      <dgm:prSet/>
      <dgm:spPr/>
      <dgm:t>
        <a:bodyPr/>
        <a:lstStyle/>
        <a:p>
          <a:endParaRPr lang="en-US"/>
        </a:p>
      </dgm:t>
    </dgm:pt>
    <dgm:pt modelId="{EE51225B-A16B-4FDC-825E-0A7B7AC41AFA}" type="sibTrans" cxnId="{13319B4B-ABBB-4ECC-A07E-6E8FA9744597}">
      <dgm:prSet/>
      <dgm:spPr/>
      <dgm:t>
        <a:bodyPr/>
        <a:lstStyle/>
        <a:p>
          <a:endParaRPr lang="en-US"/>
        </a:p>
      </dgm:t>
    </dgm:pt>
    <dgm:pt modelId="{6DC64F9D-FFB6-4D29-A348-BA55EEFB02CF}" type="pres">
      <dgm:prSet presAssocID="{352F3D65-B23F-40B7-B3CE-0EA676342F3D}" presName="Name0" presStyleCnt="0">
        <dgm:presLayoutVars>
          <dgm:dir/>
          <dgm:animLvl val="lvl"/>
          <dgm:resizeHandles val="exact"/>
        </dgm:presLayoutVars>
      </dgm:prSet>
      <dgm:spPr/>
    </dgm:pt>
    <dgm:pt modelId="{A615811E-0719-4464-B7EB-5BB735E6DCDB}" type="pres">
      <dgm:prSet presAssocID="{482C12F1-0920-41FC-A419-E0D04CC937B6}" presName="boxAndChildren" presStyleCnt="0"/>
      <dgm:spPr/>
    </dgm:pt>
    <dgm:pt modelId="{C41C6CAE-2F4E-4C1B-9825-4F8A1B37AF23}" type="pres">
      <dgm:prSet presAssocID="{482C12F1-0920-41FC-A419-E0D04CC937B6}" presName="parentTextBox" presStyleLbl="node1" presStyleIdx="0" presStyleCnt="2"/>
      <dgm:spPr/>
    </dgm:pt>
    <dgm:pt modelId="{49719720-BE11-494A-8A9B-C66ED7057668}" type="pres">
      <dgm:prSet presAssocID="{1EE175DF-3106-40EC-91F3-2CC953C2AA33}" presName="sp" presStyleCnt="0"/>
      <dgm:spPr/>
    </dgm:pt>
    <dgm:pt modelId="{189C229C-4A26-423C-9A77-695CBE4DF7FA}" type="pres">
      <dgm:prSet presAssocID="{8D9D94EF-ABE9-45E4-89E8-88E21ABF16C4}" presName="arrowAndChildren" presStyleCnt="0"/>
      <dgm:spPr/>
    </dgm:pt>
    <dgm:pt modelId="{CECBF21C-7F3F-400E-83DF-0CF64F55F7AD}" type="pres">
      <dgm:prSet presAssocID="{8D9D94EF-ABE9-45E4-89E8-88E21ABF16C4}" presName="parentTextArrow" presStyleLbl="node1" presStyleIdx="0" presStyleCnt="2"/>
      <dgm:spPr/>
    </dgm:pt>
    <dgm:pt modelId="{8F0F4E1F-74E5-4277-845F-32D9736CB1A7}" type="pres">
      <dgm:prSet presAssocID="{8D9D94EF-ABE9-45E4-89E8-88E21ABF16C4}" presName="arrow" presStyleLbl="node1" presStyleIdx="1" presStyleCnt="2"/>
      <dgm:spPr/>
    </dgm:pt>
    <dgm:pt modelId="{2B67DC7E-A4FF-4640-82B6-8A8423020F65}" type="pres">
      <dgm:prSet presAssocID="{8D9D94EF-ABE9-45E4-89E8-88E21ABF16C4}" presName="descendantArrow" presStyleCnt="0"/>
      <dgm:spPr/>
    </dgm:pt>
    <dgm:pt modelId="{03EF476C-5305-4BB6-A955-BADDA115CD9F}" type="pres">
      <dgm:prSet presAssocID="{51B2B65E-2542-404B-B0BC-B4702DB05358}" presName="childTextArrow" presStyleLbl="fgAccFollowNode1" presStyleIdx="0" presStyleCnt="2">
        <dgm:presLayoutVars>
          <dgm:bulletEnabled val="1"/>
        </dgm:presLayoutVars>
      </dgm:prSet>
      <dgm:spPr/>
    </dgm:pt>
    <dgm:pt modelId="{2C636302-9B6E-47E4-B41B-97004D031A51}" type="pres">
      <dgm:prSet presAssocID="{2E8CD55B-FFA4-45D9-BA2D-DE56C55E4EAD}" presName="childTextArrow" presStyleLbl="fgAccFollowNode1" presStyleIdx="1" presStyleCnt="2">
        <dgm:presLayoutVars>
          <dgm:bulletEnabled val="1"/>
        </dgm:presLayoutVars>
      </dgm:prSet>
      <dgm:spPr/>
    </dgm:pt>
  </dgm:ptLst>
  <dgm:cxnLst>
    <dgm:cxn modelId="{817A7D2F-B342-426A-AC73-4564D7A0D954}" srcId="{352F3D65-B23F-40B7-B3CE-0EA676342F3D}" destId="{8D9D94EF-ABE9-45E4-89E8-88E21ABF16C4}" srcOrd="0" destOrd="0" parTransId="{A992B8C9-E601-4C82-A638-973E8BC36434}" sibTransId="{1EE175DF-3106-40EC-91F3-2CC953C2AA33}"/>
    <dgm:cxn modelId="{FEF26642-88C1-48C8-80B3-828AC9F39876}" type="presOf" srcId="{2E8CD55B-FFA4-45D9-BA2D-DE56C55E4EAD}" destId="{2C636302-9B6E-47E4-B41B-97004D031A51}" srcOrd="0" destOrd="0" presId="urn:microsoft.com/office/officeart/2005/8/layout/process4"/>
    <dgm:cxn modelId="{13319B4B-ABBB-4ECC-A07E-6E8FA9744597}" srcId="{352F3D65-B23F-40B7-B3CE-0EA676342F3D}" destId="{482C12F1-0920-41FC-A419-E0D04CC937B6}" srcOrd="1" destOrd="0" parTransId="{04907EEE-160F-4EBE-8D46-F18F906E3E0D}" sibTransId="{EE51225B-A16B-4FDC-825E-0A7B7AC41AFA}"/>
    <dgm:cxn modelId="{8AC2D987-4A5C-41C8-B7F9-54413AAE5307}" type="presOf" srcId="{8D9D94EF-ABE9-45E4-89E8-88E21ABF16C4}" destId="{8F0F4E1F-74E5-4277-845F-32D9736CB1A7}" srcOrd="1" destOrd="0" presId="urn:microsoft.com/office/officeart/2005/8/layout/process4"/>
    <dgm:cxn modelId="{DFE504A2-2A6E-4BB3-83EA-200A00DC6883}" type="presOf" srcId="{51B2B65E-2542-404B-B0BC-B4702DB05358}" destId="{03EF476C-5305-4BB6-A955-BADDA115CD9F}" srcOrd="0" destOrd="0" presId="urn:microsoft.com/office/officeart/2005/8/layout/process4"/>
    <dgm:cxn modelId="{7DF117B1-4982-40F6-9943-6848B7F4626B}" type="presOf" srcId="{8D9D94EF-ABE9-45E4-89E8-88E21ABF16C4}" destId="{CECBF21C-7F3F-400E-83DF-0CF64F55F7AD}" srcOrd="0" destOrd="0" presId="urn:microsoft.com/office/officeart/2005/8/layout/process4"/>
    <dgm:cxn modelId="{44491DB5-45CF-4C60-93FB-BF566578245B}" srcId="{8D9D94EF-ABE9-45E4-89E8-88E21ABF16C4}" destId="{51B2B65E-2542-404B-B0BC-B4702DB05358}" srcOrd="0" destOrd="0" parTransId="{CE7A8EF3-9D46-4D4E-96ED-E9EA87821D62}" sibTransId="{65ACA817-DFBA-438D-8851-6797919001D2}"/>
    <dgm:cxn modelId="{B98900B9-8B4F-430E-8FE1-F3E07FEAE9C0}" type="presOf" srcId="{482C12F1-0920-41FC-A419-E0D04CC937B6}" destId="{C41C6CAE-2F4E-4C1B-9825-4F8A1B37AF23}" srcOrd="0" destOrd="0" presId="urn:microsoft.com/office/officeart/2005/8/layout/process4"/>
    <dgm:cxn modelId="{8EC78CED-137F-41EE-8DFB-E697B7340640}" srcId="{8D9D94EF-ABE9-45E4-89E8-88E21ABF16C4}" destId="{2E8CD55B-FFA4-45D9-BA2D-DE56C55E4EAD}" srcOrd="1" destOrd="0" parTransId="{4908AA81-B780-49D1-991A-2BD7EB9277A3}" sibTransId="{151E852A-5379-4089-A0EB-18F580D785D5}"/>
    <dgm:cxn modelId="{8FE493F0-D919-4A2D-98D5-5A706AA26206}" type="presOf" srcId="{352F3D65-B23F-40B7-B3CE-0EA676342F3D}" destId="{6DC64F9D-FFB6-4D29-A348-BA55EEFB02CF}" srcOrd="0" destOrd="0" presId="urn:microsoft.com/office/officeart/2005/8/layout/process4"/>
    <dgm:cxn modelId="{E3823EE6-9654-485E-AA7D-DF74FC24F5F1}" type="presParOf" srcId="{6DC64F9D-FFB6-4D29-A348-BA55EEFB02CF}" destId="{A615811E-0719-4464-B7EB-5BB735E6DCDB}" srcOrd="0" destOrd="0" presId="urn:microsoft.com/office/officeart/2005/8/layout/process4"/>
    <dgm:cxn modelId="{76097B36-03F7-4F37-AC93-ED27C6EA3D0C}" type="presParOf" srcId="{A615811E-0719-4464-B7EB-5BB735E6DCDB}" destId="{C41C6CAE-2F4E-4C1B-9825-4F8A1B37AF23}" srcOrd="0" destOrd="0" presId="urn:microsoft.com/office/officeart/2005/8/layout/process4"/>
    <dgm:cxn modelId="{D37711A7-A660-44A7-9270-3EDE446939C8}" type="presParOf" srcId="{6DC64F9D-FFB6-4D29-A348-BA55EEFB02CF}" destId="{49719720-BE11-494A-8A9B-C66ED7057668}" srcOrd="1" destOrd="0" presId="urn:microsoft.com/office/officeart/2005/8/layout/process4"/>
    <dgm:cxn modelId="{7D21AD8C-A4BF-41CF-9612-EDAB0DE483D5}" type="presParOf" srcId="{6DC64F9D-FFB6-4D29-A348-BA55EEFB02CF}" destId="{189C229C-4A26-423C-9A77-695CBE4DF7FA}" srcOrd="2" destOrd="0" presId="urn:microsoft.com/office/officeart/2005/8/layout/process4"/>
    <dgm:cxn modelId="{C8B6CCA5-EFB5-40CC-990E-DC27F5615CB5}" type="presParOf" srcId="{189C229C-4A26-423C-9A77-695CBE4DF7FA}" destId="{CECBF21C-7F3F-400E-83DF-0CF64F55F7AD}" srcOrd="0" destOrd="0" presId="urn:microsoft.com/office/officeart/2005/8/layout/process4"/>
    <dgm:cxn modelId="{2ECB9BB3-046D-48AD-A924-457B9FFA6F1D}" type="presParOf" srcId="{189C229C-4A26-423C-9A77-695CBE4DF7FA}" destId="{8F0F4E1F-74E5-4277-845F-32D9736CB1A7}" srcOrd="1" destOrd="0" presId="urn:microsoft.com/office/officeart/2005/8/layout/process4"/>
    <dgm:cxn modelId="{9DC04E47-AF9B-4B7A-8289-8084D8E23852}" type="presParOf" srcId="{189C229C-4A26-423C-9A77-695CBE4DF7FA}" destId="{2B67DC7E-A4FF-4640-82B6-8A8423020F65}" srcOrd="2" destOrd="0" presId="urn:microsoft.com/office/officeart/2005/8/layout/process4"/>
    <dgm:cxn modelId="{798A9DC7-F17F-4ED2-9CC5-AAD0B8534809}" type="presParOf" srcId="{2B67DC7E-A4FF-4640-82B6-8A8423020F65}" destId="{03EF476C-5305-4BB6-A955-BADDA115CD9F}" srcOrd="0" destOrd="0" presId="urn:microsoft.com/office/officeart/2005/8/layout/process4"/>
    <dgm:cxn modelId="{9D5D9EA7-3C7F-49CF-B7E1-69916389C2E8}" type="presParOf" srcId="{2B67DC7E-A4FF-4640-82B6-8A8423020F65}" destId="{2C636302-9B6E-47E4-B41B-97004D031A51}"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21F2E-1DE8-4521-B075-1A515E33181D}">
      <dsp:nvSpPr>
        <dsp:cNvPr id="0" name=""/>
        <dsp:cNvSpPr/>
      </dsp:nvSpPr>
      <dsp:spPr>
        <a:xfrm>
          <a:off x="0" y="2626990"/>
          <a:ext cx="10515600" cy="17235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hu-HU" sz="3000" kern="1200"/>
            <a:t>The model must be roboust and give realiable result no matter</a:t>
          </a:r>
          <a:endParaRPr lang="en-US" sz="3000" kern="1200"/>
        </a:p>
      </dsp:txBody>
      <dsp:txXfrm>
        <a:off x="0" y="2626990"/>
        <a:ext cx="10515600" cy="930738"/>
      </dsp:txXfrm>
    </dsp:sp>
    <dsp:sp modelId="{2BD48B5C-4A2A-4FB2-9DC4-9225E9D12D13}">
      <dsp:nvSpPr>
        <dsp:cNvPr id="0" name=""/>
        <dsp:cNvSpPr/>
      </dsp:nvSpPr>
      <dsp:spPr>
        <a:xfrm>
          <a:off x="5134" y="3523257"/>
          <a:ext cx="3501776" cy="79285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hu-HU" sz="1800" kern="1200" dirty="0"/>
            <a:t>Where the experiment was performed</a:t>
          </a:r>
          <a:endParaRPr lang="en-US" sz="1800" kern="1200" dirty="0"/>
        </a:p>
      </dsp:txBody>
      <dsp:txXfrm>
        <a:off x="5134" y="3523257"/>
        <a:ext cx="3501776" cy="792851"/>
      </dsp:txXfrm>
    </dsp:sp>
    <dsp:sp modelId="{676BB0EC-664C-488D-A64A-7C0042E4DA84}">
      <dsp:nvSpPr>
        <dsp:cNvPr id="0" name=""/>
        <dsp:cNvSpPr/>
      </dsp:nvSpPr>
      <dsp:spPr>
        <a:xfrm>
          <a:off x="3506911" y="3523257"/>
          <a:ext cx="3501776" cy="79285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hu-HU" sz="1800" kern="1200"/>
            <a:t>When it was performed</a:t>
          </a:r>
          <a:endParaRPr lang="en-US" sz="1800" kern="1200"/>
        </a:p>
      </dsp:txBody>
      <dsp:txXfrm>
        <a:off x="3506911" y="3523257"/>
        <a:ext cx="3501776" cy="792851"/>
      </dsp:txXfrm>
    </dsp:sp>
    <dsp:sp modelId="{46A084AD-286C-430C-9610-8285B1077BA5}">
      <dsp:nvSpPr>
        <dsp:cNvPr id="0" name=""/>
        <dsp:cNvSpPr/>
      </dsp:nvSpPr>
      <dsp:spPr>
        <a:xfrm>
          <a:off x="7008688" y="3523257"/>
          <a:ext cx="3501776" cy="79285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hu-HU" sz="1800" kern="1200"/>
            <a:t>What device (camera to measure light intensities) was used</a:t>
          </a:r>
          <a:endParaRPr lang="en-US" sz="1800" kern="1200"/>
        </a:p>
      </dsp:txBody>
      <dsp:txXfrm>
        <a:off x="7008688" y="3523257"/>
        <a:ext cx="3501776" cy="792851"/>
      </dsp:txXfrm>
    </dsp:sp>
    <dsp:sp modelId="{6BF31EB9-CECC-40E8-A878-333223D01E21}">
      <dsp:nvSpPr>
        <dsp:cNvPr id="0" name=""/>
        <dsp:cNvSpPr/>
      </dsp:nvSpPr>
      <dsp:spPr>
        <a:xfrm rot="10800000">
          <a:off x="0" y="1962"/>
          <a:ext cx="10515600" cy="2650882"/>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hu-HU" sz="3000" kern="1200" dirty="0"/>
            <a:t>Find a model (features, their weights and regularization coefficient) to predict age from sperm methylation levels measured using the Illumina 450K array or 850K array</a:t>
          </a:r>
          <a:endParaRPr lang="en-US" sz="3000" kern="1200" dirty="0"/>
        </a:p>
      </dsp:txBody>
      <dsp:txXfrm rot="10800000">
        <a:off x="0" y="1962"/>
        <a:ext cx="10515600" cy="17224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50113-FDD3-46DF-8A72-D407221A5A11}">
      <dsp:nvSpPr>
        <dsp:cNvPr id="0" name=""/>
        <dsp:cNvSpPr/>
      </dsp:nvSpPr>
      <dsp:spPr>
        <a:xfrm>
          <a:off x="0" y="340994"/>
          <a:ext cx="6492875"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A333C9-200C-4EED-A546-C8FE20D99E61}">
      <dsp:nvSpPr>
        <dsp:cNvPr id="0" name=""/>
        <dsp:cNvSpPr/>
      </dsp:nvSpPr>
      <dsp:spPr>
        <a:xfrm>
          <a:off x="324643" y="75314"/>
          <a:ext cx="4545012"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800100">
            <a:lnSpc>
              <a:spcPct val="90000"/>
            </a:lnSpc>
            <a:spcBef>
              <a:spcPct val="0"/>
            </a:spcBef>
            <a:spcAft>
              <a:spcPct val="35000"/>
            </a:spcAft>
            <a:buNone/>
          </a:pPr>
          <a:r>
            <a:rPr lang="hu-HU" sz="1800" kern="1200"/>
            <a:t>Using union of features selected in a fold</a:t>
          </a:r>
          <a:endParaRPr lang="en-US" sz="1800" kern="1200"/>
        </a:p>
      </dsp:txBody>
      <dsp:txXfrm>
        <a:off x="350582" y="101253"/>
        <a:ext cx="4493134" cy="479482"/>
      </dsp:txXfrm>
    </dsp:sp>
    <dsp:sp modelId="{B86EB79E-DF20-4772-8CCD-214C80DDF72D}">
      <dsp:nvSpPr>
        <dsp:cNvPr id="0" name=""/>
        <dsp:cNvSpPr/>
      </dsp:nvSpPr>
      <dsp:spPr>
        <a:xfrm>
          <a:off x="0" y="1157474"/>
          <a:ext cx="6492875" cy="104895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374904" rIns="503919" bIns="128016" numCol="1" spcCol="1270" anchor="t" anchorCtr="0">
          <a:noAutofit/>
        </a:bodyPr>
        <a:lstStyle/>
        <a:p>
          <a:pPr marL="171450" lvl="1" indent="-171450" algn="l" defTabSz="800100">
            <a:lnSpc>
              <a:spcPct val="90000"/>
            </a:lnSpc>
            <a:spcBef>
              <a:spcPct val="0"/>
            </a:spcBef>
            <a:spcAft>
              <a:spcPct val="15000"/>
            </a:spcAft>
            <a:buChar char="•"/>
          </a:pPr>
          <a:r>
            <a:rPr lang="hu-HU" sz="1800" kern="1200" dirty="0"/>
            <a:t>IVF data R2: 0.798 +/- 0.055</a:t>
          </a:r>
          <a:endParaRPr lang="en-US" sz="1800" kern="1200" dirty="0"/>
        </a:p>
        <a:p>
          <a:pPr marL="171450" lvl="1" indent="-171450" algn="l" defTabSz="800100">
            <a:lnSpc>
              <a:spcPct val="90000"/>
            </a:lnSpc>
            <a:spcBef>
              <a:spcPct val="0"/>
            </a:spcBef>
            <a:spcAft>
              <a:spcPct val="15000"/>
            </a:spcAft>
            <a:buChar char="•"/>
          </a:pPr>
          <a:r>
            <a:rPr lang="hu-HU" sz="1800" kern="1200" dirty="0"/>
            <a:t>Aging data R2: 0.840 +/- 0.069</a:t>
          </a:r>
          <a:endParaRPr lang="en-US" sz="1800" kern="1200" dirty="0"/>
        </a:p>
      </dsp:txBody>
      <dsp:txXfrm>
        <a:off x="0" y="1157474"/>
        <a:ext cx="6492875" cy="1048950"/>
      </dsp:txXfrm>
    </dsp:sp>
    <dsp:sp modelId="{E37A5170-6048-4CE5-A8C6-708EE4265E94}">
      <dsp:nvSpPr>
        <dsp:cNvPr id="0" name=""/>
        <dsp:cNvSpPr/>
      </dsp:nvSpPr>
      <dsp:spPr>
        <a:xfrm>
          <a:off x="324643" y="891794"/>
          <a:ext cx="4545012" cy="5313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800100">
            <a:lnSpc>
              <a:spcPct val="90000"/>
            </a:lnSpc>
            <a:spcBef>
              <a:spcPct val="0"/>
            </a:spcBef>
            <a:spcAft>
              <a:spcPct val="35000"/>
            </a:spcAft>
            <a:buNone/>
          </a:pPr>
          <a:r>
            <a:rPr lang="hu-HU" sz="1800" kern="1200"/>
            <a:t>HMR</a:t>
          </a:r>
          <a:endParaRPr lang="en-US" sz="1800" kern="1200"/>
        </a:p>
      </dsp:txBody>
      <dsp:txXfrm>
        <a:off x="350582" y="917733"/>
        <a:ext cx="4493134" cy="479482"/>
      </dsp:txXfrm>
    </dsp:sp>
    <dsp:sp modelId="{B01D2E0C-706E-48D1-9B36-F59E4C87E352}">
      <dsp:nvSpPr>
        <dsp:cNvPr id="0" name=""/>
        <dsp:cNvSpPr/>
      </dsp:nvSpPr>
      <dsp:spPr>
        <a:xfrm>
          <a:off x="0" y="2569305"/>
          <a:ext cx="6492875" cy="104895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374904" rIns="503919" bIns="128016" numCol="1" spcCol="1270" anchor="t" anchorCtr="0">
          <a:noAutofit/>
        </a:bodyPr>
        <a:lstStyle/>
        <a:p>
          <a:pPr marL="171450" lvl="1" indent="-171450" algn="l" defTabSz="800100">
            <a:lnSpc>
              <a:spcPct val="90000"/>
            </a:lnSpc>
            <a:spcBef>
              <a:spcPct val="0"/>
            </a:spcBef>
            <a:spcAft>
              <a:spcPct val="15000"/>
            </a:spcAft>
            <a:buChar char="•"/>
          </a:pPr>
          <a:r>
            <a:rPr lang="hu-HU" sz="1800" kern="1200" dirty="0"/>
            <a:t>IVF data R2: 0.744 +/- 0.040</a:t>
          </a:r>
          <a:endParaRPr lang="en-US" sz="1800" kern="1200" dirty="0"/>
        </a:p>
        <a:p>
          <a:pPr marL="171450" lvl="1" indent="-171450" algn="l" defTabSz="800100">
            <a:lnSpc>
              <a:spcPct val="90000"/>
            </a:lnSpc>
            <a:spcBef>
              <a:spcPct val="0"/>
            </a:spcBef>
            <a:spcAft>
              <a:spcPct val="15000"/>
            </a:spcAft>
            <a:buChar char="•"/>
          </a:pPr>
          <a:r>
            <a:rPr lang="hu-HU" sz="1800" kern="1200" dirty="0"/>
            <a:t>Aging data R2: 0.785 +/- 0.073</a:t>
          </a:r>
          <a:endParaRPr lang="en-US" sz="1800" kern="1200" dirty="0"/>
        </a:p>
      </dsp:txBody>
      <dsp:txXfrm>
        <a:off x="0" y="2569305"/>
        <a:ext cx="6492875" cy="1048950"/>
      </dsp:txXfrm>
    </dsp:sp>
    <dsp:sp modelId="{D59CB2D7-1507-40B2-AA48-70B7C3DB2805}">
      <dsp:nvSpPr>
        <dsp:cNvPr id="0" name=""/>
        <dsp:cNvSpPr/>
      </dsp:nvSpPr>
      <dsp:spPr>
        <a:xfrm>
          <a:off x="324643" y="2303625"/>
          <a:ext cx="4545012" cy="5313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800100">
            <a:lnSpc>
              <a:spcPct val="90000"/>
            </a:lnSpc>
            <a:spcBef>
              <a:spcPct val="0"/>
            </a:spcBef>
            <a:spcAft>
              <a:spcPct val="35000"/>
            </a:spcAft>
            <a:buNone/>
          </a:pPr>
          <a:r>
            <a:rPr lang="hu-HU" sz="1800" kern="1200"/>
            <a:t>HMR and promoter intersection</a:t>
          </a:r>
          <a:endParaRPr lang="en-US" sz="1800" kern="1200"/>
        </a:p>
      </dsp:txBody>
      <dsp:txXfrm>
        <a:off x="350582" y="2329564"/>
        <a:ext cx="4493134" cy="479482"/>
      </dsp:txXfrm>
    </dsp:sp>
    <dsp:sp modelId="{E2D464D4-B652-4811-8884-FC9DCB17B3CC}">
      <dsp:nvSpPr>
        <dsp:cNvPr id="0" name=""/>
        <dsp:cNvSpPr/>
      </dsp:nvSpPr>
      <dsp:spPr>
        <a:xfrm>
          <a:off x="0" y="3981135"/>
          <a:ext cx="6492875" cy="10489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374904" rIns="503919" bIns="128016" numCol="1" spcCol="1270" anchor="t" anchorCtr="0">
          <a:noAutofit/>
        </a:bodyPr>
        <a:lstStyle/>
        <a:p>
          <a:pPr marL="171450" lvl="1" indent="-171450" algn="l" defTabSz="800100">
            <a:lnSpc>
              <a:spcPct val="90000"/>
            </a:lnSpc>
            <a:spcBef>
              <a:spcPct val="0"/>
            </a:spcBef>
            <a:spcAft>
              <a:spcPct val="15000"/>
            </a:spcAft>
            <a:buChar char="•"/>
          </a:pPr>
          <a:r>
            <a:rPr lang="hu-HU" sz="1800" kern="1200" dirty="0"/>
            <a:t>IVF data R2: 0.804 +/- 0.053</a:t>
          </a:r>
          <a:endParaRPr lang="en-US" sz="1800" kern="1200" dirty="0"/>
        </a:p>
        <a:p>
          <a:pPr marL="171450" lvl="1" indent="-171450" algn="l" defTabSz="800100">
            <a:lnSpc>
              <a:spcPct val="90000"/>
            </a:lnSpc>
            <a:spcBef>
              <a:spcPct val="0"/>
            </a:spcBef>
            <a:spcAft>
              <a:spcPct val="15000"/>
            </a:spcAft>
            <a:buChar char="•"/>
          </a:pPr>
          <a:r>
            <a:rPr lang="hu-HU" sz="1800" kern="1200" dirty="0"/>
            <a:t>Aging data R2: 0.822 +/- 0.097</a:t>
          </a:r>
          <a:endParaRPr lang="en-US" sz="1800" kern="1200" dirty="0"/>
        </a:p>
      </dsp:txBody>
      <dsp:txXfrm>
        <a:off x="0" y="3981135"/>
        <a:ext cx="6492875" cy="1048950"/>
      </dsp:txXfrm>
    </dsp:sp>
    <dsp:sp modelId="{79881480-5FEE-456D-8E01-C60402D55A96}">
      <dsp:nvSpPr>
        <dsp:cNvPr id="0" name=""/>
        <dsp:cNvSpPr/>
      </dsp:nvSpPr>
      <dsp:spPr>
        <a:xfrm>
          <a:off x="324643" y="3715455"/>
          <a:ext cx="4545012"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800100">
            <a:lnSpc>
              <a:spcPct val="90000"/>
            </a:lnSpc>
            <a:spcBef>
              <a:spcPct val="0"/>
            </a:spcBef>
            <a:spcAft>
              <a:spcPct val="35000"/>
            </a:spcAft>
            <a:buNone/>
          </a:pPr>
          <a:r>
            <a:rPr lang="hu-HU" sz="1800" kern="1200"/>
            <a:t>HMR and not promoter</a:t>
          </a:r>
          <a:endParaRPr lang="en-US" sz="1800" kern="1200"/>
        </a:p>
      </dsp:txBody>
      <dsp:txXfrm>
        <a:off x="350582" y="3741394"/>
        <a:ext cx="4493134" cy="4794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623A4-2F49-4FBA-A7E5-77CD78992D4D}">
      <dsp:nvSpPr>
        <dsp:cNvPr id="0" name=""/>
        <dsp:cNvSpPr/>
      </dsp:nvSpPr>
      <dsp:spPr>
        <a:xfrm>
          <a:off x="0" y="85033"/>
          <a:ext cx="6513603"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hu-HU" sz="2700" kern="1200" dirty="0"/>
            <a:t>Using selected features on the whole IVF data (no folds)</a:t>
          </a:r>
          <a:endParaRPr lang="en-US" sz="2700" kern="1200" dirty="0"/>
        </a:p>
      </dsp:txBody>
      <dsp:txXfrm>
        <a:off x="52431" y="137464"/>
        <a:ext cx="6408741" cy="969198"/>
      </dsp:txXfrm>
    </dsp:sp>
    <dsp:sp modelId="{2F8C1CC7-7340-432E-A88C-9EC2161B3F02}">
      <dsp:nvSpPr>
        <dsp:cNvPr id="0" name=""/>
        <dsp:cNvSpPr/>
      </dsp:nvSpPr>
      <dsp:spPr>
        <a:xfrm>
          <a:off x="0" y="1236853"/>
          <a:ext cx="6513603" cy="10740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hu-HU" sz="2700" kern="1200"/>
            <a:t>HMR</a:t>
          </a:r>
          <a:endParaRPr lang="en-US" sz="2700" kern="1200"/>
        </a:p>
      </dsp:txBody>
      <dsp:txXfrm>
        <a:off x="52431" y="1289284"/>
        <a:ext cx="6408741" cy="969198"/>
      </dsp:txXfrm>
    </dsp:sp>
    <dsp:sp modelId="{9C2E032E-70BF-4017-A8BC-3849B89D325C}">
      <dsp:nvSpPr>
        <dsp:cNvPr id="0" name=""/>
        <dsp:cNvSpPr/>
      </dsp:nvSpPr>
      <dsp:spPr>
        <a:xfrm>
          <a:off x="0" y="2310913"/>
          <a:ext cx="651360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hu-HU" sz="2100" kern="1200" dirty="0"/>
            <a:t>Aging data R2: 0.832 +/- 0.052</a:t>
          </a:r>
          <a:endParaRPr lang="en-US" sz="2100" kern="1200" dirty="0"/>
        </a:p>
      </dsp:txBody>
      <dsp:txXfrm>
        <a:off x="0" y="2310913"/>
        <a:ext cx="6513603" cy="447120"/>
      </dsp:txXfrm>
    </dsp:sp>
    <dsp:sp modelId="{691A5177-94C3-4718-A040-D090A2BC1CB0}">
      <dsp:nvSpPr>
        <dsp:cNvPr id="0" name=""/>
        <dsp:cNvSpPr/>
      </dsp:nvSpPr>
      <dsp:spPr>
        <a:xfrm>
          <a:off x="0" y="2758033"/>
          <a:ext cx="6513603" cy="10740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hu-HU" sz="2700" kern="1200"/>
            <a:t>HMR and promoter intersection</a:t>
          </a:r>
          <a:endParaRPr lang="en-US" sz="2700" kern="1200"/>
        </a:p>
      </dsp:txBody>
      <dsp:txXfrm>
        <a:off x="52431" y="2810464"/>
        <a:ext cx="6408741" cy="969198"/>
      </dsp:txXfrm>
    </dsp:sp>
    <dsp:sp modelId="{865250E4-943C-41D0-97D3-E3E85C44C87A}">
      <dsp:nvSpPr>
        <dsp:cNvPr id="0" name=""/>
        <dsp:cNvSpPr/>
      </dsp:nvSpPr>
      <dsp:spPr>
        <a:xfrm>
          <a:off x="0" y="3832093"/>
          <a:ext cx="651360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hu-HU" sz="2100" kern="1200" dirty="0"/>
            <a:t>Aging data R2: 0.766 +/- 0.161</a:t>
          </a:r>
          <a:endParaRPr lang="en-US" sz="2100" kern="1200" dirty="0"/>
        </a:p>
      </dsp:txBody>
      <dsp:txXfrm>
        <a:off x="0" y="3832093"/>
        <a:ext cx="6513603" cy="447120"/>
      </dsp:txXfrm>
    </dsp:sp>
    <dsp:sp modelId="{20D042FC-BC38-4389-A424-B8278C6336D4}">
      <dsp:nvSpPr>
        <dsp:cNvPr id="0" name=""/>
        <dsp:cNvSpPr/>
      </dsp:nvSpPr>
      <dsp:spPr>
        <a:xfrm>
          <a:off x="0" y="4279213"/>
          <a:ext cx="6513603" cy="10740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hu-HU" sz="2700" kern="1200"/>
            <a:t>HMR and not promoter</a:t>
          </a:r>
          <a:endParaRPr lang="en-US" sz="2700" kern="1200"/>
        </a:p>
      </dsp:txBody>
      <dsp:txXfrm>
        <a:off x="52431" y="4331644"/>
        <a:ext cx="6408741" cy="969198"/>
      </dsp:txXfrm>
    </dsp:sp>
    <dsp:sp modelId="{48DF2289-6CA8-4DEF-B8DF-4175214D59D0}">
      <dsp:nvSpPr>
        <dsp:cNvPr id="0" name=""/>
        <dsp:cNvSpPr/>
      </dsp:nvSpPr>
      <dsp:spPr>
        <a:xfrm>
          <a:off x="0" y="5353273"/>
          <a:ext cx="651360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hu-HU" sz="2100" kern="1200" dirty="0"/>
            <a:t>Aging data R2: 0.829 +/- 0.089</a:t>
          </a:r>
          <a:endParaRPr lang="en-US" sz="2100" kern="1200" dirty="0"/>
        </a:p>
      </dsp:txBody>
      <dsp:txXfrm>
        <a:off x="0" y="5353273"/>
        <a:ext cx="6513603" cy="447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5E6C6-4B52-4E52-AD20-08CC1D5C7DA5}">
      <dsp:nvSpPr>
        <dsp:cNvPr id="0" name=""/>
        <dsp:cNvSpPr/>
      </dsp:nvSpPr>
      <dsp:spPr>
        <a:xfrm>
          <a:off x="7905" y="0"/>
          <a:ext cx="5613082" cy="3131364"/>
        </a:xfrm>
        <a:prstGeom prst="homePlate">
          <a:avLst>
            <a:gd name="adj" fmla="val 2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017" tIns="93980" rIns="792068" bIns="93980" numCol="1" spcCol="1270" anchor="ctr" anchorCtr="0">
          <a:noAutofit/>
        </a:bodyPr>
        <a:lstStyle/>
        <a:p>
          <a:pPr marL="0" lvl="0" indent="0" algn="ctr" defTabSz="1644650">
            <a:lnSpc>
              <a:spcPct val="90000"/>
            </a:lnSpc>
            <a:spcBef>
              <a:spcPct val="0"/>
            </a:spcBef>
            <a:spcAft>
              <a:spcPct val="35000"/>
            </a:spcAft>
            <a:buNone/>
          </a:pPr>
          <a:r>
            <a:rPr lang="hu-HU" sz="3700" kern="1200"/>
            <a:t>Use IVF data as training set for Lasso</a:t>
          </a:r>
          <a:endParaRPr lang="en-US" sz="3700" kern="1200"/>
        </a:p>
      </dsp:txBody>
      <dsp:txXfrm>
        <a:off x="7905" y="0"/>
        <a:ext cx="5221662" cy="3131364"/>
      </dsp:txXfrm>
    </dsp:sp>
    <dsp:sp modelId="{62A04FA5-A540-47A2-BEA9-77352B1E09F9}">
      <dsp:nvSpPr>
        <dsp:cNvPr id="0" name=""/>
        <dsp:cNvSpPr/>
      </dsp:nvSpPr>
      <dsp:spPr>
        <a:xfrm>
          <a:off x="4498371" y="0"/>
          <a:ext cx="5613082" cy="3131364"/>
        </a:xfrm>
        <a:prstGeom prst="chevron">
          <a:avLst>
            <a:gd name="adj" fmla="val 25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017" tIns="93980" rIns="198017" bIns="93980" numCol="1" spcCol="1270" anchor="t" anchorCtr="0">
          <a:noAutofit/>
        </a:bodyPr>
        <a:lstStyle/>
        <a:p>
          <a:pPr marL="0" lvl="0" indent="0" algn="l" defTabSz="1644650">
            <a:lnSpc>
              <a:spcPct val="90000"/>
            </a:lnSpc>
            <a:spcBef>
              <a:spcPct val="0"/>
            </a:spcBef>
            <a:spcAft>
              <a:spcPct val="35000"/>
            </a:spcAft>
            <a:buNone/>
          </a:pPr>
          <a:r>
            <a:rPr lang="hu-HU" sz="3700" kern="1200"/>
            <a:t>Use Aging data for prediction </a:t>
          </a:r>
          <a:endParaRPr lang="en-US" sz="3700" kern="1200"/>
        </a:p>
        <a:p>
          <a:pPr marL="285750" lvl="1" indent="-285750" algn="l" defTabSz="1289050">
            <a:lnSpc>
              <a:spcPct val="90000"/>
            </a:lnSpc>
            <a:spcBef>
              <a:spcPct val="0"/>
            </a:spcBef>
            <a:spcAft>
              <a:spcPct val="15000"/>
            </a:spcAft>
            <a:buChar char="•"/>
          </a:pPr>
          <a:r>
            <a:rPr lang="hu-HU" sz="2900" kern="1200"/>
            <a:t>Features, weights and regularization coefficient learnt from IVF data</a:t>
          </a:r>
          <a:endParaRPr lang="en-US" sz="2900" kern="1200"/>
        </a:p>
      </dsp:txBody>
      <dsp:txXfrm>
        <a:off x="5281212" y="0"/>
        <a:ext cx="4047400" cy="31313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88B45-9352-4C9A-A517-5D974A9623AC}">
      <dsp:nvSpPr>
        <dsp:cNvPr id="0" name=""/>
        <dsp:cNvSpPr/>
      </dsp:nvSpPr>
      <dsp:spPr>
        <a:xfrm>
          <a:off x="0" y="178344"/>
          <a:ext cx="10515600" cy="1193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hu-HU" sz="3000" kern="1200"/>
            <a:t>Needed to reduce the 850K features to 450K so that the weights between IVF data and Aging data could be matched</a:t>
          </a:r>
          <a:endParaRPr lang="en-US" sz="3000" kern="1200"/>
        </a:p>
      </dsp:txBody>
      <dsp:txXfrm>
        <a:off x="58257" y="236601"/>
        <a:ext cx="10399086" cy="1076886"/>
      </dsp:txXfrm>
    </dsp:sp>
    <dsp:sp modelId="{22CA98A2-4644-4D7E-8EF9-AC804E05DE3F}">
      <dsp:nvSpPr>
        <dsp:cNvPr id="0" name=""/>
        <dsp:cNvSpPr/>
      </dsp:nvSpPr>
      <dsp:spPr>
        <a:xfrm>
          <a:off x="0" y="1458144"/>
          <a:ext cx="10515600" cy="11934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hu-HU" sz="3000" kern="1200"/>
            <a:t>3 methods tried</a:t>
          </a:r>
          <a:endParaRPr lang="en-US" sz="3000" kern="1200"/>
        </a:p>
      </dsp:txBody>
      <dsp:txXfrm>
        <a:off x="58257" y="1516401"/>
        <a:ext cx="10399086" cy="1076886"/>
      </dsp:txXfrm>
    </dsp:sp>
    <dsp:sp modelId="{5F09CB43-12EC-4BD8-A6E5-37FF4DB21075}">
      <dsp:nvSpPr>
        <dsp:cNvPr id="0" name=""/>
        <dsp:cNvSpPr/>
      </dsp:nvSpPr>
      <dsp:spPr>
        <a:xfrm>
          <a:off x="0" y="2651544"/>
          <a:ext cx="10515600"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hu-HU" sz="2300" kern="1200"/>
            <a:t>No centering</a:t>
          </a:r>
          <a:endParaRPr lang="en-US" sz="2300" kern="1200"/>
        </a:p>
        <a:p>
          <a:pPr marL="228600" lvl="1" indent="-228600" algn="l" defTabSz="1022350">
            <a:lnSpc>
              <a:spcPct val="90000"/>
            </a:lnSpc>
            <a:spcBef>
              <a:spcPct val="0"/>
            </a:spcBef>
            <a:spcAft>
              <a:spcPct val="20000"/>
            </a:spcAft>
            <a:buChar char="•"/>
          </a:pPr>
          <a:r>
            <a:rPr lang="hu-HU" sz="2300" kern="1200"/>
            <a:t>Centering of features (average methylation levels in intervals)</a:t>
          </a:r>
          <a:endParaRPr lang="en-US" sz="2300" kern="1200"/>
        </a:p>
        <a:p>
          <a:pPr marL="228600" lvl="1" indent="-228600" algn="l" defTabSz="1022350">
            <a:lnSpc>
              <a:spcPct val="90000"/>
            </a:lnSpc>
            <a:spcBef>
              <a:spcPct val="0"/>
            </a:spcBef>
            <a:spcAft>
              <a:spcPct val="20000"/>
            </a:spcAft>
            <a:buChar char="•"/>
          </a:pPr>
          <a:r>
            <a:rPr lang="hu-HU" sz="2300" kern="1200" dirty="0"/>
            <a:t>Centering of features and age: cheating, we take mean of „unknown” data, but shows us what happens if independent data has same mean age as training data</a:t>
          </a:r>
          <a:endParaRPr lang="en-US" sz="2300" kern="1200" dirty="0"/>
        </a:p>
      </dsp:txBody>
      <dsp:txXfrm>
        <a:off x="0" y="2651544"/>
        <a:ext cx="10515600" cy="15214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9837C-F841-4DF3-9B54-FA75DC9517C9}">
      <dsp:nvSpPr>
        <dsp:cNvPr id="0" name=""/>
        <dsp:cNvSpPr/>
      </dsp:nvSpPr>
      <dsp:spPr>
        <a:xfrm>
          <a:off x="0" y="2692"/>
          <a:ext cx="7206103" cy="136483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3385C-BE48-4A37-83CA-BF14A8A762D3}">
      <dsp:nvSpPr>
        <dsp:cNvPr id="0" name=""/>
        <dsp:cNvSpPr/>
      </dsp:nvSpPr>
      <dsp:spPr>
        <a:xfrm>
          <a:off x="412862" y="309780"/>
          <a:ext cx="750658" cy="7506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FE8D4A-CA25-4444-8FA9-5BF8E62D48C3}">
      <dsp:nvSpPr>
        <dsp:cNvPr id="0" name=""/>
        <dsp:cNvSpPr/>
      </dsp:nvSpPr>
      <dsp:spPr>
        <a:xfrm>
          <a:off x="1576383" y="2692"/>
          <a:ext cx="5629719" cy="136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445" tIns="144445" rIns="144445" bIns="144445" numCol="1" spcCol="1270" anchor="ctr" anchorCtr="0">
          <a:noAutofit/>
        </a:bodyPr>
        <a:lstStyle/>
        <a:p>
          <a:pPr marL="0" lvl="0" indent="0" algn="l" defTabSz="666750">
            <a:lnSpc>
              <a:spcPct val="90000"/>
            </a:lnSpc>
            <a:spcBef>
              <a:spcPct val="0"/>
            </a:spcBef>
            <a:spcAft>
              <a:spcPct val="35000"/>
            </a:spcAft>
            <a:buNone/>
          </a:pPr>
          <a:r>
            <a:rPr lang="en-US" sz="1500" kern="1200"/>
            <a:t>It is clear that if we center features, we will never get a good prediction on a new dataset if the outcome (age) averages are not similar. </a:t>
          </a:r>
        </a:p>
      </dsp:txBody>
      <dsp:txXfrm>
        <a:off x="1576383" y="2692"/>
        <a:ext cx="5629719" cy="1364834"/>
      </dsp:txXfrm>
    </dsp:sp>
    <dsp:sp modelId="{B45E915D-2F6A-4F80-B0BE-122DB7E36B85}">
      <dsp:nvSpPr>
        <dsp:cNvPr id="0" name=""/>
        <dsp:cNvSpPr/>
      </dsp:nvSpPr>
      <dsp:spPr>
        <a:xfrm>
          <a:off x="0" y="1708735"/>
          <a:ext cx="7206103" cy="136483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17E7F-BE8C-47A2-8B06-8852D71381BF}">
      <dsp:nvSpPr>
        <dsp:cNvPr id="0" name=""/>
        <dsp:cNvSpPr/>
      </dsp:nvSpPr>
      <dsp:spPr>
        <a:xfrm>
          <a:off x="412862" y="2015823"/>
          <a:ext cx="750658" cy="7506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CC0C76-99AE-42A4-9E76-B5E3A4F9A4B8}">
      <dsp:nvSpPr>
        <dsp:cNvPr id="0" name=""/>
        <dsp:cNvSpPr/>
      </dsp:nvSpPr>
      <dsp:spPr>
        <a:xfrm>
          <a:off x="1576383" y="1708735"/>
          <a:ext cx="5629719" cy="136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445" tIns="144445" rIns="144445" bIns="144445" numCol="1" spcCol="1270" anchor="ctr" anchorCtr="0">
          <a:noAutofit/>
        </a:bodyPr>
        <a:lstStyle/>
        <a:p>
          <a:pPr marL="0" lvl="0" indent="0" algn="l" defTabSz="666750">
            <a:lnSpc>
              <a:spcPct val="90000"/>
            </a:lnSpc>
            <a:spcBef>
              <a:spcPct val="0"/>
            </a:spcBef>
            <a:spcAft>
              <a:spcPct val="35000"/>
            </a:spcAft>
            <a:buNone/>
          </a:pPr>
          <a:r>
            <a:rPr lang="en-US" sz="1500" kern="1200"/>
            <a:t>This is because centering sets the average value of the features, corresponding the average outcome, to be the same, so if this is not true, we introduce bias. Indeed, all the bias seem to have disappeared once we center the outcome of both datasets around zero. </a:t>
          </a:r>
        </a:p>
      </dsp:txBody>
      <dsp:txXfrm>
        <a:off x="1576383" y="1708735"/>
        <a:ext cx="5629719" cy="1364834"/>
      </dsp:txXfrm>
    </dsp:sp>
    <dsp:sp modelId="{DBE0B729-1FC9-4F72-A407-287C5C20FA38}">
      <dsp:nvSpPr>
        <dsp:cNvPr id="0" name=""/>
        <dsp:cNvSpPr/>
      </dsp:nvSpPr>
      <dsp:spPr>
        <a:xfrm>
          <a:off x="0" y="3414778"/>
          <a:ext cx="7206103" cy="136483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6CE41-FF0D-45C1-94CA-BE4B564C8CB7}">
      <dsp:nvSpPr>
        <dsp:cNvPr id="0" name=""/>
        <dsp:cNvSpPr/>
      </dsp:nvSpPr>
      <dsp:spPr>
        <a:xfrm>
          <a:off x="412862" y="3721866"/>
          <a:ext cx="750658" cy="7506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51AC5-CFB6-4E92-8F80-78AF2511BE87}">
      <dsp:nvSpPr>
        <dsp:cNvPr id="0" name=""/>
        <dsp:cNvSpPr/>
      </dsp:nvSpPr>
      <dsp:spPr>
        <a:xfrm>
          <a:off x="1576383" y="3414778"/>
          <a:ext cx="5629719" cy="136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445" tIns="144445" rIns="144445" bIns="144445" numCol="1" spcCol="1270" anchor="ctr" anchorCtr="0">
          <a:noAutofit/>
        </a:bodyPr>
        <a:lstStyle/>
        <a:p>
          <a:pPr marL="0" lvl="0" indent="0" algn="l" defTabSz="666750">
            <a:lnSpc>
              <a:spcPct val="90000"/>
            </a:lnSpc>
            <a:spcBef>
              <a:spcPct val="0"/>
            </a:spcBef>
            <a:spcAft>
              <a:spcPct val="35000"/>
            </a:spcAft>
            <a:buNone/>
          </a:pPr>
          <a:r>
            <a:rPr lang="en-US" sz="1500" kern="1200"/>
            <a:t>Since feature centering improved our results, we must conclude that the original bias was bigger than the one introduced by feature centering. </a:t>
          </a:r>
        </a:p>
      </dsp:txBody>
      <dsp:txXfrm>
        <a:off x="1576383" y="3414778"/>
        <a:ext cx="5629719" cy="1364834"/>
      </dsp:txXfrm>
    </dsp:sp>
    <dsp:sp modelId="{DAB880C4-C0AA-4923-8249-CFE5207417FD}">
      <dsp:nvSpPr>
        <dsp:cNvPr id="0" name=""/>
        <dsp:cNvSpPr/>
      </dsp:nvSpPr>
      <dsp:spPr>
        <a:xfrm>
          <a:off x="0" y="5120821"/>
          <a:ext cx="7206103" cy="136483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68D78-4377-4C38-ABDA-035115B11406}">
      <dsp:nvSpPr>
        <dsp:cNvPr id="0" name=""/>
        <dsp:cNvSpPr/>
      </dsp:nvSpPr>
      <dsp:spPr>
        <a:xfrm>
          <a:off x="412862" y="5427909"/>
          <a:ext cx="750658" cy="7506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9BE522-7D43-4BC1-85F4-69E7E044CD5F}">
      <dsp:nvSpPr>
        <dsp:cNvPr id="0" name=""/>
        <dsp:cNvSpPr/>
      </dsp:nvSpPr>
      <dsp:spPr>
        <a:xfrm>
          <a:off x="1576383" y="5120821"/>
          <a:ext cx="5629719" cy="136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445" tIns="144445" rIns="144445" bIns="144445" numCol="1" spcCol="1270" anchor="ctr" anchorCtr="0">
          <a:noAutofit/>
        </a:bodyPr>
        <a:lstStyle/>
        <a:p>
          <a:pPr marL="0" lvl="0" indent="0" algn="l" defTabSz="666750">
            <a:lnSpc>
              <a:spcPct val="90000"/>
            </a:lnSpc>
            <a:spcBef>
              <a:spcPct val="0"/>
            </a:spcBef>
            <a:spcAft>
              <a:spcPct val="35000"/>
            </a:spcAft>
            <a:buNone/>
          </a:pPr>
          <a:r>
            <a:rPr lang="en-US" sz="1500" kern="1200"/>
            <a:t>This bias could have arisen because of the difference between the Illumina 450K and 850K arrays, the difference between the light measuring device used in the experiments, or simply due to the geographical difference between the two cohorts in the two datasets. </a:t>
          </a:r>
        </a:p>
      </dsp:txBody>
      <dsp:txXfrm>
        <a:off x="1576383" y="5120821"/>
        <a:ext cx="5629719" cy="13648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ADD7A-6790-4C3C-A6EA-72352BB9EA2A}">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169421-ECBF-4466-9619-38E38E64EA83}">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hu-HU" sz="2800" kern="1200"/>
            <a:t>„PLS is popular in the field of chemometrics, where many variables arise from digitalized spectrometry signals”</a:t>
          </a:r>
          <a:endParaRPr lang="en-US" sz="2800" kern="1200"/>
        </a:p>
      </dsp:txBody>
      <dsp:txXfrm>
        <a:off x="0" y="2492"/>
        <a:ext cx="6492875" cy="1700138"/>
      </dsp:txXfrm>
    </dsp:sp>
    <dsp:sp modelId="{3D127C05-705D-4273-A04D-392800C8DE77}">
      <dsp:nvSpPr>
        <dsp:cNvPr id="0" name=""/>
        <dsp:cNvSpPr/>
      </dsp:nvSpPr>
      <dsp:spPr>
        <a:xfrm>
          <a:off x="0" y="170263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C73E3-A769-46BD-AFE9-9B62072D160F}">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hu-HU" sz="2800" kern="1200" dirty="0"/>
            <a:t>Train PLS on IVF data and use cross-validation to choose the number of components that minimize RMSE</a:t>
          </a:r>
          <a:endParaRPr lang="en-US" sz="2800" kern="1200" dirty="0"/>
        </a:p>
      </dsp:txBody>
      <dsp:txXfrm>
        <a:off x="0" y="1702630"/>
        <a:ext cx="6492875" cy="1700138"/>
      </dsp:txXfrm>
    </dsp:sp>
    <dsp:sp modelId="{5CCE9033-521E-4D5F-ABA3-CD6BFA995AC0}">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F2C0C-8396-408F-9D04-EEB9A173E7A7}">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hu-HU" sz="2800" kern="1200"/>
            <a:t>Then predict on Aging data using this optimal number of components </a:t>
          </a:r>
          <a:endParaRPr lang="en-US" sz="2800" kern="1200"/>
        </a:p>
      </dsp:txBody>
      <dsp:txXfrm>
        <a:off x="0" y="3402769"/>
        <a:ext cx="6492875" cy="17001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FE8B4-70D6-4A9F-9448-09FDF1E16DD4}">
      <dsp:nvSpPr>
        <dsp:cNvPr id="0" name=""/>
        <dsp:cNvSpPr/>
      </dsp:nvSpPr>
      <dsp:spPr>
        <a:xfrm>
          <a:off x="0" y="2507453"/>
          <a:ext cx="10515600" cy="1645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hu-HU" sz="2100" kern="1200" dirty="0"/>
            <a:t>So we needed to custom write the plsr function using simpls.fit directly as suggested in the original paper to reduce overhead (Mevik et al, 2007)</a:t>
          </a:r>
          <a:endParaRPr lang="en-US" sz="2100" kern="1200" dirty="0"/>
        </a:p>
      </dsp:txBody>
      <dsp:txXfrm>
        <a:off x="0" y="2507453"/>
        <a:ext cx="10515600" cy="1645161"/>
      </dsp:txXfrm>
    </dsp:sp>
    <dsp:sp modelId="{D96FB334-D70B-4644-8AFE-B9BAB1D6E11D}">
      <dsp:nvSpPr>
        <dsp:cNvPr id="0" name=""/>
        <dsp:cNvSpPr/>
      </dsp:nvSpPr>
      <dsp:spPr>
        <a:xfrm rot="10800000">
          <a:off x="0" y="1873"/>
          <a:ext cx="10515600" cy="2530257"/>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hu-HU" sz="2100" kern="1200"/>
            <a:t>Plsr function takes formula (Age ~ .) only which causes additional overhead, resulting in stack overflow very quickly</a:t>
          </a:r>
          <a:endParaRPr lang="en-US" sz="2100" kern="1200"/>
        </a:p>
      </dsp:txBody>
      <dsp:txXfrm rot="-10800000">
        <a:off x="0" y="1873"/>
        <a:ext cx="10515600" cy="888120"/>
      </dsp:txXfrm>
    </dsp:sp>
    <dsp:sp modelId="{23797749-CDAF-45D3-A2E9-9697F5D7D923}">
      <dsp:nvSpPr>
        <dsp:cNvPr id="0" name=""/>
        <dsp:cNvSpPr/>
      </dsp:nvSpPr>
      <dsp:spPr>
        <a:xfrm>
          <a:off x="0" y="889993"/>
          <a:ext cx="5257799" cy="75654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hu-HU" sz="1900" kern="1200" dirty="0"/>
            <a:t>With 1033 samples, 16285 features and 100 components plsr termminated with stack overflow</a:t>
          </a:r>
          <a:endParaRPr lang="en-US" sz="1900" kern="1200" dirty="0"/>
        </a:p>
      </dsp:txBody>
      <dsp:txXfrm>
        <a:off x="0" y="889993"/>
        <a:ext cx="5257799" cy="756547"/>
      </dsp:txXfrm>
    </dsp:sp>
    <dsp:sp modelId="{94141B4A-EEBE-410A-B23B-20136024087B}">
      <dsp:nvSpPr>
        <dsp:cNvPr id="0" name=""/>
        <dsp:cNvSpPr/>
      </dsp:nvSpPr>
      <dsp:spPr>
        <a:xfrm>
          <a:off x="5257800" y="889993"/>
          <a:ext cx="5257799" cy="75654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hu-HU" sz="1900" kern="1200" dirty="0"/>
            <a:t>With 25 components it executes, but it terminates with stack overflow on 36506 features</a:t>
          </a:r>
          <a:endParaRPr lang="en-US" sz="1900" kern="1200" dirty="0"/>
        </a:p>
      </dsp:txBody>
      <dsp:txXfrm>
        <a:off x="5257800" y="889993"/>
        <a:ext cx="5257799" cy="75654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9F4E9-E5FE-4960-AE1D-9E18ADB6FBA6}">
      <dsp:nvSpPr>
        <dsp:cNvPr id="0" name=""/>
        <dsp:cNvSpPr/>
      </dsp:nvSpPr>
      <dsp:spPr>
        <a:xfrm>
          <a:off x="0" y="578011"/>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hu-HU" sz="3500" kern="1200"/>
            <a:t>HMR and promoter intersection </a:t>
          </a:r>
          <a:endParaRPr lang="en-US" sz="3500" kern="1200"/>
        </a:p>
      </dsp:txBody>
      <dsp:txXfrm>
        <a:off x="40980" y="618991"/>
        <a:ext cx="6181680" cy="757514"/>
      </dsp:txXfrm>
    </dsp:sp>
    <dsp:sp modelId="{BCEDBBAD-6D89-4A93-8248-4360D38EE8CE}">
      <dsp:nvSpPr>
        <dsp:cNvPr id="0" name=""/>
        <dsp:cNvSpPr/>
      </dsp:nvSpPr>
      <dsp:spPr>
        <a:xfrm>
          <a:off x="0" y="1417486"/>
          <a:ext cx="626364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hu-HU" sz="2700" kern="1200"/>
            <a:t>R2: 0.748</a:t>
          </a:r>
          <a:endParaRPr lang="en-US" sz="2700" kern="1200"/>
        </a:p>
      </dsp:txBody>
      <dsp:txXfrm>
        <a:off x="0" y="1417486"/>
        <a:ext cx="6263640" cy="579600"/>
      </dsp:txXfrm>
    </dsp:sp>
    <dsp:sp modelId="{4665DEAB-296A-4BCF-9131-0E1C123609A6}">
      <dsp:nvSpPr>
        <dsp:cNvPr id="0" name=""/>
        <dsp:cNvSpPr/>
      </dsp:nvSpPr>
      <dsp:spPr>
        <a:xfrm>
          <a:off x="0" y="1997086"/>
          <a:ext cx="6263640" cy="83947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hu-HU" sz="3500" kern="1200"/>
            <a:t>HMR </a:t>
          </a:r>
          <a:endParaRPr lang="en-US" sz="3500" kern="1200"/>
        </a:p>
      </dsp:txBody>
      <dsp:txXfrm>
        <a:off x="40980" y="2038066"/>
        <a:ext cx="6181680" cy="757514"/>
      </dsp:txXfrm>
    </dsp:sp>
    <dsp:sp modelId="{46350F4F-F038-4A08-8ABA-94D406653E72}">
      <dsp:nvSpPr>
        <dsp:cNvPr id="0" name=""/>
        <dsp:cNvSpPr/>
      </dsp:nvSpPr>
      <dsp:spPr>
        <a:xfrm>
          <a:off x="0" y="2836561"/>
          <a:ext cx="626364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hu-HU" sz="2700" kern="1200"/>
            <a:t>R2: 0.644</a:t>
          </a:r>
          <a:endParaRPr lang="en-US" sz="2700" kern="1200"/>
        </a:p>
      </dsp:txBody>
      <dsp:txXfrm>
        <a:off x="0" y="2836561"/>
        <a:ext cx="6263640" cy="579600"/>
      </dsp:txXfrm>
    </dsp:sp>
    <dsp:sp modelId="{1BE890A0-B67A-442C-AA36-D3A1AED32D01}">
      <dsp:nvSpPr>
        <dsp:cNvPr id="0" name=""/>
        <dsp:cNvSpPr/>
      </dsp:nvSpPr>
      <dsp:spPr>
        <a:xfrm>
          <a:off x="0" y="3416161"/>
          <a:ext cx="6263640"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hu-HU" sz="3500" kern="1200"/>
            <a:t>HMR and not promoter</a:t>
          </a:r>
          <a:endParaRPr lang="en-US" sz="3500" kern="1200"/>
        </a:p>
      </dsp:txBody>
      <dsp:txXfrm>
        <a:off x="40980" y="3457141"/>
        <a:ext cx="6181680" cy="757514"/>
      </dsp:txXfrm>
    </dsp:sp>
    <dsp:sp modelId="{1AE0BD33-B8FE-414A-8822-A8241723159C}">
      <dsp:nvSpPr>
        <dsp:cNvPr id="0" name=""/>
        <dsp:cNvSpPr/>
      </dsp:nvSpPr>
      <dsp:spPr>
        <a:xfrm>
          <a:off x="0" y="4255636"/>
          <a:ext cx="626364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hu-HU" sz="2700" kern="1200"/>
            <a:t>R2: 0.542</a:t>
          </a:r>
          <a:endParaRPr lang="en-US" sz="2700" kern="1200"/>
        </a:p>
      </dsp:txBody>
      <dsp:txXfrm>
        <a:off x="0" y="4255636"/>
        <a:ext cx="6263640" cy="5796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2BC40-AB44-46D6-AFC9-FD596A6DF08B}">
      <dsp:nvSpPr>
        <dsp:cNvPr id="0" name=""/>
        <dsp:cNvSpPr/>
      </dsp:nvSpPr>
      <dsp:spPr>
        <a:xfrm>
          <a:off x="1302720" y="1839"/>
          <a:ext cx="5210883" cy="188517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106" tIns="478835" rIns="101106" bIns="478835" numCol="1" spcCol="1270" anchor="ctr" anchorCtr="0">
          <a:noAutofit/>
        </a:bodyPr>
        <a:lstStyle/>
        <a:p>
          <a:pPr marL="0" lvl="0" indent="0" algn="l" defTabSz="666750">
            <a:lnSpc>
              <a:spcPct val="90000"/>
            </a:lnSpc>
            <a:spcBef>
              <a:spcPct val="0"/>
            </a:spcBef>
            <a:spcAft>
              <a:spcPct val="35000"/>
            </a:spcAft>
            <a:buNone/>
          </a:pPr>
          <a:r>
            <a:rPr lang="hu-HU" sz="1500" kern="1200"/>
            <a:t>Lasso R2: 0.329</a:t>
          </a:r>
          <a:endParaRPr lang="en-US" sz="1500" kern="1200"/>
        </a:p>
        <a:p>
          <a:pPr marL="0" lvl="0" indent="0" algn="l" defTabSz="666750">
            <a:lnSpc>
              <a:spcPct val="90000"/>
            </a:lnSpc>
            <a:spcBef>
              <a:spcPct val="0"/>
            </a:spcBef>
            <a:spcAft>
              <a:spcPct val="35000"/>
            </a:spcAft>
            <a:buNone/>
          </a:pPr>
          <a:r>
            <a:rPr lang="hu-HU" sz="1500" kern="1200"/>
            <a:t>Lasso and feature centering R2: 0.470</a:t>
          </a:r>
          <a:endParaRPr lang="en-US" sz="1500" kern="1200"/>
        </a:p>
        <a:p>
          <a:pPr marL="0" lvl="0" indent="0" algn="l" defTabSz="666750">
            <a:lnSpc>
              <a:spcPct val="90000"/>
            </a:lnSpc>
            <a:spcBef>
              <a:spcPct val="0"/>
            </a:spcBef>
            <a:spcAft>
              <a:spcPct val="35000"/>
            </a:spcAft>
            <a:buNone/>
          </a:pPr>
          <a:r>
            <a:rPr lang="hu-HU" sz="1500" kern="1200"/>
            <a:t>PLS R2: 0.748</a:t>
          </a:r>
          <a:endParaRPr lang="en-US" sz="1500" kern="1200"/>
        </a:p>
      </dsp:txBody>
      <dsp:txXfrm>
        <a:off x="1302720" y="1839"/>
        <a:ext cx="5210883" cy="1885175"/>
      </dsp:txXfrm>
    </dsp:sp>
    <dsp:sp modelId="{F9BBFC11-896E-4128-BC52-9BB2DE7A78FD}">
      <dsp:nvSpPr>
        <dsp:cNvPr id="0" name=""/>
        <dsp:cNvSpPr/>
      </dsp:nvSpPr>
      <dsp:spPr>
        <a:xfrm>
          <a:off x="0" y="1839"/>
          <a:ext cx="1302720" cy="188517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6" tIns="186213" rIns="68936" bIns="186213" numCol="1" spcCol="1270" anchor="ctr" anchorCtr="0">
          <a:noAutofit/>
        </a:bodyPr>
        <a:lstStyle/>
        <a:p>
          <a:pPr marL="0" lvl="0" indent="0" algn="ctr" defTabSz="800100">
            <a:lnSpc>
              <a:spcPct val="90000"/>
            </a:lnSpc>
            <a:spcBef>
              <a:spcPct val="0"/>
            </a:spcBef>
            <a:spcAft>
              <a:spcPct val="35000"/>
            </a:spcAft>
            <a:buNone/>
          </a:pPr>
          <a:r>
            <a:rPr lang="hu-HU" sz="1800" kern="1200"/>
            <a:t>HMR and promoter intersection</a:t>
          </a:r>
          <a:endParaRPr lang="en-US" sz="1800" kern="1200"/>
        </a:p>
      </dsp:txBody>
      <dsp:txXfrm>
        <a:off x="0" y="1839"/>
        <a:ext cx="1302720" cy="1885175"/>
      </dsp:txXfrm>
    </dsp:sp>
    <dsp:sp modelId="{04456D9A-264B-4DC3-8439-2135DB2F1587}">
      <dsp:nvSpPr>
        <dsp:cNvPr id="0" name=""/>
        <dsp:cNvSpPr/>
      </dsp:nvSpPr>
      <dsp:spPr>
        <a:xfrm>
          <a:off x="1302720" y="2000125"/>
          <a:ext cx="5210883" cy="188517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106" tIns="478835" rIns="101106" bIns="478835" numCol="1" spcCol="1270" anchor="ctr" anchorCtr="0">
          <a:noAutofit/>
        </a:bodyPr>
        <a:lstStyle/>
        <a:p>
          <a:pPr marL="0" lvl="0" indent="0" algn="l" defTabSz="666750">
            <a:lnSpc>
              <a:spcPct val="90000"/>
            </a:lnSpc>
            <a:spcBef>
              <a:spcPct val="0"/>
            </a:spcBef>
            <a:spcAft>
              <a:spcPct val="35000"/>
            </a:spcAft>
            <a:buNone/>
          </a:pPr>
          <a:r>
            <a:rPr lang="hu-HU" sz="1500" kern="1200"/>
            <a:t>Lasso R2: -0.626</a:t>
          </a:r>
          <a:endParaRPr lang="en-US" sz="1500" kern="1200" dirty="0"/>
        </a:p>
        <a:p>
          <a:pPr marL="0" lvl="0" indent="0" algn="l" defTabSz="666750">
            <a:lnSpc>
              <a:spcPct val="90000"/>
            </a:lnSpc>
            <a:spcBef>
              <a:spcPct val="0"/>
            </a:spcBef>
            <a:spcAft>
              <a:spcPct val="35000"/>
            </a:spcAft>
            <a:buNone/>
          </a:pPr>
          <a:r>
            <a:rPr lang="hu-HU" sz="1500" kern="1200"/>
            <a:t>Lasso and feature centering R2: 0.522</a:t>
          </a:r>
          <a:endParaRPr lang="en-US" sz="1500" kern="1200"/>
        </a:p>
        <a:p>
          <a:pPr marL="0" lvl="0" indent="0" algn="l" defTabSz="666750">
            <a:lnSpc>
              <a:spcPct val="90000"/>
            </a:lnSpc>
            <a:spcBef>
              <a:spcPct val="0"/>
            </a:spcBef>
            <a:spcAft>
              <a:spcPct val="35000"/>
            </a:spcAft>
            <a:buNone/>
          </a:pPr>
          <a:r>
            <a:rPr lang="hu-HU" sz="1500" kern="1200"/>
            <a:t>PLS R2: 0.644</a:t>
          </a:r>
          <a:endParaRPr lang="en-US" sz="1500" kern="1200"/>
        </a:p>
      </dsp:txBody>
      <dsp:txXfrm>
        <a:off x="1302720" y="2000125"/>
        <a:ext cx="5210883" cy="1885175"/>
      </dsp:txXfrm>
    </dsp:sp>
    <dsp:sp modelId="{D78CFC92-C21A-4981-8646-D028EFDA62EF}">
      <dsp:nvSpPr>
        <dsp:cNvPr id="0" name=""/>
        <dsp:cNvSpPr/>
      </dsp:nvSpPr>
      <dsp:spPr>
        <a:xfrm>
          <a:off x="0" y="2000125"/>
          <a:ext cx="1302720" cy="1885175"/>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6" tIns="186213" rIns="68936" bIns="186213" numCol="1" spcCol="1270" anchor="ctr" anchorCtr="0">
          <a:noAutofit/>
        </a:bodyPr>
        <a:lstStyle/>
        <a:p>
          <a:pPr marL="0" lvl="0" indent="0" algn="ctr" defTabSz="800100">
            <a:lnSpc>
              <a:spcPct val="90000"/>
            </a:lnSpc>
            <a:spcBef>
              <a:spcPct val="0"/>
            </a:spcBef>
            <a:spcAft>
              <a:spcPct val="35000"/>
            </a:spcAft>
            <a:buNone/>
          </a:pPr>
          <a:r>
            <a:rPr lang="hu-HU" sz="1800" kern="1200"/>
            <a:t>HMR </a:t>
          </a:r>
          <a:endParaRPr lang="en-US" sz="1800" kern="1200"/>
        </a:p>
      </dsp:txBody>
      <dsp:txXfrm>
        <a:off x="0" y="2000125"/>
        <a:ext cx="1302720" cy="1885175"/>
      </dsp:txXfrm>
    </dsp:sp>
    <dsp:sp modelId="{6D16543B-6D94-41CF-9009-8DBB9697CE57}">
      <dsp:nvSpPr>
        <dsp:cNvPr id="0" name=""/>
        <dsp:cNvSpPr/>
      </dsp:nvSpPr>
      <dsp:spPr>
        <a:xfrm>
          <a:off x="1302720" y="3998411"/>
          <a:ext cx="5210883" cy="188517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106" tIns="478835" rIns="101106" bIns="478835" numCol="1" spcCol="1270" anchor="ctr" anchorCtr="0">
          <a:noAutofit/>
        </a:bodyPr>
        <a:lstStyle/>
        <a:p>
          <a:pPr marL="0" lvl="0" indent="0" algn="l" defTabSz="666750">
            <a:lnSpc>
              <a:spcPct val="90000"/>
            </a:lnSpc>
            <a:spcBef>
              <a:spcPct val="0"/>
            </a:spcBef>
            <a:spcAft>
              <a:spcPct val="35000"/>
            </a:spcAft>
            <a:buNone/>
          </a:pPr>
          <a:r>
            <a:rPr lang="hu-HU" sz="1500" kern="1200"/>
            <a:t>Lasso R2: -0.704</a:t>
          </a:r>
          <a:endParaRPr lang="en-US" sz="1500" kern="1200"/>
        </a:p>
        <a:p>
          <a:pPr marL="0" lvl="0" indent="0" algn="l" defTabSz="666750">
            <a:lnSpc>
              <a:spcPct val="90000"/>
            </a:lnSpc>
            <a:spcBef>
              <a:spcPct val="0"/>
            </a:spcBef>
            <a:spcAft>
              <a:spcPct val="35000"/>
            </a:spcAft>
            <a:buNone/>
          </a:pPr>
          <a:r>
            <a:rPr lang="hu-HU" sz="1500" kern="1200"/>
            <a:t>Lasso and feature centering R2: 0.512</a:t>
          </a:r>
          <a:endParaRPr lang="en-US" sz="1500" kern="1200"/>
        </a:p>
        <a:p>
          <a:pPr marL="0" lvl="0" indent="0" algn="l" defTabSz="666750">
            <a:lnSpc>
              <a:spcPct val="90000"/>
            </a:lnSpc>
            <a:spcBef>
              <a:spcPct val="0"/>
            </a:spcBef>
            <a:spcAft>
              <a:spcPct val="35000"/>
            </a:spcAft>
            <a:buNone/>
          </a:pPr>
          <a:r>
            <a:rPr lang="hu-HU" sz="1500" kern="1200"/>
            <a:t>PLS R2: 0.542</a:t>
          </a:r>
          <a:endParaRPr lang="en-US" sz="1500" kern="1200"/>
        </a:p>
      </dsp:txBody>
      <dsp:txXfrm>
        <a:off x="1302720" y="3998411"/>
        <a:ext cx="5210883" cy="1885175"/>
      </dsp:txXfrm>
    </dsp:sp>
    <dsp:sp modelId="{34982CAC-968E-49CD-9759-2A6DF348E7AB}">
      <dsp:nvSpPr>
        <dsp:cNvPr id="0" name=""/>
        <dsp:cNvSpPr/>
      </dsp:nvSpPr>
      <dsp:spPr>
        <a:xfrm>
          <a:off x="0" y="3998411"/>
          <a:ext cx="1302720" cy="1885175"/>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936" tIns="186213" rIns="68936" bIns="186213" numCol="1" spcCol="1270" anchor="ctr" anchorCtr="0">
          <a:noAutofit/>
        </a:bodyPr>
        <a:lstStyle/>
        <a:p>
          <a:pPr marL="0" lvl="0" indent="0" algn="ctr" defTabSz="800100">
            <a:lnSpc>
              <a:spcPct val="90000"/>
            </a:lnSpc>
            <a:spcBef>
              <a:spcPct val="0"/>
            </a:spcBef>
            <a:spcAft>
              <a:spcPct val="35000"/>
            </a:spcAft>
            <a:buNone/>
          </a:pPr>
          <a:r>
            <a:rPr lang="hu-HU" sz="1800" kern="1200"/>
            <a:t>HMR and no promoter</a:t>
          </a:r>
          <a:endParaRPr lang="en-US" sz="1800" kern="1200"/>
        </a:p>
      </dsp:txBody>
      <dsp:txXfrm>
        <a:off x="0" y="3998411"/>
        <a:ext cx="1302720" cy="18851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A14B4-62AB-4B39-A63E-584BA3131A3C}">
      <dsp:nvSpPr>
        <dsp:cNvPr id="0" name=""/>
        <dsp:cNvSpPr/>
      </dsp:nvSpPr>
      <dsp:spPr>
        <a:xfrm>
          <a:off x="0" y="0"/>
          <a:ext cx="3162299" cy="313136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6545" tIns="330200" rIns="246545" bIns="330200" numCol="1" spcCol="1270" anchor="t" anchorCtr="0">
          <a:noAutofit/>
        </a:bodyPr>
        <a:lstStyle/>
        <a:p>
          <a:pPr marL="0" lvl="0" indent="0" algn="l" defTabSz="844550">
            <a:lnSpc>
              <a:spcPct val="90000"/>
            </a:lnSpc>
            <a:spcBef>
              <a:spcPct val="0"/>
            </a:spcBef>
            <a:spcAft>
              <a:spcPct val="35000"/>
            </a:spcAft>
            <a:buNone/>
          </a:pPr>
          <a:r>
            <a:rPr lang="hu-HU" sz="1900" kern="1200"/>
            <a:t>Maybe while making components uncorrelated, it gets rid of the constant bias in methylation levels </a:t>
          </a:r>
          <a:endParaRPr lang="en-US" sz="1900" kern="1200"/>
        </a:p>
      </dsp:txBody>
      <dsp:txXfrm>
        <a:off x="0" y="1189918"/>
        <a:ext cx="3162299" cy="1878818"/>
      </dsp:txXfrm>
    </dsp:sp>
    <dsp:sp modelId="{5A3B4967-BDB2-4383-A35B-EF804ACCC693}">
      <dsp:nvSpPr>
        <dsp:cNvPr id="0" name=""/>
        <dsp:cNvSpPr/>
      </dsp:nvSpPr>
      <dsp:spPr>
        <a:xfrm>
          <a:off x="1111445" y="313136"/>
          <a:ext cx="939409" cy="93940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1249018" y="450709"/>
        <a:ext cx="664263" cy="664263"/>
      </dsp:txXfrm>
    </dsp:sp>
    <dsp:sp modelId="{A30C1B9C-2F54-429F-9EFC-A921AC39300A}">
      <dsp:nvSpPr>
        <dsp:cNvPr id="0" name=""/>
        <dsp:cNvSpPr/>
      </dsp:nvSpPr>
      <dsp:spPr>
        <a:xfrm>
          <a:off x="0" y="3131292"/>
          <a:ext cx="3162299"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A5352-ED31-431C-A809-DEC4BA891D7C}">
      <dsp:nvSpPr>
        <dsp:cNvPr id="0" name=""/>
        <dsp:cNvSpPr/>
      </dsp:nvSpPr>
      <dsp:spPr>
        <a:xfrm>
          <a:off x="3478529" y="0"/>
          <a:ext cx="3162299" cy="313136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6545" tIns="330200" rIns="246545" bIns="330200" numCol="1" spcCol="1270" anchor="t" anchorCtr="0">
          <a:noAutofit/>
        </a:bodyPr>
        <a:lstStyle/>
        <a:p>
          <a:pPr marL="0" lvl="0" indent="0" algn="l" defTabSz="844550">
            <a:lnSpc>
              <a:spcPct val="90000"/>
            </a:lnSpc>
            <a:spcBef>
              <a:spcPct val="0"/>
            </a:spcBef>
            <a:spcAft>
              <a:spcPct val="35000"/>
            </a:spcAft>
            <a:buNone/>
          </a:pPr>
          <a:r>
            <a:rPr lang="hu-HU" sz="1900" kern="1200"/>
            <a:t>Maybe there is no constant bias and glmnet was just overfitting or not finding the right features</a:t>
          </a:r>
          <a:endParaRPr lang="en-US" sz="1900" kern="1200"/>
        </a:p>
      </dsp:txBody>
      <dsp:txXfrm>
        <a:off x="3478529" y="1189918"/>
        <a:ext cx="3162299" cy="1878818"/>
      </dsp:txXfrm>
    </dsp:sp>
    <dsp:sp modelId="{CB05A607-EB35-4878-B5E2-4B57D1589FE8}">
      <dsp:nvSpPr>
        <dsp:cNvPr id="0" name=""/>
        <dsp:cNvSpPr/>
      </dsp:nvSpPr>
      <dsp:spPr>
        <a:xfrm>
          <a:off x="4589975" y="313136"/>
          <a:ext cx="939409" cy="939409"/>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4727548" y="450709"/>
        <a:ext cx="664263" cy="664263"/>
      </dsp:txXfrm>
    </dsp:sp>
    <dsp:sp modelId="{9A456D8A-16BF-43C6-9829-81636A5E80FF}">
      <dsp:nvSpPr>
        <dsp:cNvPr id="0" name=""/>
        <dsp:cNvSpPr/>
      </dsp:nvSpPr>
      <dsp:spPr>
        <a:xfrm>
          <a:off x="3478529" y="3131292"/>
          <a:ext cx="3162299"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00D1FC-7207-4F38-9706-3371475BE4EE}">
      <dsp:nvSpPr>
        <dsp:cNvPr id="0" name=""/>
        <dsp:cNvSpPr/>
      </dsp:nvSpPr>
      <dsp:spPr>
        <a:xfrm>
          <a:off x="6957059" y="0"/>
          <a:ext cx="3162299" cy="313136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6545" tIns="330200" rIns="246545" bIns="330200" numCol="1" spcCol="1270" anchor="t" anchorCtr="0">
          <a:noAutofit/>
        </a:bodyPr>
        <a:lstStyle/>
        <a:p>
          <a:pPr marL="0" lvl="0" indent="0" algn="l" defTabSz="844550">
            <a:lnSpc>
              <a:spcPct val="90000"/>
            </a:lnSpc>
            <a:spcBef>
              <a:spcPct val="0"/>
            </a:spcBef>
            <a:spcAft>
              <a:spcPct val="35000"/>
            </a:spcAft>
            <a:buNone/>
          </a:pPr>
          <a:r>
            <a:rPr lang="hu-HU" sz="1900" kern="1200"/>
            <a:t>PLS chose only 20 components, whereas Lasso had 550 nonzero coefficients</a:t>
          </a:r>
          <a:endParaRPr lang="en-US" sz="1900" kern="1200"/>
        </a:p>
      </dsp:txBody>
      <dsp:txXfrm>
        <a:off x="6957059" y="1189918"/>
        <a:ext cx="3162299" cy="1878818"/>
      </dsp:txXfrm>
    </dsp:sp>
    <dsp:sp modelId="{E65D2E38-7143-4ED1-BBEF-0E61CFB9065A}">
      <dsp:nvSpPr>
        <dsp:cNvPr id="0" name=""/>
        <dsp:cNvSpPr/>
      </dsp:nvSpPr>
      <dsp:spPr>
        <a:xfrm>
          <a:off x="8068505" y="313136"/>
          <a:ext cx="939409" cy="939409"/>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8206078" y="450709"/>
        <a:ext cx="664263" cy="664263"/>
      </dsp:txXfrm>
    </dsp:sp>
    <dsp:sp modelId="{FC6B3E9C-28C8-4FEF-8B5D-93DF21F97234}">
      <dsp:nvSpPr>
        <dsp:cNvPr id="0" name=""/>
        <dsp:cNvSpPr/>
      </dsp:nvSpPr>
      <dsp:spPr>
        <a:xfrm>
          <a:off x="6957059" y="3131292"/>
          <a:ext cx="3162299"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DFFEE-39BF-4EDA-9B82-7F35F0078A08}">
      <dsp:nvSpPr>
        <dsp:cNvPr id="0" name=""/>
        <dsp:cNvSpPr/>
      </dsp:nvSpPr>
      <dsp:spPr>
        <a:xfrm>
          <a:off x="0" y="540524"/>
          <a:ext cx="6492875" cy="19230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687324" rIns="503919" bIns="234696" numCol="1" spcCol="1270" anchor="t" anchorCtr="0">
          <a:noAutofit/>
        </a:bodyPr>
        <a:lstStyle/>
        <a:p>
          <a:pPr marL="285750" lvl="1" indent="-285750" algn="l" defTabSz="1466850">
            <a:lnSpc>
              <a:spcPct val="90000"/>
            </a:lnSpc>
            <a:spcBef>
              <a:spcPct val="0"/>
            </a:spcBef>
            <a:spcAft>
              <a:spcPct val="15000"/>
            </a:spcAft>
            <a:buChar char="•"/>
          </a:pPr>
          <a:r>
            <a:rPr lang="hu-HU" sz="3300" kern="1200"/>
            <a:t>1033 samples</a:t>
          </a:r>
          <a:endParaRPr lang="en-US" sz="3300" kern="1200"/>
        </a:p>
        <a:p>
          <a:pPr marL="285750" lvl="1" indent="-285750" algn="l" defTabSz="1466850">
            <a:lnSpc>
              <a:spcPct val="90000"/>
            </a:lnSpc>
            <a:spcBef>
              <a:spcPct val="0"/>
            </a:spcBef>
            <a:spcAft>
              <a:spcPct val="15000"/>
            </a:spcAft>
            <a:buChar char="•"/>
          </a:pPr>
          <a:r>
            <a:rPr lang="hu-HU" sz="3300" kern="1200"/>
            <a:t>850K features</a:t>
          </a:r>
          <a:endParaRPr lang="en-US" sz="3300" kern="1200"/>
        </a:p>
      </dsp:txBody>
      <dsp:txXfrm>
        <a:off x="0" y="540524"/>
        <a:ext cx="6492875" cy="1923075"/>
      </dsp:txXfrm>
    </dsp:sp>
    <dsp:sp modelId="{FD75295C-BF5D-4AE7-9847-91E66EF47D21}">
      <dsp:nvSpPr>
        <dsp:cNvPr id="0" name=""/>
        <dsp:cNvSpPr/>
      </dsp:nvSpPr>
      <dsp:spPr>
        <a:xfrm>
          <a:off x="324643" y="53444"/>
          <a:ext cx="4545012" cy="974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466850">
            <a:lnSpc>
              <a:spcPct val="90000"/>
            </a:lnSpc>
            <a:spcBef>
              <a:spcPct val="0"/>
            </a:spcBef>
            <a:spcAft>
              <a:spcPct val="35000"/>
            </a:spcAft>
            <a:buNone/>
          </a:pPr>
          <a:r>
            <a:rPr lang="hu-HU" sz="3300" kern="1200"/>
            <a:t>IVF dataset</a:t>
          </a:r>
          <a:endParaRPr lang="en-US" sz="3300" kern="1200"/>
        </a:p>
      </dsp:txBody>
      <dsp:txXfrm>
        <a:off x="372198" y="100999"/>
        <a:ext cx="4449902" cy="879050"/>
      </dsp:txXfrm>
    </dsp:sp>
    <dsp:sp modelId="{04821644-9749-45EC-A1CD-082D4C01E799}">
      <dsp:nvSpPr>
        <dsp:cNvPr id="0" name=""/>
        <dsp:cNvSpPr/>
      </dsp:nvSpPr>
      <dsp:spPr>
        <a:xfrm>
          <a:off x="0" y="3128880"/>
          <a:ext cx="6492875" cy="192307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687324" rIns="503919" bIns="234696" numCol="1" spcCol="1270" anchor="t" anchorCtr="0">
          <a:noAutofit/>
        </a:bodyPr>
        <a:lstStyle/>
        <a:p>
          <a:pPr marL="285750" lvl="1" indent="-285750" algn="l" defTabSz="1466850">
            <a:lnSpc>
              <a:spcPct val="90000"/>
            </a:lnSpc>
            <a:spcBef>
              <a:spcPct val="0"/>
            </a:spcBef>
            <a:spcAft>
              <a:spcPct val="15000"/>
            </a:spcAft>
            <a:buChar char="•"/>
          </a:pPr>
          <a:r>
            <a:rPr lang="hu-HU" sz="3300" kern="1200"/>
            <a:t>371 samples</a:t>
          </a:r>
          <a:endParaRPr lang="en-US" sz="3300" kern="1200"/>
        </a:p>
        <a:p>
          <a:pPr marL="285750" lvl="1" indent="-285750" algn="l" defTabSz="1466850">
            <a:lnSpc>
              <a:spcPct val="90000"/>
            </a:lnSpc>
            <a:spcBef>
              <a:spcPct val="0"/>
            </a:spcBef>
            <a:spcAft>
              <a:spcPct val="15000"/>
            </a:spcAft>
            <a:buChar char="•"/>
          </a:pPr>
          <a:r>
            <a:rPr lang="hu-HU" sz="3300" kern="1200"/>
            <a:t>450K features</a:t>
          </a:r>
          <a:endParaRPr lang="en-US" sz="3300" kern="1200"/>
        </a:p>
      </dsp:txBody>
      <dsp:txXfrm>
        <a:off x="0" y="3128880"/>
        <a:ext cx="6492875" cy="1923075"/>
      </dsp:txXfrm>
    </dsp:sp>
    <dsp:sp modelId="{11197B60-F8DD-4C69-BBFD-ADF280AE85E2}">
      <dsp:nvSpPr>
        <dsp:cNvPr id="0" name=""/>
        <dsp:cNvSpPr/>
      </dsp:nvSpPr>
      <dsp:spPr>
        <a:xfrm>
          <a:off x="324643" y="2641800"/>
          <a:ext cx="4545012" cy="9741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466850">
            <a:lnSpc>
              <a:spcPct val="90000"/>
            </a:lnSpc>
            <a:spcBef>
              <a:spcPct val="0"/>
            </a:spcBef>
            <a:spcAft>
              <a:spcPct val="35000"/>
            </a:spcAft>
            <a:buNone/>
          </a:pPr>
          <a:r>
            <a:rPr lang="hu-HU" sz="3300" kern="1200"/>
            <a:t>Aging dataset</a:t>
          </a:r>
          <a:endParaRPr lang="en-US" sz="3300" kern="1200"/>
        </a:p>
      </dsp:txBody>
      <dsp:txXfrm>
        <a:off x="372198" y="2689355"/>
        <a:ext cx="4449902"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17DD8-D46B-40F2-9FF9-AEB8752DE200}">
      <dsp:nvSpPr>
        <dsp:cNvPr id="0" name=""/>
        <dsp:cNvSpPr/>
      </dsp:nvSpPr>
      <dsp:spPr>
        <a:xfrm>
          <a:off x="0" y="3843104"/>
          <a:ext cx="6492875" cy="12613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hu-HU" sz="1700" kern="1200"/>
            <a:t>Can we make these better with feature reduction?</a:t>
          </a:r>
          <a:endParaRPr lang="en-US" sz="1700" kern="1200"/>
        </a:p>
      </dsp:txBody>
      <dsp:txXfrm>
        <a:off x="0" y="3843104"/>
        <a:ext cx="6492875" cy="1261392"/>
      </dsp:txXfrm>
    </dsp:sp>
    <dsp:sp modelId="{7A666D66-1405-444D-B704-915D4544BAEE}">
      <dsp:nvSpPr>
        <dsp:cNvPr id="0" name=""/>
        <dsp:cNvSpPr/>
      </dsp:nvSpPr>
      <dsp:spPr>
        <a:xfrm rot="10800000">
          <a:off x="0" y="1922003"/>
          <a:ext cx="6492875" cy="194002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hu-HU" sz="1700" kern="1200"/>
            <a:t>Training R2 is huge, might be overfitting </a:t>
          </a:r>
          <a:endParaRPr lang="en-US" sz="1700" kern="1200"/>
        </a:p>
      </dsp:txBody>
      <dsp:txXfrm rot="10800000">
        <a:off x="0" y="1922003"/>
        <a:ext cx="6492875" cy="1260568"/>
      </dsp:txXfrm>
    </dsp:sp>
    <dsp:sp modelId="{C4AF764E-2D0D-4F90-9477-41D719C561F3}">
      <dsp:nvSpPr>
        <dsp:cNvPr id="0" name=""/>
        <dsp:cNvSpPr/>
      </dsp:nvSpPr>
      <dsp:spPr>
        <a:xfrm rot="10800000">
          <a:off x="0" y="902"/>
          <a:ext cx="6492875" cy="194002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hu-HU" sz="1700" kern="1200"/>
            <a:t>Ridge regression results with 10-fold cross-validation using all features</a:t>
          </a:r>
          <a:endParaRPr lang="en-US" sz="1700" kern="1200"/>
        </a:p>
      </dsp:txBody>
      <dsp:txXfrm rot="-10800000">
        <a:off x="0" y="902"/>
        <a:ext cx="6492875" cy="680947"/>
      </dsp:txXfrm>
    </dsp:sp>
    <dsp:sp modelId="{04670948-7375-44D7-A7EC-BCB13AC564F7}">
      <dsp:nvSpPr>
        <dsp:cNvPr id="0" name=""/>
        <dsp:cNvSpPr/>
      </dsp:nvSpPr>
      <dsp:spPr>
        <a:xfrm>
          <a:off x="0" y="681850"/>
          <a:ext cx="3246437" cy="58006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hu-HU" sz="1900" kern="1200" dirty="0"/>
            <a:t>Mean R2 for IVF test (training): 0.752 (0.999)</a:t>
          </a:r>
          <a:endParaRPr lang="en-US" sz="1900" kern="1200" dirty="0"/>
        </a:p>
      </dsp:txBody>
      <dsp:txXfrm>
        <a:off x="0" y="681850"/>
        <a:ext cx="3246437" cy="580066"/>
      </dsp:txXfrm>
    </dsp:sp>
    <dsp:sp modelId="{B87B8E18-AE01-464A-8A84-092509CBF1A0}">
      <dsp:nvSpPr>
        <dsp:cNvPr id="0" name=""/>
        <dsp:cNvSpPr/>
      </dsp:nvSpPr>
      <dsp:spPr>
        <a:xfrm>
          <a:off x="3246437" y="681850"/>
          <a:ext cx="3246437" cy="58006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hu-HU" sz="1900" kern="1200" dirty="0"/>
            <a:t>Mean R2 for Aging test (training): 0.758 (0.999)</a:t>
          </a:r>
          <a:endParaRPr lang="en-US" sz="1900" kern="1200" dirty="0"/>
        </a:p>
      </dsp:txBody>
      <dsp:txXfrm>
        <a:off x="3246437" y="681850"/>
        <a:ext cx="3246437" cy="580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1B104-5F29-4157-A138-8AF816050B7F}">
      <dsp:nvSpPr>
        <dsp:cNvPr id="0" name=""/>
        <dsp:cNvSpPr/>
      </dsp:nvSpPr>
      <dsp:spPr>
        <a:xfrm>
          <a:off x="0" y="570763"/>
          <a:ext cx="6513603" cy="152144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90000"/>
            </a:lnSpc>
            <a:spcBef>
              <a:spcPct val="0"/>
            </a:spcBef>
            <a:spcAft>
              <a:spcPct val="15000"/>
            </a:spcAft>
            <a:buChar char="•"/>
          </a:pPr>
          <a:r>
            <a:rPr lang="hu-HU" sz="2100" kern="1200" dirty="0"/>
            <a:t>Same idea, but uses methylation levels of different tissues and not sperm</a:t>
          </a:r>
          <a:endParaRPr lang="en-US" sz="2100" kern="1200" dirty="0"/>
        </a:p>
        <a:p>
          <a:pPr marL="228600" lvl="1" indent="-228600" algn="l" defTabSz="933450">
            <a:lnSpc>
              <a:spcPct val="90000"/>
            </a:lnSpc>
            <a:spcBef>
              <a:spcPct val="0"/>
            </a:spcBef>
            <a:spcAft>
              <a:spcPct val="15000"/>
            </a:spcAft>
            <a:buChar char="•"/>
          </a:pPr>
          <a:r>
            <a:rPr lang="hu-HU" sz="2100" kern="1200"/>
            <a:t>Cited by almost 2000 people</a:t>
          </a:r>
          <a:endParaRPr lang="en-US" sz="2100" kern="1200"/>
        </a:p>
      </dsp:txBody>
      <dsp:txXfrm>
        <a:off x="0" y="570763"/>
        <a:ext cx="6513603" cy="1521449"/>
      </dsp:txXfrm>
    </dsp:sp>
    <dsp:sp modelId="{E8D1D907-4906-4C46-9C68-D7D027D31B97}">
      <dsp:nvSpPr>
        <dsp:cNvPr id="0" name=""/>
        <dsp:cNvSpPr/>
      </dsp:nvSpPr>
      <dsp:spPr>
        <a:xfrm>
          <a:off x="325680" y="260802"/>
          <a:ext cx="4559522"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90000"/>
            </a:lnSpc>
            <a:spcBef>
              <a:spcPct val="0"/>
            </a:spcBef>
            <a:spcAft>
              <a:spcPct val="35000"/>
            </a:spcAft>
            <a:buNone/>
          </a:pPr>
          <a:r>
            <a:rPr lang="hu-HU" sz="2100" kern="1200"/>
            <a:t>Horvath’s Age calculator</a:t>
          </a:r>
          <a:endParaRPr lang="en-US" sz="2100" kern="1200"/>
        </a:p>
      </dsp:txBody>
      <dsp:txXfrm>
        <a:off x="355942" y="291064"/>
        <a:ext cx="4498998" cy="559396"/>
      </dsp:txXfrm>
    </dsp:sp>
    <dsp:sp modelId="{B15FF333-622A-4E83-B181-A8E961AC1481}">
      <dsp:nvSpPr>
        <dsp:cNvPr id="0" name=""/>
        <dsp:cNvSpPr/>
      </dsp:nvSpPr>
      <dsp:spPr>
        <a:xfrm>
          <a:off x="0" y="2515572"/>
          <a:ext cx="6513603" cy="31090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90000"/>
            </a:lnSpc>
            <a:spcBef>
              <a:spcPct val="0"/>
            </a:spcBef>
            <a:spcAft>
              <a:spcPct val="15000"/>
            </a:spcAft>
            <a:buChar char="•"/>
          </a:pPr>
          <a:r>
            <a:rPr lang="hu-HU" sz="2100" kern="1200"/>
            <a:t>Jenkins et al. BMC Genomics, 2018</a:t>
          </a:r>
          <a:endParaRPr lang="en-US" sz="2100" kern="1200"/>
        </a:p>
        <a:p>
          <a:pPr marL="228600" lvl="1" indent="-228600" algn="l" defTabSz="933450">
            <a:lnSpc>
              <a:spcPct val="90000"/>
            </a:lnSpc>
            <a:spcBef>
              <a:spcPct val="0"/>
            </a:spcBef>
            <a:spcAft>
              <a:spcPct val="15000"/>
            </a:spcAft>
            <a:buChar char="•"/>
          </a:pPr>
          <a:r>
            <a:rPr lang="hu-HU" sz="2100" kern="1200" dirty="0"/>
            <a:t>Uses 50 features and ridge regression</a:t>
          </a:r>
          <a:endParaRPr lang="en-US" sz="2100" kern="1200" dirty="0"/>
        </a:p>
        <a:p>
          <a:pPr marL="457200" lvl="2" indent="-228600" algn="l" defTabSz="933450">
            <a:lnSpc>
              <a:spcPct val="90000"/>
            </a:lnSpc>
            <a:spcBef>
              <a:spcPct val="0"/>
            </a:spcBef>
            <a:spcAft>
              <a:spcPct val="15000"/>
            </a:spcAft>
            <a:buChar char="•"/>
          </a:pPr>
          <a:r>
            <a:rPr lang="hu-HU" sz="2100" kern="1200"/>
            <a:t>Determined based on prior knowledge and </a:t>
          </a:r>
          <a:endParaRPr lang="en-US" sz="2100" kern="1200"/>
        </a:p>
        <a:p>
          <a:pPr marL="457200" lvl="2" indent="-228600" algn="l" defTabSz="933450">
            <a:lnSpc>
              <a:spcPct val="90000"/>
            </a:lnSpc>
            <a:spcBef>
              <a:spcPct val="0"/>
            </a:spcBef>
            <a:spcAft>
              <a:spcPct val="15000"/>
            </a:spcAft>
            <a:buChar char="•"/>
          </a:pPr>
          <a:r>
            <a:rPr lang="hu-HU" sz="2100" kern="1200"/>
            <a:t>Using a special dataset where the same individual’s methylation levels have been measured 15 years apart and choosing some of sites where the methylation level differed the most between the two measurements</a:t>
          </a:r>
          <a:endParaRPr lang="en-US" sz="2100" kern="1200"/>
        </a:p>
      </dsp:txBody>
      <dsp:txXfrm>
        <a:off x="0" y="2515572"/>
        <a:ext cx="6513603" cy="3109050"/>
      </dsp:txXfrm>
    </dsp:sp>
    <dsp:sp modelId="{E060C540-0A56-4A7D-88F6-B408CEC196C3}">
      <dsp:nvSpPr>
        <dsp:cNvPr id="0" name=""/>
        <dsp:cNvSpPr/>
      </dsp:nvSpPr>
      <dsp:spPr>
        <a:xfrm>
          <a:off x="325680" y="2205612"/>
          <a:ext cx="4559522" cy="619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90000"/>
            </a:lnSpc>
            <a:spcBef>
              <a:spcPct val="0"/>
            </a:spcBef>
            <a:spcAft>
              <a:spcPct val="35000"/>
            </a:spcAft>
            <a:buNone/>
          </a:pPr>
          <a:r>
            <a:rPr lang="hu-HU" sz="2100" kern="1200"/>
            <a:t>Sperm age calculator</a:t>
          </a:r>
          <a:endParaRPr lang="en-US" sz="2100" kern="1200"/>
        </a:p>
      </dsp:txBody>
      <dsp:txXfrm>
        <a:off x="355942" y="2235874"/>
        <a:ext cx="4498998"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3C1F4-ABAE-4DAE-9D79-4F29E5752A2C}">
      <dsp:nvSpPr>
        <dsp:cNvPr id="0" name=""/>
        <dsp:cNvSpPr/>
      </dsp:nvSpPr>
      <dsp:spPr>
        <a:xfrm>
          <a:off x="0" y="29075"/>
          <a:ext cx="6513603" cy="164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hu-HU" sz="3000" kern="1200" dirty="0"/>
            <a:t>Results using the 50 features and 10-fold cross-validation and slightly more samples (371 vs. 329)</a:t>
          </a:r>
          <a:endParaRPr lang="en-US" sz="3000" kern="1200" dirty="0"/>
        </a:p>
      </dsp:txBody>
      <dsp:txXfrm>
        <a:off x="80532" y="109607"/>
        <a:ext cx="6352539" cy="1488636"/>
      </dsp:txXfrm>
    </dsp:sp>
    <dsp:sp modelId="{8543A0DF-333E-4395-B471-AC4AB01EA4C4}">
      <dsp:nvSpPr>
        <dsp:cNvPr id="0" name=""/>
        <dsp:cNvSpPr/>
      </dsp:nvSpPr>
      <dsp:spPr>
        <a:xfrm>
          <a:off x="0" y="1678775"/>
          <a:ext cx="6513603"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hu-HU" sz="2300" kern="1200" dirty="0"/>
            <a:t>R2 using the correct definition: 0.801 +/- 0.056</a:t>
          </a:r>
          <a:endParaRPr lang="en-US" sz="2300" kern="1200" dirty="0"/>
        </a:p>
        <a:p>
          <a:pPr marL="228600" lvl="1" indent="-228600" algn="l" defTabSz="1022350">
            <a:lnSpc>
              <a:spcPct val="90000"/>
            </a:lnSpc>
            <a:spcBef>
              <a:spcPct val="0"/>
            </a:spcBef>
            <a:spcAft>
              <a:spcPct val="20000"/>
            </a:spcAft>
            <a:buChar char="•"/>
          </a:pPr>
          <a:r>
            <a:rPr lang="hu-HU" sz="2300" kern="1200" dirty="0"/>
            <a:t>R2 using their definition: 0.819 +/- 0.054</a:t>
          </a:r>
          <a:endParaRPr lang="en-US" sz="2300" kern="1200" dirty="0"/>
        </a:p>
      </dsp:txBody>
      <dsp:txXfrm>
        <a:off x="0" y="1678775"/>
        <a:ext cx="6513603" cy="791774"/>
      </dsp:txXfrm>
    </dsp:sp>
    <dsp:sp modelId="{93BB63D4-3BAA-4325-9CC5-4CD6A7C5FD3C}">
      <dsp:nvSpPr>
        <dsp:cNvPr id="0" name=""/>
        <dsp:cNvSpPr/>
      </dsp:nvSpPr>
      <dsp:spPr>
        <a:xfrm>
          <a:off x="0" y="2470550"/>
          <a:ext cx="6513603" cy="164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hu-HU" sz="3000" kern="1200" dirty="0"/>
            <a:t>So indeed, these features yield better result than using all of them (R2 improved from 0.758 to 0.801)</a:t>
          </a:r>
          <a:endParaRPr lang="en-US" sz="3000" kern="1200" dirty="0"/>
        </a:p>
      </dsp:txBody>
      <dsp:txXfrm>
        <a:off x="80532" y="2551082"/>
        <a:ext cx="6352539" cy="1488636"/>
      </dsp:txXfrm>
    </dsp:sp>
    <dsp:sp modelId="{BF975703-D69C-4304-924F-C712EA8AB4CE}">
      <dsp:nvSpPr>
        <dsp:cNvPr id="0" name=""/>
        <dsp:cNvSpPr/>
      </dsp:nvSpPr>
      <dsp:spPr>
        <a:xfrm>
          <a:off x="0" y="4206650"/>
          <a:ext cx="6513603" cy="164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hu-HU" sz="3000" kern="1200"/>
            <a:t>But what happens if we use these features on an independent dataset?</a:t>
          </a:r>
          <a:endParaRPr lang="en-US" sz="3000" kern="1200"/>
        </a:p>
      </dsp:txBody>
      <dsp:txXfrm>
        <a:off x="80532" y="4287182"/>
        <a:ext cx="6352539" cy="1488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7553B-8C51-4E8E-98C2-5C0DB8C36E9F}">
      <dsp:nvSpPr>
        <dsp:cNvPr id="0" name=""/>
        <dsp:cNvSpPr/>
      </dsp:nvSpPr>
      <dsp:spPr>
        <a:xfrm rot="5400000">
          <a:off x="3670582" y="-1133144"/>
          <a:ext cx="1517336"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a:lnSpc>
              <a:spcPct val="90000"/>
            </a:lnSpc>
            <a:spcBef>
              <a:spcPct val="0"/>
            </a:spcBef>
            <a:spcAft>
              <a:spcPct val="15000"/>
            </a:spcAft>
            <a:buChar char="•"/>
          </a:pPr>
          <a:r>
            <a:rPr lang="hu-HU" sz="4400" kern="1200"/>
            <a:t>36506 features</a:t>
          </a:r>
          <a:endParaRPr lang="en-US" sz="4400" kern="1200"/>
        </a:p>
      </dsp:txBody>
      <dsp:txXfrm rot="-5400000">
        <a:off x="2344897" y="266611"/>
        <a:ext cx="4094636" cy="1369196"/>
      </dsp:txXfrm>
    </dsp:sp>
    <dsp:sp modelId="{18FA14F4-AC43-4A60-93F5-F6F54829C5AE}">
      <dsp:nvSpPr>
        <dsp:cNvPr id="0" name=""/>
        <dsp:cNvSpPr/>
      </dsp:nvSpPr>
      <dsp:spPr>
        <a:xfrm>
          <a:off x="0" y="2873"/>
          <a:ext cx="2344897" cy="1896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hu-HU" sz="2300" kern="1200"/>
            <a:t>Sperm Hypo Methylated Regions (HMR)</a:t>
          </a:r>
          <a:endParaRPr lang="en-US" sz="2300" kern="1200"/>
        </a:p>
      </dsp:txBody>
      <dsp:txXfrm>
        <a:off x="92588" y="95461"/>
        <a:ext cx="2159721" cy="1711494"/>
      </dsp:txXfrm>
    </dsp:sp>
    <dsp:sp modelId="{E6D18BEF-9B15-4A74-BF2B-7378E8731C2D}">
      <dsp:nvSpPr>
        <dsp:cNvPr id="0" name=""/>
        <dsp:cNvSpPr/>
      </dsp:nvSpPr>
      <dsp:spPr>
        <a:xfrm rot="5400000">
          <a:off x="3670582" y="858359"/>
          <a:ext cx="1517336" cy="4168706"/>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a:lnSpc>
              <a:spcPct val="90000"/>
            </a:lnSpc>
            <a:spcBef>
              <a:spcPct val="0"/>
            </a:spcBef>
            <a:spcAft>
              <a:spcPct val="15000"/>
            </a:spcAft>
            <a:buChar char="•"/>
          </a:pPr>
          <a:r>
            <a:rPr lang="hu-HU" sz="4400" kern="1200"/>
            <a:t>16285 features</a:t>
          </a:r>
          <a:endParaRPr lang="en-US" sz="4400" kern="1200"/>
        </a:p>
      </dsp:txBody>
      <dsp:txXfrm rot="-5400000">
        <a:off x="2344897" y="2258114"/>
        <a:ext cx="4094636" cy="1369196"/>
      </dsp:txXfrm>
    </dsp:sp>
    <dsp:sp modelId="{F9F23C8E-2A11-4512-945C-DD09D9C54DBB}">
      <dsp:nvSpPr>
        <dsp:cNvPr id="0" name=""/>
        <dsp:cNvSpPr/>
      </dsp:nvSpPr>
      <dsp:spPr>
        <a:xfrm>
          <a:off x="0" y="1994377"/>
          <a:ext cx="2344897" cy="189667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hu-HU" sz="2300" kern="1200"/>
            <a:t>Sperm HMRs overlapping promoters (regulating genes)</a:t>
          </a:r>
          <a:endParaRPr lang="en-US" sz="2300" kern="1200"/>
        </a:p>
      </dsp:txBody>
      <dsp:txXfrm>
        <a:off x="92588" y="2086965"/>
        <a:ext cx="2159721" cy="1711494"/>
      </dsp:txXfrm>
    </dsp:sp>
    <dsp:sp modelId="{C2363DBA-0E1F-4E08-9584-C44F020B6892}">
      <dsp:nvSpPr>
        <dsp:cNvPr id="0" name=""/>
        <dsp:cNvSpPr/>
      </dsp:nvSpPr>
      <dsp:spPr>
        <a:xfrm rot="5400000">
          <a:off x="3670582" y="2849863"/>
          <a:ext cx="1517336" cy="4168706"/>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a:lnSpc>
              <a:spcPct val="90000"/>
            </a:lnSpc>
            <a:spcBef>
              <a:spcPct val="0"/>
            </a:spcBef>
            <a:spcAft>
              <a:spcPct val="15000"/>
            </a:spcAft>
            <a:buChar char="•"/>
          </a:pPr>
          <a:r>
            <a:rPr lang="hu-HU" sz="4400" kern="1200"/>
            <a:t>20221 features</a:t>
          </a:r>
          <a:endParaRPr lang="en-US" sz="4400" kern="1200"/>
        </a:p>
      </dsp:txBody>
      <dsp:txXfrm rot="-5400000">
        <a:off x="2344897" y="4249618"/>
        <a:ext cx="4094636" cy="1369196"/>
      </dsp:txXfrm>
    </dsp:sp>
    <dsp:sp modelId="{3F8698CE-F151-4DBD-99D8-1577631CCBB5}">
      <dsp:nvSpPr>
        <dsp:cNvPr id="0" name=""/>
        <dsp:cNvSpPr/>
      </dsp:nvSpPr>
      <dsp:spPr>
        <a:xfrm>
          <a:off x="0" y="3985881"/>
          <a:ext cx="2344897" cy="1896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hu-HU" sz="2300" kern="1200"/>
            <a:t>Sperm HMRs *not* overlapping promoters</a:t>
          </a:r>
          <a:endParaRPr lang="en-US" sz="2300" kern="1200"/>
        </a:p>
      </dsp:txBody>
      <dsp:txXfrm>
        <a:off x="92588" y="4078469"/>
        <a:ext cx="2159721" cy="17114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95CE2-1607-4023-AFCC-9EDFE83EFB21}">
      <dsp:nvSpPr>
        <dsp:cNvPr id="0" name=""/>
        <dsp:cNvSpPr/>
      </dsp:nvSpPr>
      <dsp:spPr>
        <a:xfrm>
          <a:off x="84189" y="1521647"/>
          <a:ext cx="2643843" cy="13219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Our features</a:t>
          </a:r>
          <a:endParaRPr lang="en-US" sz="2500" kern="1200" dirty="0"/>
        </a:p>
      </dsp:txBody>
      <dsp:txXfrm>
        <a:off x="122907" y="1560365"/>
        <a:ext cx="2566407" cy="1244485"/>
      </dsp:txXfrm>
    </dsp:sp>
    <dsp:sp modelId="{F0679352-4993-47E1-9545-5142335A9C81}">
      <dsp:nvSpPr>
        <dsp:cNvPr id="0" name=""/>
        <dsp:cNvSpPr/>
      </dsp:nvSpPr>
      <dsp:spPr>
        <a:xfrm rot="18289469">
          <a:off x="2330866" y="1402288"/>
          <a:ext cx="1851870" cy="40429"/>
        </a:xfrm>
        <a:custGeom>
          <a:avLst/>
          <a:gdLst/>
          <a:ahLst/>
          <a:cxnLst/>
          <a:rect l="0" t="0" r="0" b="0"/>
          <a:pathLst>
            <a:path>
              <a:moveTo>
                <a:pt x="0" y="20214"/>
              </a:moveTo>
              <a:lnTo>
                <a:pt x="1851870"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10505" y="1376206"/>
        <a:ext cx="92593" cy="92593"/>
      </dsp:txXfrm>
    </dsp:sp>
    <dsp:sp modelId="{879C0323-56D0-45A4-B00C-8003C1327B52}">
      <dsp:nvSpPr>
        <dsp:cNvPr id="0" name=""/>
        <dsp:cNvSpPr/>
      </dsp:nvSpPr>
      <dsp:spPr>
        <a:xfrm>
          <a:off x="3785570" y="1436"/>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HMR </a:t>
          </a:r>
          <a:br>
            <a:rPr lang="hu-HU" sz="2500" kern="1200" dirty="0"/>
          </a:br>
          <a:r>
            <a:rPr lang="hu-HU" sz="2500" kern="1200" dirty="0"/>
            <a:t>R2: 0.811 +/- 0.043</a:t>
          </a:r>
          <a:endParaRPr lang="en-US" sz="2500" kern="1200" dirty="0"/>
        </a:p>
      </dsp:txBody>
      <dsp:txXfrm>
        <a:off x="3824288" y="40154"/>
        <a:ext cx="2566407" cy="1244485"/>
      </dsp:txXfrm>
    </dsp:sp>
    <dsp:sp modelId="{25435227-A7AC-45EC-91A1-639070A8E211}">
      <dsp:nvSpPr>
        <dsp:cNvPr id="0" name=""/>
        <dsp:cNvSpPr/>
      </dsp:nvSpPr>
      <dsp:spPr>
        <a:xfrm>
          <a:off x="2728033" y="2162393"/>
          <a:ext cx="1057537" cy="40429"/>
        </a:xfrm>
        <a:custGeom>
          <a:avLst/>
          <a:gdLst/>
          <a:ahLst/>
          <a:cxnLst/>
          <a:rect l="0" t="0" r="0" b="0"/>
          <a:pathLst>
            <a:path>
              <a:moveTo>
                <a:pt x="0" y="20214"/>
              </a:moveTo>
              <a:lnTo>
                <a:pt x="105753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0363" y="2156169"/>
        <a:ext cx="52876" cy="52876"/>
      </dsp:txXfrm>
    </dsp:sp>
    <dsp:sp modelId="{DA9B7704-971E-44A5-B1FC-E9E860C4E752}">
      <dsp:nvSpPr>
        <dsp:cNvPr id="0" name=""/>
        <dsp:cNvSpPr/>
      </dsp:nvSpPr>
      <dsp:spPr>
        <a:xfrm>
          <a:off x="3785570" y="1521647"/>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HMR and promoter intersection </a:t>
          </a:r>
          <a:br>
            <a:rPr lang="hu-HU" sz="2500" kern="1200" dirty="0"/>
          </a:br>
          <a:r>
            <a:rPr lang="hu-HU" sz="2500" kern="1200" dirty="0"/>
            <a:t>R2: 0.730 +/- 0.046</a:t>
          </a:r>
          <a:endParaRPr lang="en-US" sz="2500" kern="1200" dirty="0"/>
        </a:p>
      </dsp:txBody>
      <dsp:txXfrm>
        <a:off x="3824288" y="1560365"/>
        <a:ext cx="2566407" cy="1244485"/>
      </dsp:txXfrm>
    </dsp:sp>
    <dsp:sp modelId="{CFC270BC-87FE-4FA8-B110-2DE03F5ACC0E}">
      <dsp:nvSpPr>
        <dsp:cNvPr id="0" name=""/>
        <dsp:cNvSpPr/>
      </dsp:nvSpPr>
      <dsp:spPr>
        <a:xfrm rot="3310531">
          <a:off x="2330866" y="2922498"/>
          <a:ext cx="1851870" cy="40429"/>
        </a:xfrm>
        <a:custGeom>
          <a:avLst/>
          <a:gdLst/>
          <a:ahLst/>
          <a:cxnLst/>
          <a:rect l="0" t="0" r="0" b="0"/>
          <a:pathLst>
            <a:path>
              <a:moveTo>
                <a:pt x="0" y="20214"/>
              </a:moveTo>
              <a:lnTo>
                <a:pt x="1851870"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10505" y="2896416"/>
        <a:ext cx="92593" cy="92593"/>
      </dsp:txXfrm>
    </dsp:sp>
    <dsp:sp modelId="{E8C6708C-C7FB-472F-A0CA-B7B0AB576704}">
      <dsp:nvSpPr>
        <dsp:cNvPr id="0" name=""/>
        <dsp:cNvSpPr/>
      </dsp:nvSpPr>
      <dsp:spPr>
        <a:xfrm>
          <a:off x="3785570" y="3041857"/>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HMR and no promoter </a:t>
          </a:r>
          <a:br>
            <a:rPr lang="hu-HU" sz="2500" kern="1200" dirty="0"/>
          </a:br>
          <a:r>
            <a:rPr lang="hu-HU" sz="2500" kern="1200" dirty="0"/>
            <a:t>R2: 0.805 +/- 0.047</a:t>
          </a:r>
          <a:endParaRPr lang="en-US" sz="2500" kern="1200" dirty="0"/>
        </a:p>
      </dsp:txBody>
      <dsp:txXfrm>
        <a:off x="3824288" y="3080575"/>
        <a:ext cx="2566407" cy="1244485"/>
      </dsp:txXfrm>
    </dsp:sp>
    <dsp:sp modelId="{D6CDB8E8-BA12-40CF-B820-027BAA632717}">
      <dsp:nvSpPr>
        <dsp:cNvPr id="0" name=""/>
        <dsp:cNvSpPr/>
      </dsp:nvSpPr>
      <dsp:spPr>
        <a:xfrm>
          <a:off x="84189" y="4562067"/>
          <a:ext cx="2643843" cy="13219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Paper features</a:t>
          </a:r>
          <a:endParaRPr lang="en-US" sz="2500" kern="1200" dirty="0"/>
        </a:p>
      </dsp:txBody>
      <dsp:txXfrm>
        <a:off x="122907" y="4600785"/>
        <a:ext cx="2566407" cy="1244485"/>
      </dsp:txXfrm>
    </dsp:sp>
    <dsp:sp modelId="{DD36B243-56C6-4B64-841B-06EB214ED67A}">
      <dsp:nvSpPr>
        <dsp:cNvPr id="0" name=""/>
        <dsp:cNvSpPr/>
      </dsp:nvSpPr>
      <dsp:spPr>
        <a:xfrm>
          <a:off x="2728033" y="5202813"/>
          <a:ext cx="1057537" cy="40429"/>
        </a:xfrm>
        <a:custGeom>
          <a:avLst/>
          <a:gdLst/>
          <a:ahLst/>
          <a:cxnLst/>
          <a:rect l="0" t="0" r="0" b="0"/>
          <a:pathLst>
            <a:path>
              <a:moveTo>
                <a:pt x="0" y="20214"/>
              </a:moveTo>
              <a:lnTo>
                <a:pt x="105753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0363" y="5196589"/>
        <a:ext cx="52876" cy="52876"/>
      </dsp:txXfrm>
    </dsp:sp>
    <dsp:sp modelId="{65519613-FC28-4696-A524-BBC66A5640EA}">
      <dsp:nvSpPr>
        <dsp:cNvPr id="0" name=""/>
        <dsp:cNvSpPr/>
      </dsp:nvSpPr>
      <dsp:spPr>
        <a:xfrm>
          <a:off x="3785570" y="4562067"/>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R2: 0.549 +/- 0.070</a:t>
          </a:r>
          <a:endParaRPr lang="en-US" sz="2500" kern="1200" dirty="0"/>
        </a:p>
      </dsp:txBody>
      <dsp:txXfrm>
        <a:off x="3824288" y="4600785"/>
        <a:ext cx="2566407" cy="12444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95CE2-1607-4023-AFCC-9EDFE83EFB21}">
      <dsp:nvSpPr>
        <dsp:cNvPr id="0" name=""/>
        <dsp:cNvSpPr/>
      </dsp:nvSpPr>
      <dsp:spPr>
        <a:xfrm>
          <a:off x="84189" y="1521647"/>
          <a:ext cx="2643843" cy="13219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Our features</a:t>
          </a:r>
          <a:endParaRPr lang="en-US" sz="2500" kern="1200" dirty="0"/>
        </a:p>
      </dsp:txBody>
      <dsp:txXfrm>
        <a:off x="122907" y="1560365"/>
        <a:ext cx="2566407" cy="1244485"/>
      </dsp:txXfrm>
    </dsp:sp>
    <dsp:sp modelId="{F0679352-4993-47E1-9545-5142335A9C81}">
      <dsp:nvSpPr>
        <dsp:cNvPr id="0" name=""/>
        <dsp:cNvSpPr/>
      </dsp:nvSpPr>
      <dsp:spPr>
        <a:xfrm rot="18289469">
          <a:off x="2330866" y="1402288"/>
          <a:ext cx="1851870" cy="40429"/>
        </a:xfrm>
        <a:custGeom>
          <a:avLst/>
          <a:gdLst/>
          <a:ahLst/>
          <a:cxnLst/>
          <a:rect l="0" t="0" r="0" b="0"/>
          <a:pathLst>
            <a:path>
              <a:moveTo>
                <a:pt x="0" y="20214"/>
              </a:moveTo>
              <a:lnTo>
                <a:pt x="1851870"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10505" y="1376206"/>
        <a:ext cx="92593" cy="92593"/>
      </dsp:txXfrm>
    </dsp:sp>
    <dsp:sp modelId="{879C0323-56D0-45A4-B00C-8003C1327B52}">
      <dsp:nvSpPr>
        <dsp:cNvPr id="0" name=""/>
        <dsp:cNvSpPr/>
      </dsp:nvSpPr>
      <dsp:spPr>
        <a:xfrm>
          <a:off x="3785570" y="1436"/>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HMR </a:t>
          </a:r>
          <a:br>
            <a:rPr lang="hu-HU" sz="2500" kern="1200" dirty="0"/>
          </a:br>
          <a:r>
            <a:rPr lang="hu-HU" sz="2500" kern="1200" dirty="0"/>
            <a:t>R2: 0.824 +/- 0.075</a:t>
          </a:r>
          <a:endParaRPr lang="en-US" sz="2500" kern="1200" dirty="0"/>
        </a:p>
      </dsp:txBody>
      <dsp:txXfrm>
        <a:off x="3824288" y="40154"/>
        <a:ext cx="2566407" cy="1244485"/>
      </dsp:txXfrm>
    </dsp:sp>
    <dsp:sp modelId="{25435227-A7AC-45EC-91A1-639070A8E211}">
      <dsp:nvSpPr>
        <dsp:cNvPr id="0" name=""/>
        <dsp:cNvSpPr/>
      </dsp:nvSpPr>
      <dsp:spPr>
        <a:xfrm>
          <a:off x="2728033" y="2162393"/>
          <a:ext cx="1057537" cy="40429"/>
        </a:xfrm>
        <a:custGeom>
          <a:avLst/>
          <a:gdLst/>
          <a:ahLst/>
          <a:cxnLst/>
          <a:rect l="0" t="0" r="0" b="0"/>
          <a:pathLst>
            <a:path>
              <a:moveTo>
                <a:pt x="0" y="20214"/>
              </a:moveTo>
              <a:lnTo>
                <a:pt x="105753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0363" y="2156169"/>
        <a:ext cx="52876" cy="52876"/>
      </dsp:txXfrm>
    </dsp:sp>
    <dsp:sp modelId="{DA9B7704-971E-44A5-B1FC-E9E860C4E752}">
      <dsp:nvSpPr>
        <dsp:cNvPr id="0" name=""/>
        <dsp:cNvSpPr/>
      </dsp:nvSpPr>
      <dsp:spPr>
        <a:xfrm>
          <a:off x="3785570" y="1521647"/>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HMR and promoter intersection </a:t>
          </a:r>
          <a:br>
            <a:rPr lang="hu-HU" sz="2500" kern="1200" dirty="0"/>
          </a:br>
          <a:r>
            <a:rPr lang="hu-HU" sz="2500" kern="1200" dirty="0"/>
            <a:t>R2: 0.802 +/- 0.061</a:t>
          </a:r>
          <a:endParaRPr lang="en-US" sz="2500" kern="1200" dirty="0"/>
        </a:p>
      </dsp:txBody>
      <dsp:txXfrm>
        <a:off x="3824288" y="1560365"/>
        <a:ext cx="2566407" cy="1244485"/>
      </dsp:txXfrm>
    </dsp:sp>
    <dsp:sp modelId="{CFC270BC-87FE-4FA8-B110-2DE03F5ACC0E}">
      <dsp:nvSpPr>
        <dsp:cNvPr id="0" name=""/>
        <dsp:cNvSpPr/>
      </dsp:nvSpPr>
      <dsp:spPr>
        <a:xfrm rot="3310531">
          <a:off x="2330866" y="2922498"/>
          <a:ext cx="1851870" cy="40429"/>
        </a:xfrm>
        <a:custGeom>
          <a:avLst/>
          <a:gdLst/>
          <a:ahLst/>
          <a:cxnLst/>
          <a:rect l="0" t="0" r="0" b="0"/>
          <a:pathLst>
            <a:path>
              <a:moveTo>
                <a:pt x="0" y="20214"/>
              </a:moveTo>
              <a:lnTo>
                <a:pt x="1851870"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10505" y="2896416"/>
        <a:ext cx="92593" cy="92593"/>
      </dsp:txXfrm>
    </dsp:sp>
    <dsp:sp modelId="{E8C6708C-C7FB-472F-A0CA-B7B0AB576704}">
      <dsp:nvSpPr>
        <dsp:cNvPr id="0" name=""/>
        <dsp:cNvSpPr/>
      </dsp:nvSpPr>
      <dsp:spPr>
        <a:xfrm>
          <a:off x="3785570" y="3041857"/>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HMR and no promoter </a:t>
          </a:r>
          <a:br>
            <a:rPr lang="hu-HU" sz="2500" kern="1200" dirty="0"/>
          </a:br>
          <a:r>
            <a:rPr lang="hu-HU" sz="2500" kern="1200" dirty="0"/>
            <a:t>R2: 0.816 +/- 0.083</a:t>
          </a:r>
          <a:endParaRPr lang="en-US" sz="2500" kern="1200" dirty="0"/>
        </a:p>
      </dsp:txBody>
      <dsp:txXfrm>
        <a:off x="3824288" y="3080575"/>
        <a:ext cx="2566407" cy="1244485"/>
      </dsp:txXfrm>
    </dsp:sp>
    <dsp:sp modelId="{D6CDB8E8-BA12-40CF-B820-027BAA632717}">
      <dsp:nvSpPr>
        <dsp:cNvPr id="0" name=""/>
        <dsp:cNvSpPr/>
      </dsp:nvSpPr>
      <dsp:spPr>
        <a:xfrm>
          <a:off x="84189" y="4562067"/>
          <a:ext cx="2643843" cy="13219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Paper features</a:t>
          </a:r>
          <a:endParaRPr lang="en-US" sz="2500" kern="1200" dirty="0"/>
        </a:p>
      </dsp:txBody>
      <dsp:txXfrm>
        <a:off x="122907" y="4600785"/>
        <a:ext cx="2566407" cy="1244485"/>
      </dsp:txXfrm>
    </dsp:sp>
    <dsp:sp modelId="{DD36B243-56C6-4B64-841B-06EB214ED67A}">
      <dsp:nvSpPr>
        <dsp:cNvPr id="0" name=""/>
        <dsp:cNvSpPr/>
      </dsp:nvSpPr>
      <dsp:spPr>
        <a:xfrm>
          <a:off x="2728033" y="5202813"/>
          <a:ext cx="1057537" cy="40429"/>
        </a:xfrm>
        <a:custGeom>
          <a:avLst/>
          <a:gdLst/>
          <a:ahLst/>
          <a:cxnLst/>
          <a:rect l="0" t="0" r="0" b="0"/>
          <a:pathLst>
            <a:path>
              <a:moveTo>
                <a:pt x="0" y="20214"/>
              </a:moveTo>
              <a:lnTo>
                <a:pt x="105753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0363" y="5196589"/>
        <a:ext cx="52876" cy="52876"/>
      </dsp:txXfrm>
    </dsp:sp>
    <dsp:sp modelId="{65519613-FC28-4696-A524-BBC66A5640EA}">
      <dsp:nvSpPr>
        <dsp:cNvPr id="0" name=""/>
        <dsp:cNvSpPr/>
      </dsp:nvSpPr>
      <dsp:spPr>
        <a:xfrm>
          <a:off x="3785570" y="4562067"/>
          <a:ext cx="2643843" cy="13219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hu-HU" sz="2500" kern="1200" dirty="0"/>
            <a:t>R2: 0.801 +/- 0.056</a:t>
          </a:r>
          <a:endParaRPr lang="en-US" sz="2500" kern="1200" dirty="0"/>
        </a:p>
      </dsp:txBody>
      <dsp:txXfrm>
        <a:off x="3824288" y="4600785"/>
        <a:ext cx="2566407" cy="12444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C6CAE-2F4E-4C1B-9825-4F8A1B37AF23}">
      <dsp:nvSpPr>
        <dsp:cNvPr id="0" name=""/>
        <dsp:cNvSpPr/>
      </dsp:nvSpPr>
      <dsp:spPr>
        <a:xfrm>
          <a:off x="0" y="3283738"/>
          <a:ext cx="6830568" cy="21544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hu-HU" sz="2700" kern="1200" dirty="0"/>
            <a:t>Then use these features on the Aging dataset (if they exist) and RE-FIT a 10-fold Lasso regression to see their predictive power</a:t>
          </a:r>
          <a:endParaRPr lang="en-US" sz="2700" kern="1200" dirty="0"/>
        </a:p>
      </dsp:txBody>
      <dsp:txXfrm>
        <a:off x="0" y="3283738"/>
        <a:ext cx="6830568" cy="2154488"/>
      </dsp:txXfrm>
    </dsp:sp>
    <dsp:sp modelId="{8F0F4E1F-74E5-4277-845F-32D9736CB1A7}">
      <dsp:nvSpPr>
        <dsp:cNvPr id="0" name=""/>
        <dsp:cNvSpPr/>
      </dsp:nvSpPr>
      <dsp:spPr>
        <a:xfrm rot="10800000">
          <a:off x="0" y="2453"/>
          <a:ext cx="6830568" cy="331360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hu-HU" sz="2700" kern="1200"/>
            <a:t>Use Lasso for feature reduction on IVF dataset</a:t>
          </a:r>
          <a:endParaRPr lang="en-US" sz="2700" kern="1200"/>
        </a:p>
      </dsp:txBody>
      <dsp:txXfrm rot="-10800000">
        <a:off x="0" y="2453"/>
        <a:ext cx="6830568" cy="1163074"/>
      </dsp:txXfrm>
    </dsp:sp>
    <dsp:sp modelId="{03EF476C-5305-4BB6-A955-BADDA115CD9F}">
      <dsp:nvSpPr>
        <dsp:cNvPr id="0" name=""/>
        <dsp:cNvSpPr/>
      </dsp:nvSpPr>
      <dsp:spPr>
        <a:xfrm>
          <a:off x="0" y="1165527"/>
          <a:ext cx="3415283" cy="99076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hu-HU" sz="1700" kern="1200" dirty="0"/>
            <a:t>Do 10-fold cross-validation and take union of features chosen (nonzero coefficient) in either of the folds</a:t>
          </a:r>
          <a:endParaRPr lang="en-US" sz="1700" kern="1200" dirty="0"/>
        </a:p>
      </dsp:txBody>
      <dsp:txXfrm>
        <a:off x="0" y="1165527"/>
        <a:ext cx="3415283" cy="990767"/>
      </dsp:txXfrm>
    </dsp:sp>
    <dsp:sp modelId="{2C636302-9B6E-47E4-B41B-97004D031A51}">
      <dsp:nvSpPr>
        <dsp:cNvPr id="0" name=""/>
        <dsp:cNvSpPr/>
      </dsp:nvSpPr>
      <dsp:spPr>
        <a:xfrm>
          <a:off x="3415284" y="1165527"/>
          <a:ext cx="3415283" cy="99076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hu-HU" sz="1700" kern="1200" dirty="0"/>
            <a:t>Use the whole data as training set in Lasso and use the features with nonzero coefficients</a:t>
          </a:r>
          <a:endParaRPr lang="en-US" sz="1700" kern="1200" dirty="0"/>
        </a:p>
      </dsp:txBody>
      <dsp:txXfrm>
        <a:off x="3415284" y="1165527"/>
        <a:ext cx="3415283" cy="990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D3F0-725D-4223-84CB-B70DB5DDEE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B0586-166A-46A3-B02C-E39DC7643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2143E9-872D-4B2A-A9FD-5FB3D7CB87D3}"/>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5" name="Footer Placeholder 4">
            <a:extLst>
              <a:ext uri="{FF2B5EF4-FFF2-40B4-BE49-F238E27FC236}">
                <a16:creationId xmlns:a16="http://schemas.microsoft.com/office/drawing/2014/main" id="{D1A3C092-AD0F-4003-8FE6-0B9D74C56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C661-7C44-4F29-902C-A19F32CDDB4A}"/>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218634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7E35-9379-419B-A45D-1BC254AE2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2B5B1-A44D-486B-9C87-6F50FE6A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D9477-255A-40FD-9FB1-F57D172972F8}"/>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5" name="Footer Placeholder 4">
            <a:extLst>
              <a:ext uri="{FF2B5EF4-FFF2-40B4-BE49-F238E27FC236}">
                <a16:creationId xmlns:a16="http://schemas.microsoft.com/office/drawing/2014/main" id="{629C735F-CC04-4130-840D-388466A8E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56089-86BD-446C-A1E4-1CADFDB92A2B}"/>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22080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2168B4-D9DD-48D4-B2BB-0C964C0104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A3471-253D-4B1C-9998-F8258F1BF5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E64FD-7A96-499F-B51A-3D6917148D2D}"/>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5" name="Footer Placeholder 4">
            <a:extLst>
              <a:ext uri="{FF2B5EF4-FFF2-40B4-BE49-F238E27FC236}">
                <a16:creationId xmlns:a16="http://schemas.microsoft.com/office/drawing/2014/main" id="{2CBD9EA3-9765-4F9F-B1CF-F7160D6A1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5C83C-7600-43B6-85B3-7657A6449AB7}"/>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390201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5E9F-9343-44A4-B6A4-1BD013639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C8C16-FC99-4CB4-B318-CD5A1EE3F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0B907-434D-4A47-A08A-914CE549DC23}"/>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5" name="Footer Placeholder 4">
            <a:extLst>
              <a:ext uri="{FF2B5EF4-FFF2-40B4-BE49-F238E27FC236}">
                <a16:creationId xmlns:a16="http://schemas.microsoft.com/office/drawing/2014/main" id="{BA5DF8EF-BA9A-412E-B2D6-E7B284AA8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EBFD9-96A9-444C-845A-CC109E233B21}"/>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372159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6489-44C5-470D-A7CD-7858C2BEF8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30E64F-4450-4D0C-A0CD-2F0CDFE82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00AD82-8967-4CEE-9B92-AD60A7F12496}"/>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5" name="Footer Placeholder 4">
            <a:extLst>
              <a:ext uri="{FF2B5EF4-FFF2-40B4-BE49-F238E27FC236}">
                <a16:creationId xmlns:a16="http://schemas.microsoft.com/office/drawing/2014/main" id="{876A695A-7DCF-4609-B146-7DCEBD091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9DED1-415C-470E-9EF8-7AC5FF90FAF8}"/>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277757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B07C-E90F-440E-9A4B-AFC2EE777B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6C5F8-E4A5-4550-A8DB-AF320E2EC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251D8-6BAD-42A0-985E-DAFC91C08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13DC00-6CB0-467F-A253-D00CDDB8B11C}"/>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6" name="Footer Placeholder 5">
            <a:extLst>
              <a:ext uri="{FF2B5EF4-FFF2-40B4-BE49-F238E27FC236}">
                <a16:creationId xmlns:a16="http://schemas.microsoft.com/office/drawing/2014/main" id="{29C6FDF0-51F4-4712-8FC0-6778890ED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A30F5-41C8-4A73-B3F8-279DD2F74236}"/>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373755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4BCF-A557-417D-B835-7D253785F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BC656B-E029-4291-B9AA-FD8AE4E0D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ABC606-97B8-4CB5-BBC5-DCCC9B810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F417EA-C54E-4AEB-9582-9485ECD9A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3906F-617A-44B9-BD47-722D09DE2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3CEDB-962E-4BD0-BC93-A3999D2C60F8}"/>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8" name="Footer Placeholder 7">
            <a:extLst>
              <a:ext uri="{FF2B5EF4-FFF2-40B4-BE49-F238E27FC236}">
                <a16:creationId xmlns:a16="http://schemas.microsoft.com/office/drawing/2014/main" id="{EDA4546E-7CCC-4C1E-AB72-5A8A35ACE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9319E4-3EF2-421B-A997-89CDDD990915}"/>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222721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55D3-F88A-4B3E-9433-FAAEC0ABBB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59EBC2-DC98-4192-95FA-15F228D28DEC}"/>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4" name="Footer Placeholder 3">
            <a:extLst>
              <a:ext uri="{FF2B5EF4-FFF2-40B4-BE49-F238E27FC236}">
                <a16:creationId xmlns:a16="http://schemas.microsoft.com/office/drawing/2014/main" id="{E7A700AB-FFE7-4051-8270-05835F877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C27D9-3601-4AF4-AD01-555AA69DB7AB}"/>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105928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1EFDC-27FB-46A7-A5F9-70C3392869FD}"/>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3" name="Footer Placeholder 2">
            <a:extLst>
              <a:ext uri="{FF2B5EF4-FFF2-40B4-BE49-F238E27FC236}">
                <a16:creationId xmlns:a16="http://schemas.microsoft.com/office/drawing/2014/main" id="{E0038AE6-6C06-4B69-84BC-3E1D8A65D6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D9A7E6-42FF-417E-8385-469E8BED0869}"/>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205002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855F-339C-4B71-98C6-90EC342DA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A6C0CA-E398-4BB5-8F1D-54B4B9B20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5D107-47E6-49A6-AB94-B393AF8DD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F9856-237D-4804-8BAB-75E445CD11E9}"/>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6" name="Footer Placeholder 5">
            <a:extLst>
              <a:ext uri="{FF2B5EF4-FFF2-40B4-BE49-F238E27FC236}">
                <a16:creationId xmlns:a16="http://schemas.microsoft.com/office/drawing/2014/main" id="{9A0C6BA1-9E91-4BBD-A36B-7505748AE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E80F2-720E-445F-A878-29FA985944AF}"/>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255926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C109-49E6-46AB-A3B5-5604E1558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59E58B-8C3A-42CF-B877-56BCC793F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A94CED-477F-4D67-8C88-1E9CABAA8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EAEA4-1F8B-430E-A3B7-6E6F8F6B802A}"/>
              </a:ext>
            </a:extLst>
          </p:cNvPr>
          <p:cNvSpPr>
            <a:spLocks noGrp="1"/>
          </p:cNvSpPr>
          <p:nvPr>
            <p:ph type="dt" sz="half" idx="10"/>
          </p:nvPr>
        </p:nvSpPr>
        <p:spPr/>
        <p:txBody>
          <a:bodyPr/>
          <a:lstStyle/>
          <a:p>
            <a:fld id="{014A3751-06B1-4FBC-86E2-A484DFBC54EC}" type="datetimeFigureOut">
              <a:rPr lang="en-US" smtClean="0"/>
              <a:t>3/12/2020</a:t>
            </a:fld>
            <a:endParaRPr lang="en-US"/>
          </a:p>
        </p:txBody>
      </p:sp>
      <p:sp>
        <p:nvSpPr>
          <p:cNvPr id="6" name="Footer Placeholder 5">
            <a:extLst>
              <a:ext uri="{FF2B5EF4-FFF2-40B4-BE49-F238E27FC236}">
                <a16:creationId xmlns:a16="http://schemas.microsoft.com/office/drawing/2014/main" id="{1BE8DEAE-E9A6-4540-B6E9-695FDB196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35528-44BE-4ED1-9C42-30D1905CBF66}"/>
              </a:ext>
            </a:extLst>
          </p:cNvPr>
          <p:cNvSpPr>
            <a:spLocks noGrp="1"/>
          </p:cNvSpPr>
          <p:nvPr>
            <p:ph type="sldNum" sz="quarter" idx="12"/>
          </p:nvPr>
        </p:nvSpPr>
        <p:spPr/>
        <p:txBody>
          <a:bodyPr/>
          <a:lstStyle/>
          <a:p>
            <a:fld id="{691DF9C1-C421-4427-8EC3-E926B3E16558}" type="slidenum">
              <a:rPr lang="en-US" smtClean="0"/>
              <a:t>‹#›</a:t>
            </a:fld>
            <a:endParaRPr lang="en-US"/>
          </a:p>
        </p:txBody>
      </p:sp>
    </p:spTree>
    <p:extLst>
      <p:ext uri="{BB962C8B-B14F-4D97-AF65-F5344CB8AC3E}">
        <p14:creationId xmlns:p14="http://schemas.microsoft.com/office/powerpoint/2010/main" val="119254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F39D6-858F-40A5-A168-9B63951AB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B3982-4DDD-4E28-BE35-AE9234FCC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32704-BC27-43A0-8FB8-3C216EA29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A3751-06B1-4FBC-86E2-A484DFBC54EC}" type="datetimeFigureOut">
              <a:rPr lang="en-US" smtClean="0"/>
              <a:t>3/12/2020</a:t>
            </a:fld>
            <a:endParaRPr lang="en-US"/>
          </a:p>
        </p:txBody>
      </p:sp>
      <p:sp>
        <p:nvSpPr>
          <p:cNvPr id="5" name="Footer Placeholder 4">
            <a:extLst>
              <a:ext uri="{FF2B5EF4-FFF2-40B4-BE49-F238E27FC236}">
                <a16:creationId xmlns:a16="http://schemas.microsoft.com/office/drawing/2014/main" id="{6FA11322-9568-4A16-A6C5-0B5E41310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2FA28D-4841-42FC-AB4B-B28B69C01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DF9C1-C421-4427-8EC3-E926B3E16558}" type="slidenum">
              <a:rPr lang="en-US" smtClean="0"/>
              <a:t>‹#›</a:t>
            </a:fld>
            <a:endParaRPr lang="en-US"/>
          </a:p>
        </p:txBody>
      </p:sp>
    </p:spTree>
    <p:extLst>
      <p:ext uri="{BB962C8B-B14F-4D97-AF65-F5344CB8AC3E}">
        <p14:creationId xmlns:p14="http://schemas.microsoft.com/office/powerpoint/2010/main" val="258852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C95B01-5FCB-471C-AF2B-1C09E70AE890}"/>
              </a:ext>
            </a:extLst>
          </p:cNvPr>
          <p:cNvSpPr>
            <a:spLocks noGrp="1"/>
          </p:cNvSpPr>
          <p:nvPr>
            <p:ph type="ctrTitle"/>
          </p:nvPr>
        </p:nvSpPr>
        <p:spPr>
          <a:xfrm>
            <a:off x="655320" y="2631125"/>
            <a:ext cx="4983480" cy="2397443"/>
          </a:xfrm>
        </p:spPr>
        <p:txBody>
          <a:bodyPr anchor="t">
            <a:normAutofit/>
          </a:bodyPr>
          <a:lstStyle/>
          <a:p>
            <a:pPr algn="l"/>
            <a:r>
              <a:rPr lang="hu-HU" sz="5100"/>
              <a:t>Predicting age from sperm methylation data</a:t>
            </a:r>
            <a:endParaRPr lang="en-US" sz="5100"/>
          </a:p>
        </p:txBody>
      </p:sp>
      <p:sp>
        <p:nvSpPr>
          <p:cNvPr id="3" name="Subtitle 2">
            <a:extLst>
              <a:ext uri="{FF2B5EF4-FFF2-40B4-BE49-F238E27FC236}">
                <a16:creationId xmlns:a16="http://schemas.microsoft.com/office/drawing/2014/main" id="{A12342B6-A068-4A1D-9E3A-FA5B8904882B}"/>
              </a:ext>
            </a:extLst>
          </p:cNvPr>
          <p:cNvSpPr>
            <a:spLocks noGrp="1"/>
          </p:cNvSpPr>
          <p:nvPr>
            <p:ph type="subTitle" idx="1"/>
          </p:nvPr>
        </p:nvSpPr>
        <p:spPr>
          <a:xfrm>
            <a:off x="655320" y="487681"/>
            <a:ext cx="4983480" cy="1499975"/>
          </a:xfrm>
        </p:spPr>
        <p:txBody>
          <a:bodyPr anchor="b">
            <a:normAutofit/>
          </a:bodyPr>
          <a:lstStyle/>
          <a:p>
            <a:pPr algn="l"/>
            <a:r>
              <a:rPr lang="hu-HU" dirty="0"/>
              <a:t>Peter Sarvari</a:t>
            </a:r>
            <a:endParaRPr lang="en-US"/>
          </a:p>
        </p:txBody>
      </p:sp>
      <p:cxnSp>
        <p:nvCxnSpPr>
          <p:cNvPr id="10" name="Straight Arrow Connector 9">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7610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C3290-3514-4570-B82F-6741F6356B9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Our features are better than those in paper: </a:t>
            </a:r>
            <a:br>
              <a:rPr lang="hu-HU" sz="3000" kern="1200" dirty="0">
                <a:solidFill>
                  <a:srgbClr val="FFFFFF"/>
                </a:solidFill>
                <a:latin typeface="+mj-lt"/>
                <a:ea typeface="+mj-ea"/>
                <a:cs typeface="+mj-cs"/>
              </a:rPr>
            </a:br>
            <a:r>
              <a:rPr lang="en-US" sz="3000" kern="1200" dirty="0">
                <a:solidFill>
                  <a:srgbClr val="FFFFFF"/>
                </a:solidFill>
                <a:latin typeface="+mj-lt"/>
                <a:ea typeface="+mj-ea"/>
                <a:cs typeface="+mj-cs"/>
              </a:rPr>
              <a:t>10-fold cross-validated ridge regression on IVF data</a:t>
            </a:r>
          </a:p>
        </p:txBody>
      </p:sp>
      <p:cxnSp>
        <p:nvCxnSpPr>
          <p:cNvPr id="37" name="Straight Connector 3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793A0E21-1FCC-41CF-AB98-E086E89FC807}"/>
              </a:ext>
            </a:extLst>
          </p:cNvPr>
          <p:cNvGraphicFramePr>
            <a:graphicFrameLocks noGrp="1"/>
          </p:cNvGraphicFramePr>
          <p:nvPr>
            <p:ph idx="1"/>
            <p:extLst>
              <p:ext uri="{D42A27DB-BD31-4B8C-83A1-F6EECF244321}">
                <p14:modId xmlns:p14="http://schemas.microsoft.com/office/powerpoint/2010/main" val="155198495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52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C3290-3514-4570-B82F-6741F6356B9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Our features are better than those in paper: </a:t>
            </a:r>
            <a:br>
              <a:rPr lang="hu-HU" sz="3000" kern="1200" dirty="0">
                <a:solidFill>
                  <a:srgbClr val="FFFFFF"/>
                </a:solidFill>
                <a:latin typeface="+mj-lt"/>
                <a:ea typeface="+mj-ea"/>
                <a:cs typeface="+mj-cs"/>
              </a:rPr>
            </a:br>
            <a:r>
              <a:rPr lang="en-US" sz="3000" kern="1200" dirty="0">
                <a:solidFill>
                  <a:srgbClr val="FFFFFF"/>
                </a:solidFill>
                <a:latin typeface="+mj-lt"/>
                <a:ea typeface="+mj-ea"/>
                <a:cs typeface="+mj-cs"/>
              </a:rPr>
              <a:t>10-fold cross-validated ridge regression on </a:t>
            </a:r>
            <a:r>
              <a:rPr lang="hu-HU" sz="3000" kern="1200" dirty="0">
                <a:solidFill>
                  <a:srgbClr val="FFFFFF"/>
                </a:solidFill>
                <a:latin typeface="+mj-lt"/>
                <a:ea typeface="+mj-ea"/>
                <a:cs typeface="+mj-cs"/>
              </a:rPr>
              <a:t>Aging</a:t>
            </a:r>
            <a:r>
              <a:rPr lang="en-US" sz="3000" kern="1200" dirty="0">
                <a:solidFill>
                  <a:srgbClr val="FFFFFF"/>
                </a:solidFill>
                <a:latin typeface="+mj-lt"/>
                <a:ea typeface="+mj-ea"/>
                <a:cs typeface="+mj-cs"/>
              </a:rPr>
              <a:t> data</a:t>
            </a:r>
          </a:p>
        </p:txBody>
      </p:sp>
      <p:cxnSp>
        <p:nvCxnSpPr>
          <p:cNvPr id="37" name="Straight Connector 3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793A0E21-1FCC-41CF-AB98-E086E89FC807}"/>
              </a:ext>
            </a:extLst>
          </p:cNvPr>
          <p:cNvGraphicFramePr>
            <a:graphicFrameLocks noGrp="1"/>
          </p:cNvGraphicFramePr>
          <p:nvPr>
            <p:ph idx="1"/>
            <p:extLst>
              <p:ext uri="{D42A27DB-BD31-4B8C-83A1-F6EECF244321}">
                <p14:modId xmlns:p14="http://schemas.microsoft.com/office/powerpoint/2010/main" val="822601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16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60623A-01E7-4D9F-9AD1-B5B1D74F5885}"/>
              </a:ext>
            </a:extLst>
          </p:cNvPr>
          <p:cNvSpPr>
            <a:spLocks noGrp="1"/>
          </p:cNvSpPr>
          <p:nvPr>
            <p:ph type="title"/>
          </p:nvPr>
        </p:nvSpPr>
        <p:spPr>
          <a:xfrm>
            <a:off x="1045029" y="507160"/>
            <a:ext cx="2993571" cy="5438730"/>
          </a:xfrm>
        </p:spPr>
        <p:txBody>
          <a:bodyPr>
            <a:normAutofit/>
          </a:bodyPr>
          <a:lstStyle/>
          <a:p>
            <a:r>
              <a:rPr lang="hu-HU" sz="3200"/>
              <a:t>Lasso feature reduction methods</a:t>
            </a:r>
            <a:endParaRPr lang="en-US" sz="3200"/>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2A87FBF-D27C-4EFB-A1C9-E5DCFABBDA62}"/>
              </a:ext>
            </a:extLst>
          </p:cNvPr>
          <p:cNvGraphicFramePr>
            <a:graphicFrameLocks noGrp="1"/>
          </p:cNvGraphicFramePr>
          <p:nvPr>
            <p:ph idx="1"/>
            <p:extLst>
              <p:ext uri="{D42A27DB-BD31-4B8C-83A1-F6EECF244321}">
                <p14:modId xmlns:p14="http://schemas.microsoft.com/office/powerpoint/2010/main" val="344055538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753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A8C23151-5979-4F7F-98C2-4FE6880BC7E7}"/>
              </a:ext>
            </a:extLst>
          </p:cNvPr>
          <p:cNvSpPr>
            <a:spLocks noGrp="1"/>
          </p:cNvSpPr>
          <p:nvPr>
            <p:ph type="title"/>
          </p:nvPr>
        </p:nvSpPr>
        <p:spPr>
          <a:xfrm>
            <a:off x="535020" y="685800"/>
            <a:ext cx="2780271" cy="5105400"/>
          </a:xfrm>
        </p:spPr>
        <p:txBody>
          <a:bodyPr>
            <a:normAutofit fontScale="90000"/>
          </a:bodyPr>
          <a:lstStyle/>
          <a:p>
            <a:r>
              <a:rPr lang="hu-HU" sz="4000" dirty="0">
                <a:solidFill>
                  <a:srgbClr val="FFFFFF"/>
                </a:solidFill>
              </a:rPr>
              <a:t>Retraining with chosen features: Method gives highest R2 on independent data indicating </a:t>
            </a:r>
            <a:r>
              <a:rPr lang="hu-HU" sz="4000">
                <a:solidFill>
                  <a:srgbClr val="FFFFFF"/>
                </a:solidFill>
              </a:rPr>
              <a:t>importance of Lasso feature selection</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26C8C9F8-31C0-4CF9-BC3A-B04CD97E2D7F}"/>
              </a:ext>
            </a:extLst>
          </p:cNvPr>
          <p:cNvGraphicFramePr>
            <a:graphicFrameLocks noGrp="1"/>
          </p:cNvGraphicFramePr>
          <p:nvPr>
            <p:ph idx="1"/>
            <p:extLst>
              <p:ext uri="{D42A27DB-BD31-4B8C-83A1-F6EECF244321}">
                <p14:modId xmlns:p14="http://schemas.microsoft.com/office/powerpoint/2010/main" val="351549308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535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047C0D-6E8E-4034-8774-610BBE1F0829}"/>
              </a:ext>
            </a:extLst>
          </p:cNvPr>
          <p:cNvSpPr>
            <a:spLocks noGrp="1"/>
          </p:cNvSpPr>
          <p:nvPr>
            <p:ph type="title"/>
          </p:nvPr>
        </p:nvSpPr>
        <p:spPr>
          <a:xfrm>
            <a:off x="863029" y="1012004"/>
            <a:ext cx="3416158" cy="4795408"/>
          </a:xfrm>
        </p:spPr>
        <p:txBody>
          <a:bodyPr>
            <a:normAutofit/>
          </a:bodyPr>
          <a:lstStyle/>
          <a:p>
            <a:r>
              <a:rPr lang="hu-HU" dirty="0">
                <a:solidFill>
                  <a:srgbClr val="FFFFFF"/>
                </a:solidFill>
              </a:rPr>
              <a:t>Retraining with chosen features: easier method yields similar results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91D90262-0785-48F0-9750-9EE47DBD503B}"/>
              </a:ext>
            </a:extLst>
          </p:cNvPr>
          <p:cNvGraphicFramePr>
            <a:graphicFrameLocks noGrp="1"/>
          </p:cNvGraphicFramePr>
          <p:nvPr>
            <p:ph idx="1"/>
            <p:extLst>
              <p:ext uri="{D42A27DB-BD31-4B8C-83A1-F6EECF244321}">
                <p14:modId xmlns:p14="http://schemas.microsoft.com/office/powerpoint/2010/main" val="3866138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71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6ED228-D9D6-4C5E-B4BB-C7605316633B}"/>
              </a:ext>
            </a:extLst>
          </p:cNvPr>
          <p:cNvSpPr>
            <a:spLocks noGrp="1"/>
          </p:cNvSpPr>
          <p:nvPr>
            <p:ph type="title"/>
          </p:nvPr>
        </p:nvSpPr>
        <p:spPr>
          <a:xfrm>
            <a:off x="1179226" y="826680"/>
            <a:ext cx="9833548" cy="1325563"/>
          </a:xfrm>
        </p:spPr>
        <p:txBody>
          <a:bodyPr>
            <a:normAutofit/>
          </a:bodyPr>
          <a:lstStyle/>
          <a:p>
            <a:pPr algn="ctr"/>
            <a:r>
              <a:rPr lang="hu-HU" sz="4000">
                <a:solidFill>
                  <a:srgbClr val="FFFFFF"/>
                </a:solidFill>
              </a:rPr>
              <a:t>To acihieve our goal, we need to fix weights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9B827FC-E7E7-4896-9810-F6D2404FD5FB}"/>
              </a:ext>
            </a:extLst>
          </p:cNvPr>
          <p:cNvGraphicFramePr>
            <a:graphicFrameLocks noGrp="1"/>
          </p:cNvGraphicFramePr>
          <p:nvPr>
            <p:ph idx="1"/>
            <p:extLst>
              <p:ext uri="{D42A27DB-BD31-4B8C-83A1-F6EECF244321}">
                <p14:modId xmlns:p14="http://schemas.microsoft.com/office/powerpoint/2010/main" val="37174146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792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8FEE27-EDD3-4896-9F6C-E32B872C2758}"/>
              </a:ext>
            </a:extLst>
          </p:cNvPr>
          <p:cNvSpPr>
            <a:spLocks noGrp="1"/>
          </p:cNvSpPr>
          <p:nvPr>
            <p:ph type="title"/>
          </p:nvPr>
        </p:nvSpPr>
        <p:spPr>
          <a:xfrm>
            <a:off x="838200" y="365125"/>
            <a:ext cx="10515600" cy="1325563"/>
          </a:xfrm>
        </p:spPr>
        <p:txBody>
          <a:bodyPr>
            <a:normAutofit/>
          </a:bodyPr>
          <a:lstStyle/>
          <a:p>
            <a:r>
              <a:rPr lang="hu-HU" dirty="0"/>
              <a:t>Fixed weight method</a:t>
            </a:r>
            <a:endParaRPr lang="en-US" dirty="0"/>
          </a:p>
        </p:txBody>
      </p:sp>
      <p:graphicFrame>
        <p:nvGraphicFramePr>
          <p:cNvPr id="5" name="Content Placeholder 2">
            <a:extLst>
              <a:ext uri="{FF2B5EF4-FFF2-40B4-BE49-F238E27FC236}">
                <a16:creationId xmlns:a16="http://schemas.microsoft.com/office/drawing/2014/main" id="{30F3E234-912C-4C41-A363-376FC7FE1935}"/>
              </a:ext>
            </a:extLst>
          </p:cNvPr>
          <p:cNvGraphicFramePr>
            <a:graphicFrameLocks noGrp="1"/>
          </p:cNvGraphicFramePr>
          <p:nvPr>
            <p:ph idx="1"/>
            <p:extLst>
              <p:ext uri="{D42A27DB-BD31-4B8C-83A1-F6EECF244321}">
                <p14:modId xmlns:p14="http://schemas.microsoft.com/office/powerpoint/2010/main" val="8542085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28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207274-33D7-489A-AB65-F24A10BE094D}"/>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latin typeface="+mj-lt"/>
                <a:ea typeface="+mj-ea"/>
                <a:cs typeface="+mj-cs"/>
              </a:rPr>
              <a:t>Without feature centering result is terrible</a:t>
            </a:r>
          </a:p>
        </p:txBody>
      </p:sp>
      <p:sp>
        <p:nvSpPr>
          <p:cNvPr id="13" name="Content Placeholder 12">
            <a:extLst>
              <a:ext uri="{FF2B5EF4-FFF2-40B4-BE49-F238E27FC236}">
                <a16:creationId xmlns:a16="http://schemas.microsoft.com/office/drawing/2014/main" id="{65BD19FD-A869-4308-AA67-A76FE0B48178}"/>
              </a:ext>
            </a:extLst>
          </p:cNvPr>
          <p:cNvSpPr>
            <a:spLocks noGrp="1"/>
          </p:cNvSpPr>
          <p:nvPr>
            <p:ph idx="1"/>
          </p:nvPr>
        </p:nvSpPr>
        <p:spPr>
          <a:xfrm>
            <a:off x="643468" y="2638043"/>
            <a:ext cx="3363974" cy="3415623"/>
          </a:xfrm>
        </p:spPr>
        <p:txBody>
          <a:bodyPr>
            <a:normAutofit/>
          </a:bodyPr>
          <a:lstStyle/>
          <a:p>
            <a:r>
              <a:rPr lang="hu-HU" sz="2000" dirty="0"/>
              <a:t>Variance explained is negative</a:t>
            </a:r>
          </a:p>
          <a:p>
            <a:r>
              <a:rPr lang="hu-HU" sz="2000" dirty="0"/>
              <a:t>Red dashed line is the x=y line</a:t>
            </a:r>
          </a:p>
          <a:p>
            <a:r>
              <a:rPr lang="hu-HU" sz="2000" dirty="0"/>
              <a:t>Black line is the linear regression of predicted age on actual age</a:t>
            </a:r>
          </a:p>
          <a:p>
            <a:endParaRPr lang="en-US" sz="2000" dirty="0"/>
          </a:p>
        </p:txBody>
      </p:sp>
      <p:pic>
        <p:nvPicPr>
          <p:cNvPr id="6" name="Picture 5">
            <a:extLst>
              <a:ext uri="{FF2B5EF4-FFF2-40B4-BE49-F238E27FC236}">
                <a16:creationId xmlns:a16="http://schemas.microsoft.com/office/drawing/2014/main" id="{6780E6BD-35D5-4D39-8245-B1B6A9C31D5B}"/>
              </a:ext>
            </a:extLst>
          </p:cNvPr>
          <p:cNvPicPr>
            <a:picLocks noChangeAspect="1"/>
          </p:cNvPicPr>
          <p:nvPr/>
        </p:nvPicPr>
        <p:blipFill>
          <a:blip r:embed="rId2"/>
          <a:stretch>
            <a:fillRect/>
          </a:stretch>
        </p:blipFill>
        <p:spPr>
          <a:xfrm>
            <a:off x="5700409" y="160506"/>
            <a:ext cx="5311302" cy="6536988"/>
          </a:xfrm>
          <a:prstGeom prst="rect">
            <a:avLst/>
          </a:prstGeom>
        </p:spPr>
      </p:pic>
    </p:spTree>
    <p:extLst>
      <p:ext uri="{BB962C8B-B14F-4D97-AF65-F5344CB8AC3E}">
        <p14:creationId xmlns:p14="http://schemas.microsoft.com/office/powerpoint/2010/main" val="309688654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DD3945-1E9C-4F1D-8F7D-A3A921A71FF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hu-HU" sz="2800"/>
              <a:t>Feature centering improves result greatly</a:t>
            </a:r>
            <a:endParaRPr lang="en-US" sz="2800"/>
          </a:p>
        </p:txBody>
      </p:sp>
      <p:sp>
        <p:nvSpPr>
          <p:cNvPr id="8" name="Content Placeholder 7">
            <a:extLst>
              <a:ext uri="{FF2B5EF4-FFF2-40B4-BE49-F238E27FC236}">
                <a16:creationId xmlns:a16="http://schemas.microsoft.com/office/drawing/2014/main" id="{15EC3429-DD0E-4DFA-8215-FE5127AF675A}"/>
              </a:ext>
            </a:extLst>
          </p:cNvPr>
          <p:cNvSpPr>
            <a:spLocks noGrp="1"/>
          </p:cNvSpPr>
          <p:nvPr>
            <p:ph idx="1"/>
          </p:nvPr>
        </p:nvSpPr>
        <p:spPr>
          <a:xfrm>
            <a:off x="643468" y="2638043"/>
            <a:ext cx="3363974" cy="3415623"/>
          </a:xfrm>
        </p:spPr>
        <p:txBody>
          <a:bodyPr>
            <a:normAutofit/>
          </a:bodyPr>
          <a:lstStyle/>
          <a:p>
            <a:r>
              <a:rPr lang="hu-HU" sz="2000" dirty="0"/>
              <a:t>More than half of the variace is explained by the model</a:t>
            </a:r>
          </a:p>
          <a:p>
            <a:r>
              <a:rPr lang="hu-HU" sz="2000" dirty="0"/>
              <a:t>Predicted age seems to be on average 4 years higher than actual age</a:t>
            </a:r>
          </a:p>
          <a:p>
            <a:r>
              <a:rPr lang="hu-HU" sz="2000" dirty="0"/>
              <a:t>This is because the mean age in training (IVF) data is 37.38, but in the independent (Aging) data is  33.43, about 4 years higher</a:t>
            </a:r>
            <a:endParaRPr lang="en-US" sz="2000" dirty="0"/>
          </a:p>
        </p:txBody>
      </p:sp>
      <p:pic>
        <p:nvPicPr>
          <p:cNvPr id="5" name="Picture 4">
            <a:extLst>
              <a:ext uri="{FF2B5EF4-FFF2-40B4-BE49-F238E27FC236}">
                <a16:creationId xmlns:a16="http://schemas.microsoft.com/office/drawing/2014/main" id="{BC91F39D-E025-47B7-8C1D-6E0410B011AC}"/>
              </a:ext>
            </a:extLst>
          </p:cNvPr>
          <p:cNvPicPr>
            <a:picLocks noChangeAspect="1"/>
          </p:cNvPicPr>
          <p:nvPr/>
        </p:nvPicPr>
        <p:blipFill>
          <a:blip r:embed="rId2"/>
          <a:stretch>
            <a:fillRect/>
          </a:stretch>
        </p:blipFill>
        <p:spPr>
          <a:xfrm>
            <a:off x="5714730" y="159581"/>
            <a:ext cx="5380617" cy="6561730"/>
          </a:xfrm>
          <a:prstGeom prst="rect">
            <a:avLst/>
          </a:prstGeom>
        </p:spPr>
      </p:pic>
    </p:spTree>
    <p:extLst>
      <p:ext uri="{BB962C8B-B14F-4D97-AF65-F5344CB8AC3E}">
        <p14:creationId xmlns:p14="http://schemas.microsoft.com/office/powerpoint/2010/main" val="17257286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C748B-AC3A-478F-A1DD-F31C04304612}"/>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Centering on age brings red and black lines closest</a:t>
            </a:r>
            <a:r>
              <a:rPr lang="en-US" sz="4800" kern="1200">
                <a:solidFill>
                  <a:srgbClr val="FFFFFF"/>
                </a:solidFill>
                <a:latin typeface="+mj-lt"/>
                <a:ea typeface="+mj-ea"/>
                <a:cs typeface="+mj-cs"/>
              </a:rPr>
              <a:t>. This is using „unknown” data though.</a:t>
            </a:r>
            <a:endParaRPr lang="en-US" sz="4800" kern="1200" dirty="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ED9C7E6B-8A3C-4E6D-8208-19466063EA38}"/>
              </a:ext>
            </a:extLst>
          </p:cNvPr>
          <p:cNvPicPr>
            <a:picLocks noGrp="1" noChangeAspect="1"/>
          </p:cNvPicPr>
          <p:nvPr>
            <p:ph idx="1"/>
          </p:nvPr>
        </p:nvPicPr>
        <p:blipFill>
          <a:blip r:embed="rId2"/>
          <a:stretch>
            <a:fillRect/>
          </a:stretch>
        </p:blipFill>
        <p:spPr>
          <a:xfrm>
            <a:off x="5914678" y="201588"/>
            <a:ext cx="5246658" cy="6477356"/>
          </a:xfrm>
          <a:prstGeom prst="rect">
            <a:avLst/>
          </a:prstGeom>
        </p:spPr>
      </p:pic>
    </p:spTree>
    <p:extLst>
      <p:ext uri="{BB962C8B-B14F-4D97-AF65-F5344CB8AC3E}">
        <p14:creationId xmlns:p14="http://schemas.microsoft.com/office/powerpoint/2010/main" val="294023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B137-632B-4734-8522-FBDE269585FD}"/>
              </a:ext>
            </a:extLst>
          </p:cNvPr>
          <p:cNvSpPr>
            <a:spLocks noGrp="1"/>
          </p:cNvSpPr>
          <p:nvPr>
            <p:ph type="title"/>
          </p:nvPr>
        </p:nvSpPr>
        <p:spPr>
          <a:xfrm>
            <a:off x="838200" y="365125"/>
            <a:ext cx="10515600" cy="1325563"/>
          </a:xfrm>
        </p:spPr>
        <p:txBody>
          <a:bodyPr>
            <a:normAutofit/>
          </a:bodyPr>
          <a:lstStyle/>
          <a:p>
            <a:pPr algn="ctr"/>
            <a:r>
              <a:rPr lang="hu-HU" dirty="0"/>
              <a:t>Main goal</a:t>
            </a:r>
            <a:endParaRPr lang="en-US" dirty="0"/>
          </a:p>
        </p:txBody>
      </p:sp>
      <p:graphicFrame>
        <p:nvGraphicFramePr>
          <p:cNvPr id="5" name="Content Placeholder 2">
            <a:extLst>
              <a:ext uri="{FF2B5EF4-FFF2-40B4-BE49-F238E27FC236}">
                <a16:creationId xmlns:a16="http://schemas.microsoft.com/office/drawing/2014/main" id="{E5215C8D-666D-4527-8BC0-51E1FB35EB89}"/>
              </a:ext>
            </a:extLst>
          </p:cNvPr>
          <p:cNvGraphicFramePr>
            <a:graphicFrameLocks noGrp="1"/>
          </p:cNvGraphicFramePr>
          <p:nvPr>
            <p:ph idx="1"/>
            <p:extLst>
              <p:ext uri="{D42A27DB-BD31-4B8C-83A1-F6EECF244321}">
                <p14:modId xmlns:p14="http://schemas.microsoft.com/office/powerpoint/2010/main" val="199876195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90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89BF-56DB-4CE6-8F05-317A61EE52E7}"/>
              </a:ext>
            </a:extLst>
          </p:cNvPr>
          <p:cNvSpPr>
            <a:spLocks noGrp="1"/>
          </p:cNvSpPr>
          <p:nvPr>
            <p:ph type="title"/>
          </p:nvPr>
        </p:nvSpPr>
        <p:spPr>
          <a:xfrm>
            <a:off x="943277" y="712269"/>
            <a:ext cx="3370998" cy="5502264"/>
          </a:xfrm>
        </p:spPr>
        <p:txBody>
          <a:bodyPr>
            <a:normAutofit/>
          </a:bodyPr>
          <a:lstStyle/>
          <a:p>
            <a:r>
              <a:rPr lang="hu-HU">
                <a:solidFill>
                  <a:srgbClr val="FFFFFF"/>
                </a:solidFill>
              </a:rPr>
              <a:t>Thoughts about the result</a:t>
            </a:r>
            <a:endParaRPr lang="en-US">
              <a:solidFill>
                <a:srgbClr val="FFFFFF"/>
              </a:solidFill>
            </a:endParaRPr>
          </a:p>
        </p:txBody>
      </p:sp>
      <p:cxnSp>
        <p:nvCxnSpPr>
          <p:cNvPr id="17" name="Straight Connector 16">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2">
            <a:extLst>
              <a:ext uri="{FF2B5EF4-FFF2-40B4-BE49-F238E27FC236}">
                <a16:creationId xmlns:a16="http://schemas.microsoft.com/office/drawing/2014/main" id="{08209D97-4BED-4830-A698-2D58CE0E0188}"/>
              </a:ext>
            </a:extLst>
          </p:cNvPr>
          <p:cNvGraphicFramePr>
            <a:graphicFrameLocks noGrp="1"/>
          </p:cNvGraphicFramePr>
          <p:nvPr>
            <p:ph idx="1"/>
            <p:extLst>
              <p:ext uri="{D42A27DB-BD31-4B8C-83A1-F6EECF244321}">
                <p14:modId xmlns:p14="http://schemas.microsoft.com/office/powerpoint/2010/main" val="76034008"/>
              </p:ext>
            </p:extLst>
          </p:nvPr>
        </p:nvGraphicFramePr>
        <p:xfrm>
          <a:off x="4817284" y="175098"/>
          <a:ext cx="7206103" cy="6488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04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2048390-4310-4139-86DC-E303B41D576D}"/>
              </a:ext>
            </a:extLst>
          </p:cNvPr>
          <p:cNvSpPr>
            <a:spLocks noGrp="1"/>
          </p:cNvSpPr>
          <p:nvPr>
            <p:ph type="title"/>
          </p:nvPr>
        </p:nvSpPr>
        <p:spPr>
          <a:xfrm>
            <a:off x="535020" y="685800"/>
            <a:ext cx="2780271" cy="5105400"/>
          </a:xfrm>
        </p:spPr>
        <p:txBody>
          <a:bodyPr>
            <a:normAutofit/>
          </a:bodyPr>
          <a:lstStyle/>
          <a:p>
            <a:r>
              <a:rPr lang="hu-HU" sz="4000">
                <a:solidFill>
                  <a:srgbClr val="FFFFFF"/>
                </a:solidFill>
              </a:rPr>
              <a:t>PLS feature reduction method</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7A7C6F23-3216-400E-83B4-3A4D618FCB33}"/>
              </a:ext>
            </a:extLst>
          </p:cNvPr>
          <p:cNvGraphicFramePr>
            <a:graphicFrameLocks noGrp="1"/>
          </p:cNvGraphicFramePr>
          <p:nvPr>
            <p:ph idx="1"/>
            <p:extLst>
              <p:ext uri="{D42A27DB-BD31-4B8C-83A1-F6EECF244321}">
                <p14:modId xmlns:p14="http://schemas.microsoft.com/office/powerpoint/2010/main" val="41608767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975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3B63EE-BBFA-4AF6-A24A-B6E8609F3C5F}"/>
              </a:ext>
            </a:extLst>
          </p:cNvPr>
          <p:cNvSpPr>
            <a:spLocks noGrp="1"/>
          </p:cNvSpPr>
          <p:nvPr>
            <p:ph type="title"/>
          </p:nvPr>
        </p:nvSpPr>
        <p:spPr>
          <a:xfrm>
            <a:off x="833002" y="365125"/>
            <a:ext cx="10520702" cy="1325563"/>
          </a:xfrm>
        </p:spPr>
        <p:txBody>
          <a:bodyPr>
            <a:normAutofit/>
          </a:bodyPr>
          <a:lstStyle/>
          <a:p>
            <a:r>
              <a:rPr lang="hu-HU" dirty="0"/>
              <a:t>PLS with big data</a:t>
            </a:r>
            <a:endParaRPr lang="en-US" dirty="0"/>
          </a:p>
        </p:txBody>
      </p:sp>
      <p:graphicFrame>
        <p:nvGraphicFramePr>
          <p:cNvPr id="5" name="Content Placeholder 2">
            <a:extLst>
              <a:ext uri="{FF2B5EF4-FFF2-40B4-BE49-F238E27FC236}">
                <a16:creationId xmlns:a16="http://schemas.microsoft.com/office/drawing/2014/main" id="{D8EF3F8D-22CA-4609-9FBC-39D47F82B257}"/>
              </a:ext>
            </a:extLst>
          </p:cNvPr>
          <p:cNvGraphicFramePr>
            <a:graphicFrameLocks noGrp="1"/>
          </p:cNvGraphicFramePr>
          <p:nvPr>
            <p:ph idx="1"/>
            <p:extLst>
              <p:ext uri="{D42A27DB-BD31-4B8C-83A1-F6EECF244321}">
                <p14:modId xmlns:p14="http://schemas.microsoft.com/office/powerpoint/2010/main" val="107695261"/>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73760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C4E8-7FA2-4A71-96E7-733B78A3FF67}"/>
              </a:ext>
            </a:extLst>
          </p:cNvPr>
          <p:cNvSpPr>
            <a:spLocks noGrp="1"/>
          </p:cNvSpPr>
          <p:nvPr>
            <p:ph type="title"/>
          </p:nvPr>
        </p:nvSpPr>
        <p:spPr>
          <a:xfrm>
            <a:off x="648929" y="629266"/>
            <a:ext cx="3667039" cy="5506358"/>
          </a:xfrm>
        </p:spPr>
        <p:txBody>
          <a:bodyPr>
            <a:normAutofit/>
          </a:bodyPr>
          <a:lstStyle/>
          <a:p>
            <a:r>
              <a:rPr lang="hu-HU" sz="4000" dirty="0"/>
              <a:t>PLS results on independent (Aging) data</a:t>
            </a:r>
            <a:endParaRPr lang="en-US" sz="4000" dirty="0"/>
          </a:p>
        </p:txBody>
      </p:sp>
      <p:sp>
        <p:nvSpPr>
          <p:cNvPr id="20" name="Rectangle 9">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1343A10C-5470-4B38-BB6B-D169F63C4F7B}"/>
              </a:ext>
            </a:extLst>
          </p:cNvPr>
          <p:cNvGraphicFramePr>
            <a:graphicFrameLocks noGrp="1"/>
          </p:cNvGraphicFramePr>
          <p:nvPr>
            <p:ph idx="1"/>
            <p:extLst>
              <p:ext uri="{D42A27DB-BD31-4B8C-83A1-F6EECF244321}">
                <p14:modId xmlns:p14="http://schemas.microsoft.com/office/powerpoint/2010/main" val="2256339831"/>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51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71D80-153E-4A63-B153-2D9481E8071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HMR and promoter intersection</a:t>
            </a:r>
          </a:p>
        </p:txBody>
      </p:sp>
      <p:cxnSp>
        <p:nvCxnSpPr>
          <p:cNvPr id="18" name="Straight Connector 1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4A4034BC-483B-42DC-89D4-D58449C24CDF}"/>
              </a:ext>
            </a:extLst>
          </p:cNvPr>
          <p:cNvPicPr>
            <a:picLocks noGrp="1" noChangeAspect="1"/>
          </p:cNvPicPr>
          <p:nvPr>
            <p:ph idx="1"/>
          </p:nvPr>
        </p:nvPicPr>
        <p:blipFill>
          <a:blip r:embed="rId2"/>
          <a:stretch>
            <a:fillRect/>
          </a:stretch>
        </p:blipFill>
        <p:spPr>
          <a:xfrm>
            <a:off x="5825501" y="363980"/>
            <a:ext cx="5175373" cy="6179552"/>
          </a:xfrm>
          <a:prstGeom prst="rect">
            <a:avLst/>
          </a:prstGeom>
        </p:spPr>
      </p:pic>
    </p:spTree>
    <p:extLst>
      <p:ext uri="{BB962C8B-B14F-4D97-AF65-F5344CB8AC3E}">
        <p14:creationId xmlns:p14="http://schemas.microsoft.com/office/powerpoint/2010/main" val="254655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FE6048-3B14-4479-9CB0-FAAB6B29BA9F}"/>
              </a:ext>
            </a:extLst>
          </p:cNvPr>
          <p:cNvSpPr>
            <a:spLocks noGrp="1"/>
          </p:cNvSpPr>
          <p:nvPr>
            <p:ph type="title"/>
          </p:nvPr>
        </p:nvSpPr>
        <p:spPr>
          <a:xfrm>
            <a:off x="863029" y="1012004"/>
            <a:ext cx="3416158" cy="4795408"/>
          </a:xfrm>
        </p:spPr>
        <p:txBody>
          <a:bodyPr>
            <a:normAutofit/>
          </a:bodyPr>
          <a:lstStyle/>
          <a:p>
            <a:r>
              <a:rPr lang="hu-HU">
                <a:solidFill>
                  <a:srgbClr val="FFFFFF"/>
                </a:solidFill>
              </a:rPr>
              <a:t>Which method is best to achieve our goal?</a:t>
            </a:r>
            <a:endParaRPr lang="en-US">
              <a:solidFill>
                <a:srgbClr val="FFFFFF"/>
              </a:solidFill>
            </a:endParaRPr>
          </a:p>
        </p:txBody>
      </p:sp>
      <p:graphicFrame>
        <p:nvGraphicFramePr>
          <p:cNvPr id="13" name="Content Placeholder 2">
            <a:extLst>
              <a:ext uri="{FF2B5EF4-FFF2-40B4-BE49-F238E27FC236}">
                <a16:creationId xmlns:a16="http://schemas.microsoft.com/office/drawing/2014/main" id="{3F619ECD-AAEE-4DA1-A156-7EE8A209C856}"/>
              </a:ext>
            </a:extLst>
          </p:cNvPr>
          <p:cNvGraphicFramePr>
            <a:graphicFrameLocks noGrp="1"/>
          </p:cNvGraphicFramePr>
          <p:nvPr>
            <p:ph idx="1"/>
            <p:extLst>
              <p:ext uri="{D42A27DB-BD31-4B8C-83A1-F6EECF244321}">
                <p14:modId xmlns:p14="http://schemas.microsoft.com/office/powerpoint/2010/main" val="21323446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17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325F19-0DFA-431B-9AE8-267D5C181C14}"/>
              </a:ext>
            </a:extLst>
          </p:cNvPr>
          <p:cNvSpPr>
            <a:spLocks noGrp="1"/>
          </p:cNvSpPr>
          <p:nvPr>
            <p:ph type="title"/>
          </p:nvPr>
        </p:nvSpPr>
        <p:spPr>
          <a:xfrm>
            <a:off x="1179226" y="826680"/>
            <a:ext cx="9833548" cy="1325563"/>
          </a:xfrm>
        </p:spPr>
        <p:txBody>
          <a:bodyPr>
            <a:normAutofit/>
          </a:bodyPr>
          <a:lstStyle/>
          <a:p>
            <a:pPr algn="ctr"/>
            <a:r>
              <a:rPr lang="hu-HU" sz="4000">
                <a:solidFill>
                  <a:srgbClr val="FFFFFF"/>
                </a:solidFill>
              </a:rPr>
              <a:t>How come PLS performs this well?</a:t>
            </a:r>
            <a:endParaRPr lang="en-US" sz="4000">
              <a:solidFill>
                <a:srgbClr val="FFFFFF"/>
              </a:solidFill>
            </a:endParaRPr>
          </a:p>
        </p:txBody>
      </p:sp>
      <p:graphicFrame>
        <p:nvGraphicFramePr>
          <p:cNvPr id="23" name="Content Placeholder 2">
            <a:extLst>
              <a:ext uri="{FF2B5EF4-FFF2-40B4-BE49-F238E27FC236}">
                <a16:creationId xmlns:a16="http://schemas.microsoft.com/office/drawing/2014/main" id="{18FBD00C-D646-4D80-8D26-380295911B1E}"/>
              </a:ext>
            </a:extLst>
          </p:cNvPr>
          <p:cNvGraphicFramePr>
            <a:graphicFrameLocks noGrp="1"/>
          </p:cNvGraphicFramePr>
          <p:nvPr>
            <p:ph idx="1"/>
            <p:extLst>
              <p:ext uri="{D42A27DB-BD31-4B8C-83A1-F6EECF244321}">
                <p14:modId xmlns:p14="http://schemas.microsoft.com/office/powerpoint/2010/main" val="222492985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5977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59E1E-46C9-4791-95F5-F5FDFEF043C8}"/>
              </a:ext>
            </a:extLst>
          </p:cNvPr>
          <p:cNvSpPr>
            <a:spLocks noGrp="1"/>
          </p:cNvSpPr>
          <p:nvPr>
            <p:ph type="title"/>
          </p:nvPr>
        </p:nvSpPr>
        <p:spPr>
          <a:xfrm>
            <a:off x="1045028" y="1336329"/>
            <a:ext cx="3892732" cy="4382588"/>
          </a:xfrm>
        </p:spPr>
        <p:txBody>
          <a:bodyPr anchor="ctr">
            <a:normAutofit/>
          </a:bodyPr>
          <a:lstStyle/>
          <a:p>
            <a:r>
              <a:rPr lang="hu-HU" sz="5000"/>
              <a:t>Normalization to boost accuracy in Lasso</a:t>
            </a:r>
            <a:endParaRPr lang="en-US" sz="50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E4B4B6-8D04-4A77-ADD6-A4D5A4FC7A88}"/>
              </a:ext>
            </a:extLst>
          </p:cNvPr>
          <p:cNvSpPr>
            <a:spLocks noGrp="1"/>
          </p:cNvSpPr>
          <p:nvPr>
            <p:ph idx="1"/>
          </p:nvPr>
        </p:nvSpPr>
        <p:spPr>
          <a:xfrm>
            <a:off x="6096001" y="1336329"/>
            <a:ext cx="5260848" cy="4382588"/>
          </a:xfrm>
        </p:spPr>
        <p:txBody>
          <a:bodyPr anchor="ctr">
            <a:normAutofit/>
          </a:bodyPr>
          <a:lstStyle/>
          <a:p>
            <a:r>
              <a:rPr lang="hu-HU" sz="2000" dirty="0"/>
              <a:t>SWAN normalization is a method that corrects for the use of different DNA methylations arrays</a:t>
            </a:r>
          </a:p>
          <a:p>
            <a:r>
              <a:rPr lang="hu-HU" sz="2000" dirty="0"/>
              <a:t>This is highly relevant here, since our Aging data consists of different batches processed at different times and hence possibly run on different versions </a:t>
            </a:r>
            <a:r>
              <a:rPr lang="hu-HU" sz="2000"/>
              <a:t>of the </a:t>
            </a:r>
            <a:r>
              <a:rPr lang="hu-HU" sz="2000" dirty="0"/>
              <a:t>Illumina 450K array</a:t>
            </a:r>
          </a:p>
          <a:p>
            <a:r>
              <a:rPr lang="hu-HU" sz="2000" dirty="0"/>
              <a:t>Indeed, Lasso trained on the IVF data and evaluated on the Aging data chose 589 features and yielded a remarkable 83% variance explained </a:t>
            </a:r>
            <a:endParaRPr lang="en-US" sz="2000" dirty="0"/>
          </a:p>
        </p:txBody>
      </p:sp>
    </p:spTree>
    <p:extLst>
      <p:ext uri="{BB962C8B-B14F-4D97-AF65-F5344CB8AC3E}">
        <p14:creationId xmlns:p14="http://schemas.microsoft.com/office/powerpoint/2010/main" val="1373481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9EDB4-A88F-4640-BF9E-FA5D300F91C6}"/>
              </a:ext>
            </a:extLst>
          </p:cNvPr>
          <p:cNvSpPr>
            <a:spLocks noGrp="1"/>
          </p:cNvSpPr>
          <p:nvPr>
            <p:ph type="title"/>
          </p:nvPr>
        </p:nvSpPr>
        <p:spPr>
          <a:xfrm>
            <a:off x="841248" y="713232"/>
            <a:ext cx="5154168" cy="1197864"/>
          </a:xfrm>
        </p:spPr>
        <p:txBody>
          <a:bodyPr>
            <a:normAutofit/>
          </a:bodyPr>
          <a:lstStyle/>
          <a:p>
            <a:r>
              <a:rPr lang="hu-HU" sz="3100"/>
              <a:t>SWAN normalized Lasso result on independent dataset</a:t>
            </a:r>
            <a:endParaRPr lang="en-US" sz="3100"/>
          </a:p>
        </p:txBody>
      </p:sp>
      <p:cxnSp>
        <p:nvCxnSpPr>
          <p:cNvPr id="13" name="Straight Connector 12">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9326D83-F618-4689-BCF9-926CADB0B33E}"/>
              </a:ext>
            </a:extLst>
          </p:cNvPr>
          <p:cNvSpPr>
            <a:spLocks noGrp="1"/>
          </p:cNvSpPr>
          <p:nvPr>
            <p:ph idx="1"/>
          </p:nvPr>
        </p:nvSpPr>
        <p:spPr>
          <a:xfrm>
            <a:off x="841248" y="2048256"/>
            <a:ext cx="5154168" cy="4123944"/>
          </a:xfrm>
        </p:spPr>
        <p:txBody>
          <a:bodyPr anchor="t">
            <a:normAutofit/>
          </a:bodyPr>
          <a:lstStyle/>
          <a:p>
            <a:endParaRPr lang="en-US" sz="2200" dirty="0"/>
          </a:p>
        </p:txBody>
      </p:sp>
      <p:pic>
        <p:nvPicPr>
          <p:cNvPr id="4" name="Content Placeholder 3" descr="A close up of a map&#10;&#10;Description automatically generated">
            <a:extLst>
              <a:ext uri="{FF2B5EF4-FFF2-40B4-BE49-F238E27FC236}">
                <a16:creationId xmlns:a16="http://schemas.microsoft.com/office/drawing/2014/main" id="{BF8036A0-B75A-4A88-9DC0-ED63537C9080}"/>
              </a:ext>
            </a:extLst>
          </p:cNvPr>
          <p:cNvPicPr>
            <a:picLocks noChangeAspect="1"/>
          </p:cNvPicPr>
          <p:nvPr/>
        </p:nvPicPr>
        <p:blipFill rotWithShape="1">
          <a:blip r:embed="rId2"/>
          <a:srcRect r="1078"/>
          <a:stretch/>
        </p:blipFill>
        <p:spPr>
          <a:xfrm>
            <a:off x="6696891" y="10"/>
            <a:ext cx="5495109" cy="6857990"/>
          </a:xfrm>
          <a:prstGeom prst="rect">
            <a:avLst/>
          </a:prstGeom>
        </p:spPr>
      </p:pic>
    </p:spTree>
    <p:extLst>
      <p:ext uri="{BB962C8B-B14F-4D97-AF65-F5344CB8AC3E}">
        <p14:creationId xmlns:p14="http://schemas.microsoft.com/office/powerpoint/2010/main" val="283691544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2F5E5E3-2210-4EBB-B566-9760165D5739}"/>
              </a:ext>
            </a:extLst>
          </p:cNvPr>
          <p:cNvSpPr>
            <a:spLocks noGrp="1"/>
          </p:cNvSpPr>
          <p:nvPr>
            <p:ph type="title"/>
          </p:nvPr>
        </p:nvSpPr>
        <p:spPr>
          <a:xfrm>
            <a:off x="535020" y="685800"/>
            <a:ext cx="2780271" cy="5105400"/>
          </a:xfrm>
        </p:spPr>
        <p:txBody>
          <a:bodyPr>
            <a:normAutofit/>
          </a:bodyPr>
          <a:lstStyle/>
          <a:p>
            <a:r>
              <a:rPr lang="hu-HU" sz="4000">
                <a:solidFill>
                  <a:srgbClr val="FFFFFF"/>
                </a:solidFill>
              </a:rPr>
              <a:t>Data information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CC6E1F4-59F7-4C15-BF83-615C9BBA64F9}"/>
              </a:ext>
            </a:extLst>
          </p:cNvPr>
          <p:cNvGraphicFramePr>
            <a:graphicFrameLocks noGrp="1"/>
          </p:cNvGraphicFramePr>
          <p:nvPr>
            <p:ph idx="1"/>
            <p:extLst>
              <p:ext uri="{D42A27DB-BD31-4B8C-83A1-F6EECF244321}">
                <p14:modId xmlns:p14="http://schemas.microsoft.com/office/powerpoint/2010/main" val="262938722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88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34EE3AC-3760-479E-9E3E-7C33388900BD}"/>
              </a:ext>
            </a:extLst>
          </p:cNvPr>
          <p:cNvSpPr>
            <a:spLocks noGrp="1"/>
          </p:cNvSpPr>
          <p:nvPr>
            <p:ph type="title"/>
          </p:nvPr>
        </p:nvSpPr>
        <p:spPr>
          <a:xfrm>
            <a:off x="535020" y="685800"/>
            <a:ext cx="2780271" cy="5105400"/>
          </a:xfrm>
        </p:spPr>
        <p:txBody>
          <a:bodyPr>
            <a:normAutofit/>
          </a:bodyPr>
          <a:lstStyle/>
          <a:p>
            <a:r>
              <a:rPr lang="hu-HU" sz="4000" dirty="0">
                <a:solidFill>
                  <a:srgbClr val="FFFFFF"/>
                </a:solidFill>
              </a:rPr>
              <a:t>Do we need feature reduction? Our baseline results with full data</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3AB2EDF5-A529-4026-A4F1-CF10F8C315E0}"/>
              </a:ext>
            </a:extLst>
          </p:cNvPr>
          <p:cNvGraphicFramePr>
            <a:graphicFrameLocks noGrp="1"/>
          </p:cNvGraphicFramePr>
          <p:nvPr>
            <p:ph idx="1"/>
            <p:extLst>
              <p:ext uri="{D42A27DB-BD31-4B8C-83A1-F6EECF244321}">
                <p14:modId xmlns:p14="http://schemas.microsoft.com/office/powerpoint/2010/main" val="182609011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87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F1C446-64BA-4DE4-9767-3B14EAC12302}"/>
              </a:ext>
            </a:extLst>
          </p:cNvPr>
          <p:cNvSpPr>
            <a:spLocks noGrp="1"/>
          </p:cNvSpPr>
          <p:nvPr>
            <p:ph type="title"/>
          </p:nvPr>
        </p:nvSpPr>
        <p:spPr>
          <a:xfrm>
            <a:off x="863029" y="1012004"/>
            <a:ext cx="3416158" cy="4795408"/>
          </a:xfrm>
        </p:spPr>
        <p:txBody>
          <a:bodyPr>
            <a:normAutofit/>
          </a:bodyPr>
          <a:lstStyle/>
          <a:p>
            <a:r>
              <a:rPr lang="hu-HU">
                <a:solidFill>
                  <a:srgbClr val="FFFFFF"/>
                </a:solidFill>
              </a:rPr>
              <a:t>What has been done in the literature</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E5FD7A36-888B-4D12-B95E-80ED6C22F424}"/>
              </a:ext>
            </a:extLst>
          </p:cNvPr>
          <p:cNvGraphicFramePr>
            <a:graphicFrameLocks noGrp="1"/>
          </p:cNvGraphicFramePr>
          <p:nvPr>
            <p:ph idx="1"/>
            <p:extLst>
              <p:ext uri="{D42A27DB-BD31-4B8C-83A1-F6EECF244321}">
                <p14:modId xmlns:p14="http://schemas.microsoft.com/office/powerpoint/2010/main" val="311706879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52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9AABD9-DAB1-4992-846C-F43B9348DF2B}"/>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hu-HU" sz="2800" dirty="0"/>
              <a:t>Results from Jenkins et al.</a:t>
            </a:r>
            <a:endParaRPr lang="en-US" sz="2800" dirty="0"/>
          </a:p>
        </p:txBody>
      </p:sp>
      <p:sp>
        <p:nvSpPr>
          <p:cNvPr id="3" name="Content Placeholder 2">
            <a:extLst>
              <a:ext uri="{FF2B5EF4-FFF2-40B4-BE49-F238E27FC236}">
                <a16:creationId xmlns:a16="http://schemas.microsoft.com/office/drawing/2014/main" id="{4A2AA6CF-E825-4B6D-935A-B3C4F4FCEFE4}"/>
              </a:ext>
            </a:extLst>
          </p:cNvPr>
          <p:cNvSpPr>
            <a:spLocks noGrp="1"/>
          </p:cNvSpPr>
          <p:nvPr>
            <p:ph idx="1"/>
          </p:nvPr>
        </p:nvSpPr>
        <p:spPr>
          <a:xfrm>
            <a:off x="643468" y="2638043"/>
            <a:ext cx="3363974" cy="3415623"/>
          </a:xfrm>
        </p:spPr>
        <p:txBody>
          <a:bodyPr>
            <a:normAutofit/>
          </a:bodyPr>
          <a:lstStyle/>
          <a:p>
            <a:r>
              <a:rPr lang="hu-HU" sz="2000" dirty="0"/>
              <a:t>Their R2 is defined as the R2 in the linear regression analysis on Predicted age vs. Actual age </a:t>
            </a:r>
          </a:p>
          <a:p>
            <a:r>
              <a:rPr lang="hu-HU" sz="2000" dirty="0"/>
              <a:t>This is not the R2 that is defined as the variance explained and always yields higher values</a:t>
            </a:r>
          </a:p>
          <a:p>
            <a:endParaRPr lang="en-US" sz="2000" dirty="0"/>
          </a:p>
        </p:txBody>
      </p:sp>
      <p:pic>
        <p:nvPicPr>
          <p:cNvPr id="4" name="Picture 3">
            <a:extLst>
              <a:ext uri="{FF2B5EF4-FFF2-40B4-BE49-F238E27FC236}">
                <a16:creationId xmlns:a16="http://schemas.microsoft.com/office/drawing/2014/main" id="{6F2A4B86-35FE-4B53-97AB-88EC9878B71D}"/>
              </a:ext>
            </a:extLst>
          </p:cNvPr>
          <p:cNvPicPr>
            <a:picLocks noChangeAspect="1"/>
          </p:cNvPicPr>
          <p:nvPr/>
        </p:nvPicPr>
        <p:blipFill>
          <a:blip r:embed="rId2"/>
          <a:stretch>
            <a:fillRect/>
          </a:stretch>
        </p:blipFill>
        <p:spPr>
          <a:xfrm>
            <a:off x="5297763" y="1020155"/>
            <a:ext cx="6250769" cy="4656822"/>
          </a:xfrm>
          <a:prstGeom prst="rect">
            <a:avLst/>
          </a:prstGeom>
        </p:spPr>
      </p:pic>
    </p:spTree>
    <p:extLst>
      <p:ext uri="{BB962C8B-B14F-4D97-AF65-F5344CB8AC3E}">
        <p14:creationId xmlns:p14="http://schemas.microsoft.com/office/powerpoint/2010/main" val="240668430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F75FDA-AAC0-4F6D-9A48-CB7521470670}"/>
              </a:ext>
            </a:extLst>
          </p:cNvPr>
          <p:cNvSpPr>
            <a:spLocks noGrp="1"/>
          </p:cNvSpPr>
          <p:nvPr>
            <p:ph type="title"/>
          </p:nvPr>
        </p:nvSpPr>
        <p:spPr>
          <a:xfrm>
            <a:off x="863029" y="1012004"/>
            <a:ext cx="3416158" cy="4795408"/>
          </a:xfrm>
        </p:spPr>
        <p:txBody>
          <a:bodyPr>
            <a:normAutofit/>
          </a:bodyPr>
          <a:lstStyle/>
          <a:p>
            <a:r>
              <a:rPr lang="hu-HU">
                <a:solidFill>
                  <a:srgbClr val="FFFFFF"/>
                </a:solidFill>
              </a:rPr>
              <a:t>Reproducing the result</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21EDEE20-5C08-4608-9DC7-1A7800B9950B}"/>
              </a:ext>
            </a:extLst>
          </p:cNvPr>
          <p:cNvGraphicFramePr>
            <a:graphicFrameLocks noGrp="1"/>
          </p:cNvGraphicFramePr>
          <p:nvPr>
            <p:ph idx="1"/>
            <p:extLst>
              <p:ext uri="{D42A27DB-BD31-4B8C-83A1-F6EECF244321}">
                <p14:modId xmlns:p14="http://schemas.microsoft.com/office/powerpoint/2010/main" val="12614346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744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661ECB-B249-447E-8AA4-071D7DB0B3B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hu-HU" sz="2800" dirty="0"/>
              <a:t>Using features from the paper on a new dataset</a:t>
            </a:r>
            <a:endParaRPr lang="en-US" sz="2800" dirty="0"/>
          </a:p>
        </p:txBody>
      </p:sp>
      <p:sp>
        <p:nvSpPr>
          <p:cNvPr id="3" name="Content Placeholder 2">
            <a:extLst>
              <a:ext uri="{FF2B5EF4-FFF2-40B4-BE49-F238E27FC236}">
                <a16:creationId xmlns:a16="http://schemas.microsoft.com/office/drawing/2014/main" id="{7760A374-6C20-48F6-BEFE-DA18C196AF10}"/>
              </a:ext>
            </a:extLst>
          </p:cNvPr>
          <p:cNvSpPr>
            <a:spLocks noGrp="1"/>
          </p:cNvSpPr>
          <p:nvPr>
            <p:ph idx="1"/>
          </p:nvPr>
        </p:nvSpPr>
        <p:spPr>
          <a:xfrm>
            <a:off x="643468" y="2638043"/>
            <a:ext cx="3363974" cy="3415623"/>
          </a:xfrm>
        </p:spPr>
        <p:txBody>
          <a:bodyPr>
            <a:normAutofit/>
          </a:bodyPr>
          <a:lstStyle/>
          <a:p>
            <a:r>
              <a:rPr lang="hu-HU" sz="1900"/>
              <a:t>Let’s use their 50 features and RE-FIT a regression on new data</a:t>
            </a:r>
          </a:p>
          <a:p>
            <a:r>
              <a:rPr lang="hu-HU" sz="1900"/>
              <a:t>R2 is 0.482 far from the test R2 that they got</a:t>
            </a:r>
          </a:p>
          <a:p>
            <a:r>
              <a:rPr lang="hu-HU" sz="1900"/>
              <a:t>So these 50 features do not work well on the new (IVF) dataset</a:t>
            </a:r>
          </a:p>
          <a:p>
            <a:r>
              <a:rPr lang="hu-HU" sz="1900"/>
              <a:t>In conclusion, we need a different feature set to construct a general model </a:t>
            </a:r>
          </a:p>
        </p:txBody>
      </p:sp>
      <p:pic>
        <p:nvPicPr>
          <p:cNvPr id="10" name="Picture 9">
            <a:extLst>
              <a:ext uri="{FF2B5EF4-FFF2-40B4-BE49-F238E27FC236}">
                <a16:creationId xmlns:a16="http://schemas.microsoft.com/office/drawing/2014/main" id="{98285CDC-3D7A-4403-AB9D-3981D273E693}"/>
              </a:ext>
            </a:extLst>
          </p:cNvPr>
          <p:cNvPicPr>
            <a:picLocks noChangeAspect="1"/>
          </p:cNvPicPr>
          <p:nvPr/>
        </p:nvPicPr>
        <p:blipFill>
          <a:blip r:embed="rId2"/>
          <a:stretch>
            <a:fillRect/>
          </a:stretch>
        </p:blipFill>
        <p:spPr>
          <a:xfrm>
            <a:off x="5523174" y="227606"/>
            <a:ext cx="5634452" cy="6402788"/>
          </a:xfrm>
          <a:prstGeom prst="rect">
            <a:avLst/>
          </a:prstGeom>
        </p:spPr>
      </p:pic>
    </p:spTree>
    <p:extLst>
      <p:ext uri="{BB962C8B-B14F-4D97-AF65-F5344CB8AC3E}">
        <p14:creationId xmlns:p14="http://schemas.microsoft.com/office/powerpoint/2010/main" val="5450225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251DD1-B12E-4447-9DA2-D29254D53325}"/>
              </a:ext>
            </a:extLst>
          </p:cNvPr>
          <p:cNvSpPr>
            <a:spLocks noGrp="1"/>
          </p:cNvSpPr>
          <p:nvPr>
            <p:ph type="title"/>
          </p:nvPr>
        </p:nvSpPr>
        <p:spPr>
          <a:xfrm>
            <a:off x="863029" y="1012004"/>
            <a:ext cx="3416158" cy="4795408"/>
          </a:xfrm>
        </p:spPr>
        <p:txBody>
          <a:bodyPr>
            <a:normAutofit/>
          </a:bodyPr>
          <a:lstStyle/>
          <a:p>
            <a:r>
              <a:rPr lang="hu-HU">
                <a:solidFill>
                  <a:srgbClr val="FFFFFF"/>
                </a:solidFill>
              </a:rPr>
              <a:t>We use averaging in genomic intervals to reduce the features</a:t>
            </a:r>
          </a:p>
        </p:txBody>
      </p:sp>
      <p:graphicFrame>
        <p:nvGraphicFramePr>
          <p:cNvPr id="5" name="Content Placeholder 2">
            <a:extLst>
              <a:ext uri="{FF2B5EF4-FFF2-40B4-BE49-F238E27FC236}">
                <a16:creationId xmlns:a16="http://schemas.microsoft.com/office/drawing/2014/main" id="{8E05E19B-D61F-4B5F-8707-2082714ABE39}"/>
              </a:ext>
            </a:extLst>
          </p:cNvPr>
          <p:cNvGraphicFramePr>
            <a:graphicFrameLocks noGrp="1"/>
          </p:cNvGraphicFramePr>
          <p:nvPr>
            <p:ph idx="1"/>
            <p:extLst>
              <p:ext uri="{D42A27DB-BD31-4B8C-83A1-F6EECF244321}">
                <p14:modId xmlns:p14="http://schemas.microsoft.com/office/powerpoint/2010/main" val="23455019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331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1431</Words>
  <Application>Microsoft Office PowerPoint</Application>
  <PresentationFormat>Widescreen</PresentationFormat>
  <Paragraphs>155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Predicting age from sperm methylation data</vt:lpstr>
      <vt:lpstr>Main goal</vt:lpstr>
      <vt:lpstr>Data information</vt:lpstr>
      <vt:lpstr>Do we need feature reduction? Our baseline results with full data</vt:lpstr>
      <vt:lpstr>What has been done in the literature</vt:lpstr>
      <vt:lpstr>Results from Jenkins et al.</vt:lpstr>
      <vt:lpstr>Reproducing the result</vt:lpstr>
      <vt:lpstr>Using features from the paper on a new dataset</vt:lpstr>
      <vt:lpstr>We use averaging in genomic intervals to reduce the features</vt:lpstr>
      <vt:lpstr>Our features are better than those in paper:  10-fold cross-validated ridge regression on IVF data</vt:lpstr>
      <vt:lpstr>Our features are better than those in paper:  10-fold cross-validated ridge regression on Aging data</vt:lpstr>
      <vt:lpstr>Lasso feature reduction methods</vt:lpstr>
      <vt:lpstr>Retraining with chosen features: Method gives highest R2 on independent data indicating importance of Lasso feature selection</vt:lpstr>
      <vt:lpstr>Retraining with chosen features: easier method yields similar results</vt:lpstr>
      <vt:lpstr>To acihieve our goal, we need to fix weights</vt:lpstr>
      <vt:lpstr>Fixed weight method</vt:lpstr>
      <vt:lpstr>Without feature centering result is terrible</vt:lpstr>
      <vt:lpstr>Feature centering improves result greatly</vt:lpstr>
      <vt:lpstr>Centering on age brings red and black lines closest. This is using „unknown” data though.</vt:lpstr>
      <vt:lpstr>Thoughts about the result</vt:lpstr>
      <vt:lpstr>PLS feature reduction method</vt:lpstr>
      <vt:lpstr>PLS with big data</vt:lpstr>
      <vt:lpstr>PLS results on independent (Aging) data</vt:lpstr>
      <vt:lpstr>HMR and promoter intersection</vt:lpstr>
      <vt:lpstr>Which method is best to achieve our goal?</vt:lpstr>
      <vt:lpstr>How come PLS performs this well?</vt:lpstr>
      <vt:lpstr>Normalization to boost accuracy in Lasso</vt:lpstr>
      <vt:lpstr>SWAN normalized Lasso result on independent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age from sperm methylation data</dc:title>
  <dc:creator>User</dc:creator>
  <cp:lastModifiedBy>User</cp:lastModifiedBy>
  <cp:revision>2</cp:revision>
  <dcterms:created xsi:type="dcterms:W3CDTF">2020-03-12T19:23:12Z</dcterms:created>
  <dcterms:modified xsi:type="dcterms:W3CDTF">2020-03-12T20:05:23Z</dcterms:modified>
</cp:coreProperties>
</file>