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4"/>
    <p:sldMasterId id="214748370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Mono Medium"/>
      <p:regular r:id="rId23"/>
      <p:bold r:id="rId24"/>
      <p:italic r:id="rId25"/>
      <p:boldItalic r:id="rId26"/>
    </p:embeddedFont>
    <p:embeddedFont>
      <p:font typeface="Inter"/>
      <p:regular r:id="rId27"/>
      <p:bold r:id="rId28"/>
      <p:italic r:id="rId29"/>
      <p:boldItalic r:id="rId30"/>
    </p:embeddedFont>
    <p:embeddedFont>
      <p:font typeface="Roboto Mono"/>
      <p:regular r:id="rId31"/>
      <p:bold r:id="rId32"/>
      <p:italic r:id="rId33"/>
      <p:boldItalic r:id="rId34"/>
    </p:embeddedFont>
    <p:embeddedFont>
      <p:font typeface="Inter Medium"/>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MonoMedium-bold.fntdata"/><Relationship Id="rId23" Type="http://schemas.openxmlformats.org/officeDocument/2006/relationships/font" Target="fonts/RobotoMono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MonoMedium-boldItalic.fntdata"/><Relationship Id="rId25" Type="http://schemas.openxmlformats.org/officeDocument/2006/relationships/font" Target="fonts/RobotoMonoMedium-italic.fntdata"/><Relationship Id="rId28" Type="http://schemas.openxmlformats.org/officeDocument/2006/relationships/font" Target="fonts/Inter-bold.fntdata"/><Relationship Id="rId27" Type="http://schemas.openxmlformats.org/officeDocument/2006/relationships/font" Target="fonts/Inter-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Inter-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regular.fntdata"/><Relationship Id="rId30" Type="http://schemas.openxmlformats.org/officeDocument/2006/relationships/font" Target="fonts/Inter-boldItalic.fntdata"/><Relationship Id="rId11" Type="http://schemas.openxmlformats.org/officeDocument/2006/relationships/slide" Target="slides/slide5.xml"/><Relationship Id="rId33" Type="http://schemas.openxmlformats.org/officeDocument/2006/relationships/font" Target="fonts/RobotoMono-italic.fntdata"/><Relationship Id="rId10" Type="http://schemas.openxmlformats.org/officeDocument/2006/relationships/slide" Target="slides/slide4.xml"/><Relationship Id="rId32" Type="http://schemas.openxmlformats.org/officeDocument/2006/relationships/font" Target="fonts/RobotoMono-bold.fntdata"/><Relationship Id="rId13" Type="http://schemas.openxmlformats.org/officeDocument/2006/relationships/slide" Target="slides/slide7.xml"/><Relationship Id="rId35" Type="http://schemas.openxmlformats.org/officeDocument/2006/relationships/font" Target="fonts/InterMedium-regular.fntdata"/><Relationship Id="rId12" Type="http://schemas.openxmlformats.org/officeDocument/2006/relationships/slide" Target="slides/slide6.xml"/><Relationship Id="rId34" Type="http://schemas.openxmlformats.org/officeDocument/2006/relationships/font" Target="fonts/RobotoMono-boldItalic.fntdata"/><Relationship Id="rId15" Type="http://schemas.openxmlformats.org/officeDocument/2006/relationships/slide" Target="slides/slide9.xml"/><Relationship Id="rId37" Type="http://schemas.openxmlformats.org/officeDocument/2006/relationships/font" Target="fonts/InterMedium-italic.fntdata"/><Relationship Id="rId14" Type="http://schemas.openxmlformats.org/officeDocument/2006/relationships/slide" Target="slides/slide8.xml"/><Relationship Id="rId36" Type="http://schemas.openxmlformats.org/officeDocument/2006/relationships/font" Target="fonts/InterMedium-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InterMedium-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1f83fa8299_1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1f83fa8299_1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1f83fa8299_1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1f83fa8299_1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1f83fa8299_1_1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1f83fa8299_1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1f83fa8299_1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1f83fa8299_1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1f83fa8299_1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1f83fa8299_1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1f83fa8299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1f83fa8299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1f83fa8299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1f83fa8299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1f83fa8299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1f83fa8299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1f83fa8299_1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1f83fa8299_1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1f83fa8299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1f83fa8299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1f83fa8299_1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1f83fa8299_1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1f83fa8299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1f83fa8299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1f83fa8299_1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1f83fa8299_1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1f83fa8299_1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1f83fa8299_1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1f83fa8299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1f83fa8299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1f83fa8299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1f83fa8299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 layout" type="title">
  <p:cSld name="TITLE">
    <p:spTree>
      <p:nvGrpSpPr>
        <p:cNvPr id="54" name="Shape 54"/>
        <p:cNvGrpSpPr/>
        <p:nvPr/>
      </p:nvGrpSpPr>
      <p:grpSpPr>
        <a:xfrm>
          <a:off x="0" y="0"/>
          <a:ext cx="0" cy="0"/>
          <a:chOff x="0" y="0"/>
          <a:chExt cx="0" cy="0"/>
        </a:xfrm>
      </p:grpSpPr>
      <p:sp>
        <p:nvSpPr>
          <p:cNvPr id="55" name="Google Shape;55;p14"/>
          <p:cNvSpPr/>
          <p:nvPr>
            <p:ph idx="2" type="pic"/>
          </p:nvPr>
        </p:nvSpPr>
        <p:spPr>
          <a:xfrm>
            <a:off x="5034275" y="226500"/>
            <a:ext cx="3883200" cy="4690500"/>
          </a:xfrm>
          <a:prstGeom prst="rect">
            <a:avLst/>
          </a:prstGeom>
          <a:noFill/>
          <a:ln cap="flat" cmpd="sng" w="9525">
            <a:solidFill>
              <a:schemeClr val="dk1"/>
            </a:solidFill>
            <a:prstDash val="solid"/>
            <a:round/>
            <a:headEnd len="sm" w="sm" type="none"/>
            <a:tailEnd len="sm" w="sm" type="none"/>
          </a:ln>
        </p:spPr>
      </p:sp>
      <p:sp>
        <p:nvSpPr>
          <p:cNvPr id="56" name="Google Shape;56;p14"/>
          <p:cNvSpPr/>
          <p:nvPr>
            <p:ph idx="3" type="pic"/>
          </p:nvPr>
        </p:nvSpPr>
        <p:spPr>
          <a:xfrm>
            <a:off x="226525" y="2975750"/>
            <a:ext cx="4458900" cy="1941300"/>
          </a:xfrm>
          <a:prstGeom prst="rect">
            <a:avLst/>
          </a:prstGeom>
          <a:noFill/>
          <a:ln>
            <a:noFill/>
          </a:ln>
        </p:spPr>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4"/>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 name="Google Shape;59;p14"/>
          <p:cNvSpPr txBox="1"/>
          <p:nvPr>
            <p:ph idx="4" type="title"/>
          </p:nvPr>
        </p:nvSpPr>
        <p:spPr>
          <a:xfrm>
            <a:off x="3038125"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with details">
  <p:cSld name="TITLE_1">
    <p:spTree>
      <p:nvGrpSpPr>
        <p:cNvPr id="60" name="Shape 60"/>
        <p:cNvGrpSpPr/>
        <p:nvPr/>
      </p:nvGrpSpPr>
      <p:grpSpPr>
        <a:xfrm>
          <a:off x="0" y="0"/>
          <a:ext cx="0" cy="0"/>
          <a:chOff x="0" y="0"/>
          <a:chExt cx="0" cy="0"/>
        </a:xfrm>
      </p:grpSpPr>
      <p:sp>
        <p:nvSpPr>
          <p:cNvPr id="61" name="Google Shape;61;p15"/>
          <p:cNvSpPr/>
          <p:nvPr>
            <p:ph idx="2" type="pic"/>
          </p:nvPr>
        </p:nvSpPr>
        <p:spPr>
          <a:xfrm>
            <a:off x="5034275" y="226500"/>
            <a:ext cx="3883200" cy="4690500"/>
          </a:xfrm>
          <a:prstGeom prst="rect">
            <a:avLst/>
          </a:prstGeom>
          <a:noFill/>
          <a:ln cap="flat" cmpd="sng" w="9525">
            <a:solidFill>
              <a:schemeClr val="dk1"/>
            </a:solidFill>
            <a:prstDash val="solid"/>
            <a:round/>
            <a:headEnd len="sm" w="sm" type="none"/>
            <a:tailEnd len="sm" w="sm" type="none"/>
          </a:ln>
        </p:spPr>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3" name="Google Shape;63;p15"/>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4" name="Google Shape;64;p15"/>
          <p:cNvSpPr txBox="1"/>
          <p:nvPr>
            <p:ph idx="3" type="title"/>
          </p:nvPr>
        </p:nvSpPr>
        <p:spPr>
          <a:xfrm>
            <a:off x="3038125"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65" name="Google Shape;65;p15"/>
          <p:cNvSpPr txBox="1"/>
          <p:nvPr>
            <p:ph idx="4" type="title"/>
          </p:nvPr>
        </p:nvSpPr>
        <p:spPr>
          <a:xfrm>
            <a:off x="226525" y="630625"/>
            <a:ext cx="44589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6" name="Google Shape;66;p15"/>
          <p:cNvSpPr txBox="1"/>
          <p:nvPr>
            <p:ph idx="1" type="body"/>
          </p:nvPr>
        </p:nvSpPr>
        <p:spPr>
          <a:xfrm>
            <a:off x="266700" y="4099025"/>
            <a:ext cx="4458900" cy="847500"/>
          </a:xfrm>
          <a:prstGeom prst="rect">
            <a:avLst/>
          </a:prstGeom>
        </p:spPr>
        <p:txBody>
          <a:bodyPr anchorCtr="0" anchor="b" bIns="91425" lIns="91425" spcFirstLastPara="1" rIns="91425" wrap="square" tIns="91425">
            <a:noAutofit/>
          </a:bodyPr>
          <a:lstStyle>
            <a:lvl1pPr indent="-330200" lvl="0" marL="457200">
              <a:lnSpc>
                <a:spcPct val="90000"/>
              </a:lnSpc>
              <a:spcBef>
                <a:spcPts val="0"/>
              </a:spcBef>
              <a:spcAft>
                <a:spcPts val="0"/>
              </a:spcAft>
              <a:buSzPts val="1600"/>
              <a:buChar char="●"/>
              <a:defRPr sz="1600"/>
            </a:lvl1pPr>
            <a:lvl2pPr indent="-330200" lvl="1" marL="914400">
              <a:lnSpc>
                <a:spcPct val="90000"/>
              </a:lnSpc>
              <a:spcBef>
                <a:spcPts val="0"/>
              </a:spcBef>
              <a:spcAft>
                <a:spcPts val="0"/>
              </a:spcAft>
              <a:buSzPts val="1600"/>
              <a:buChar char="○"/>
              <a:defRPr sz="1600"/>
            </a:lvl2pPr>
            <a:lvl3pPr indent="-330200" lvl="2" marL="1371600">
              <a:lnSpc>
                <a:spcPct val="90000"/>
              </a:lnSpc>
              <a:spcBef>
                <a:spcPts val="0"/>
              </a:spcBef>
              <a:spcAft>
                <a:spcPts val="0"/>
              </a:spcAft>
              <a:buSzPts val="1600"/>
              <a:buChar char="■"/>
              <a:defRPr sz="1600"/>
            </a:lvl3pPr>
            <a:lvl4pPr indent="-330200" lvl="3" marL="1828800">
              <a:lnSpc>
                <a:spcPct val="90000"/>
              </a:lnSpc>
              <a:spcBef>
                <a:spcPts val="0"/>
              </a:spcBef>
              <a:spcAft>
                <a:spcPts val="0"/>
              </a:spcAft>
              <a:buSzPts val="1600"/>
              <a:buChar char="●"/>
              <a:defRPr sz="1600"/>
            </a:lvl4pPr>
            <a:lvl5pPr indent="-330200" lvl="4" marL="2286000">
              <a:lnSpc>
                <a:spcPct val="90000"/>
              </a:lnSpc>
              <a:spcBef>
                <a:spcPts val="0"/>
              </a:spcBef>
              <a:spcAft>
                <a:spcPts val="0"/>
              </a:spcAft>
              <a:buSzPts val="1600"/>
              <a:buChar char="○"/>
              <a:defRPr sz="1600"/>
            </a:lvl5pPr>
            <a:lvl6pPr indent="-330200" lvl="5" marL="2743200">
              <a:lnSpc>
                <a:spcPct val="90000"/>
              </a:lnSpc>
              <a:spcBef>
                <a:spcPts val="0"/>
              </a:spcBef>
              <a:spcAft>
                <a:spcPts val="0"/>
              </a:spcAft>
              <a:buSzPts val="1600"/>
              <a:buChar char="■"/>
              <a:defRPr sz="1600"/>
            </a:lvl6pPr>
            <a:lvl7pPr indent="-330200" lvl="6" marL="3200400">
              <a:lnSpc>
                <a:spcPct val="90000"/>
              </a:lnSpc>
              <a:spcBef>
                <a:spcPts val="0"/>
              </a:spcBef>
              <a:spcAft>
                <a:spcPts val="0"/>
              </a:spcAft>
              <a:buSzPts val="1600"/>
              <a:buChar char="●"/>
              <a:defRPr sz="1600"/>
            </a:lvl7pPr>
            <a:lvl8pPr indent="-330200" lvl="7" marL="3657600">
              <a:lnSpc>
                <a:spcPct val="90000"/>
              </a:lnSpc>
              <a:spcBef>
                <a:spcPts val="0"/>
              </a:spcBef>
              <a:spcAft>
                <a:spcPts val="0"/>
              </a:spcAft>
              <a:buSzPts val="1600"/>
              <a:buChar char="○"/>
              <a:defRPr sz="1600"/>
            </a:lvl8pPr>
            <a:lvl9pPr indent="-330200" lvl="8" marL="4114800">
              <a:lnSpc>
                <a:spcPct val="90000"/>
              </a:lnSpc>
              <a:spcBef>
                <a:spcPts val="0"/>
              </a:spcBef>
              <a:spcAft>
                <a:spcPts val="0"/>
              </a:spcAft>
              <a:buSzPts val="1600"/>
              <a:buChar char="■"/>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1_2">
    <p:spTree>
      <p:nvGrpSpPr>
        <p:cNvPr id="67" name="Shape 67"/>
        <p:cNvGrpSpPr/>
        <p:nvPr/>
      </p:nvGrpSpPr>
      <p:grpSpPr>
        <a:xfrm>
          <a:off x="0" y="0"/>
          <a:ext cx="0" cy="0"/>
          <a:chOff x="0" y="0"/>
          <a:chExt cx="0" cy="0"/>
        </a:xfrm>
      </p:grpSpPr>
      <p:sp>
        <p:nvSpPr>
          <p:cNvPr id="68" name="Google Shape;68;p16"/>
          <p:cNvSpPr/>
          <p:nvPr>
            <p:ph idx="2" type="pic"/>
          </p:nvPr>
        </p:nvSpPr>
        <p:spPr>
          <a:xfrm>
            <a:off x="5034275" y="226500"/>
            <a:ext cx="3883200" cy="4690500"/>
          </a:xfrm>
          <a:prstGeom prst="rect">
            <a:avLst/>
          </a:prstGeom>
          <a:noFill/>
          <a:ln cap="flat" cmpd="sng" w="9525">
            <a:solidFill>
              <a:schemeClr val="dk1"/>
            </a:solidFill>
            <a:prstDash val="solid"/>
            <a:round/>
            <a:headEnd len="sm" w="sm" type="none"/>
            <a:tailEnd len="sm" w="sm" type="none"/>
          </a:ln>
        </p:spPr>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6"/>
          <p:cNvSpPr txBox="1"/>
          <p:nvPr>
            <p:ph type="title"/>
          </p:nvPr>
        </p:nvSpPr>
        <p:spPr>
          <a:xfrm>
            <a:off x="226525" y="630625"/>
            <a:ext cx="44589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1_1">
    <p:spTree>
      <p:nvGrpSpPr>
        <p:cNvPr id="71" name="Shape 71"/>
        <p:cNvGrpSpPr/>
        <p:nvPr/>
      </p:nvGrpSpPr>
      <p:grpSpPr>
        <a:xfrm>
          <a:off x="0" y="0"/>
          <a:ext cx="0" cy="0"/>
          <a:chOff x="0" y="0"/>
          <a:chExt cx="0" cy="0"/>
        </a:xfrm>
      </p:grpSpPr>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7"/>
          <p:cNvSpPr txBox="1"/>
          <p:nvPr>
            <p:ph type="title"/>
          </p:nvPr>
        </p:nvSpPr>
        <p:spPr>
          <a:xfrm>
            <a:off x="226525" y="630625"/>
            <a:ext cx="44589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4" name="Google Shape;74;p17"/>
          <p:cNvSpPr txBox="1"/>
          <p:nvPr>
            <p:ph idx="1" type="body"/>
          </p:nvPr>
        </p:nvSpPr>
        <p:spPr>
          <a:xfrm>
            <a:off x="226525" y="2857625"/>
            <a:ext cx="4458900" cy="2088900"/>
          </a:xfrm>
          <a:prstGeom prst="rect">
            <a:avLst/>
          </a:prstGeom>
        </p:spPr>
        <p:txBody>
          <a:bodyPr anchorCtr="0" anchor="b" bIns="91425" lIns="91425" spcFirstLastPara="1" rIns="91425" wrap="square" tIns="91425">
            <a:noAutofit/>
          </a:bodyPr>
          <a:lstStyle>
            <a:lvl1pPr indent="-330200" lvl="0" marL="457200">
              <a:lnSpc>
                <a:spcPct val="90000"/>
              </a:lnSpc>
              <a:spcBef>
                <a:spcPts val="0"/>
              </a:spcBef>
              <a:spcAft>
                <a:spcPts val="0"/>
              </a:spcAft>
              <a:buSzPts val="1600"/>
              <a:buChar char="●"/>
              <a:defRPr sz="1600"/>
            </a:lvl1pPr>
            <a:lvl2pPr indent="-330200" lvl="1" marL="914400">
              <a:lnSpc>
                <a:spcPct val="90000"/>
              </a:lnSpc>
              <a:spcBef>
                <a:spcPts val="0"/>
              </a:spcBef>
              <a:spcAft>
                <a:spcPts val="0"/>
              </a:spcAft>
              <a:buSzPts val="1600"/>
              <a:buChar char="○"/>
              <a:defRPr sz="1600"/>
            </a:lvl2pPr>
            <a:lvl3pPr indent="-330200" lvl="2" marL="1371600">
              <a:lnSpc>
                <a:spcPct val="90000"/>
              </a:lnSpc>
              <a:spcBef>
                <a:spcPts val="0"/>
              </a:spcBef>
              <a:spcAft>
                <a:spcPts val="0"/>
              </a:spcAft>
              <a:buSzPts val="1600"/>
              <a:buChar char="■"/>
              <a:defRPr sz="1600"/>
            </a:lvl3pPr>
            <a:lvl4pPr indent="-330200" lvl="3" marL="1828800">
              <a:lnSpc>
                <a:spcPct val="90000"/>
              </a:lnSpc>
              <a:spcBef>
                <a:spcPts val="0"/>
              </a:spcBef>
              <a:spcAft>
                <a:spcPts val="0"/>
              </a:spcAft>
              <a:buSzPts val="1600"/>
              <a:buChar char="●"/>
              <a:defRPr sz="1600"/>
            </a:lvl4pPr>
            <a:lvl5pPr indent="-330200" lvl="4" marL="2286000">
              <a:lnSpc>
                <a:spcPct val="90000"/>
              </a:lnSpc>
              <a:spcBef>
                <a:spcPts val="0"/>
              </a:spcBef>
              <a:spcAft>
                <a:spcPts val="0"/>
              </a:spcAft>
              <a:buSzPts val="1600"/>
              <a:buChar char="○"/>
              <a:defRPr sz="1600"/>
            </a:lvl5pPr>
            <a:lvl6pPr indent="-330200" lvl="5" marL="2743200">
              <a:lnSpc>
                <a:spcPct val="90000"/>
              </a:lnSpc>
              <a:spcBef>
                <a:spcPts val="0"/>
              </a:spcBef>
              <a:spcAft>
                <a:spcPts val="0"/>
              </a:spcAft>
              <a:buSzPts val="1600"/>
              <a:buChar char="■"/>
              <a:defRPr sz="1600"/>
            </a:lvl6pPr>
            <a:lvl7pPr indent="-330200" lvl="6" marL="3200400">
              <a:lnSpc>
                <a:spcPct val="90000"/>
              </a:lnSpc>
              <a:spcBef>
                <a:spcPts val="0"/>
              </a:spcBef>
              <a:spcAft>
                <a:spcPts val="0"/>
              </a:spcAft>
              <a:buSzPts val="1600"/>
              <a:buChar char="●"/>
              <a:defRPr sz="1600"/>
            </a:lvl7pPr>
            <a:lvl8pPr indent="-330200" lvl="7" marL="3657600">
              <a:lnSpc>
                <a:spcPct val="90000"/>
              </a:lnSpc>
              <a:spcBef>
                <a:spcPts val="0"/>
              </a:spcBef>
              <a:spcAft>
                <a:spcPts val="0"/>
              </a:spcAft>
              <a:buSzPts val="1600"/>
              <a:buChar char="○"/>
              <a:defRPr sz="1600"/>
            </a:lvl8pPr>
            <a:lvl9pPr indent="-330200" lvl="8" marL="4114800">
              <a:lnSpc>
                <a:spcPct val="90000"/>
              </a:lnSpc>
              <a:spcBef>
                <a:spcPts val="0"/>
              </a:spcBef>
              <a:spcAft>
                <a:spcPts val="0"/>
              </a:spcAft>
              <a:buSzPts val="16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spTree>
      <p:nvGrpSpPr>
        <p:cNvPr id="75" name="Shape 75"/>
        <p:cNvGrpSpPr/>
        <p:nvPr/>
      </p:nvGrpSpPr>
      <p:grpSpPr>
        <a:xfrm>
          <a:off x="0" y="0"/>
          <a:ext cx="0" cy="0"/>
          <a:chOff x="0" y="0"/>
          <a:chExt cx="0" cy="0"/>
        </a:xfrm>
      </p:grpSpPr>
      <p:sp>
        <p:nvSpPr>
          <p:cNvPr id="76" name="Google Shape;7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8"/>
          <p:cNvSpPr txBox="1"/>
          <p:nvPr>
            <p:ph idx="1" type="body"/>
          </p:nvPr>
        </p:nvSpPr>
        <p:spPr>
          <a:xfrm>
            <a:off x="6325910" y="2621103"/>
            <a:ext cx="2612700" cy="2201100"/>
          </a:xfrm>
          <a:prstGeom prst="rect">
            <a:avLst/>
          </a:prstGeom>
        </p:spPr>
        <p:txBody>
          <a:bodyPr anchorCtr="0" anchor="ctr" bIns="91425" lIns="91425" spcFirstLastPara="1" rIns="91425" wrap="square" tIns="91425">
            <a:noAutofit/>
          </a:bodyPr>
          <a:lstStyle>
            <a:lvl1pPr indent="-330200" lvl="0" marL="457200" algn="r">
              <a:spcBef>
                <a:spcPts val="0"/>
              </a:spcBef>
              <a:spcAft>
                <a:spcPts val="0"/>
              </a:spcAft>
              <a:buSzPts val="1600"/>
              <a:buFont typeface="Inter Medium"/>
              <a:buChar char="●"/>
              <a:defRPr sz="1600">
                <a:latin typeface="Inter Medium"/>
                <a:ea typeface="Inter Medium"/>
                <a:cs typeface="Inter Medium"/>
                <a:sym typeface="Inter Medium"/>
              </a:defRPr>
            </a:lvl1pPr>
            <a:lvl2pPr indent="-330200" lvl="1" marL="914400" algn="r">
              <a:spcBef>
                <a:spcPts val="0"/>
              </a:spcBef>
              <a:spcAft>
                <a:spcPts val="0"/>
              </a:spcAft>
              <a:buSzPts val="1600"/>
              <a:buFont typeface="Inter Medium"/>
              <a:buChar char="○"/>
              <a:defRPr sz="1600">
                <a:latin typeface="Inter Medium"/>
                <a:ea typeface="Inter Medium"/>
                <a:cs typeface="Inter Medium"/>
                <a:sym typeface="Inter Medium"/>
              </a:defRPr>
            </a:lvl2pPr>
            <a:lvl3pPr indent="-330200" lvl="2" marL="1371600" algn="r">
              <a:spcBef>
                <a:spcPts val="0"/>
              </a:spcBef>
              <a:spcAft>
                <a:spcPts val="0"/>
              </a:spcAft>
              <a:buSzPts val="1600"/>
              <a:buFont typeface="Inter Medium"/>
              <a:buChar char="■"/>
              <a:defRPr sz="1600">
                <a:latin typeface="Inter Medium"/>
                <a:ea typeface="Inter Medium"/>
                <a:cs typeface="Inter Medium"/>
                <a:sym typeface="Inter Medium"/>
              </a:defRPr>
            </a:lvl3pPr>
            <a:lvl4pPr indent="-330200" lvl="3" marL="1828800" algn="r">
              <a:spcBef>
                <a:spcPts val="0"/>
              </a:spcBef>
              <a:spcAft>
                <a:spcPts val="0"/>
              </a:spcAft>
              <a:buSzPts val="1600"/>
              <a:buFont typeface="Inter Medium"/>
              <a:buChar char="●"/>
              <a:defRPr sz="1600">
                <a:latin typeface="Inter Medium"/>
                <a:ea typeface="Inter Medium"/>
                <a:cs typeface="Inter Medium"/>
                <a:sym typeface="Inter Medium"/>
              </a:defRPr>
            </a:lvl4pPr>
            <a:lvl5pPr indent="-330200" lvl="4" marL="2286000" algn="r">
              <a:spcBef>
                <a:spcPts val="0"/>
              </a:spcBef>
              <a:spcAft>
                <a:spcPts val="0"/>
              </a:spcAft>
              <a:buSzPts val="1600"/>
              <a:buFont typeface="Inter Medium"/>
              <a:buChar char="○"/>
              <a:defRPr sz="1600">
                <a:latin typeface="Inter Medium"/>
                <a:ea typeface="Inter Medium"/>
                <a:cs typeface="Inter Medium"/>
                <a:sym typeface="Inter Medium"/>
              </a:defRPr>
            </a:lvl5pPr>
            <a:lvl6pPr indent="-330200" lvl="5" marL="2743200" algn="r">
              <a:spcBef>
                <a:spcPts val="0"/>
              </a:spcBef>
              <a:spcAft>
                <a:spcPts val="0"/>
              </a:spcAft>
              <a:buSzPts val="1600"/>
              <a:buFont typeface="Inter Medium"/>
              <a:buChar char="■"/>
              <a:defRPr sz="1600">
                <a:latin typeface="Inter Medium"/>
                <a:ea typeface="Inter Medium"/>
                <a:cs typeface="Inter Medium"/>
                <a:sym typeface="Inter Medium"/>
              </a:defRPr>
            </a:lvl6pPr>
            <a:lvl7pPr indent="-330200" lvl="6" marL="3200400" algn="r">
              <a:spcBef>
                <a:spcPts val="0"/>
              </a:spcBef>
              <a:spcAft>
                <a:spcPts val="0"/>
              </a:spcAft>
              <a:buSzPts val="1600"/>
              <a:buFont typeface="Inter Medium"/>
              <a:buChar char="●"/>
              <a:defRPr sz="1600">
                <a:latin typeface="Inter Medium"/>
                <a:ea typeface="Inter Medium"/>
                <a:cs typeface="Inter Medium"/>
                <a:sym typeface="Inter Medium"/>
              </a:defRPr>
            </a:lvl7pPr>
            <a:lvl8pPr indent="-330200" lvl="7" marL="3657600" algn="r">
              <a:spcBef>
                <a:spcPts val="0"/>
              </a:spcBef>
              <a:spcAft>
                <a:spcPts val="0"/>
              </a:spcAft>
              <a:buSzPts val="1600"/>
              <a:buFont typeface="Inter Medium"/>
              <a:buChar char="○"/>
              <a:defRPr sz="1600">
                <a:latin typeface="Inter Medium"/>
                <a:ea typeface="Inter Medium"/>
                <a:cs typeface="Inter Medium"/>
                <a:sym typeface="Inter Medium"/>
              </a:defRPr>
            </a:lvl8pPr>
            <a:lvl9pPr indent="-330200" lvl="8" marL="4114800" algn="r">
              <a:spcBef>
                <a:spcPts val="0"/>
              </a:spcBef>
              <a:spcAft>
                <a:spcPts val="0"/>
              </a:spcAft>
              <a:buSzPts val="1600"/>
              <a:buFont typeface="Inter Medium"/>
              <a:buChar char="■"/>
              <a:defRPr sz="1600">
                <a:latin typeface="Inter Medium"/>
                <a:ea typeface="Inter Medium"/>
                <a:cs typeface="Inter Medium"/>
                <a:sym typeface="Inter Medium"/>
              </a:defRPr>
            </a:lvl9pPr>
          </a:lstStyle>
          <a:p/>
        </p:txBody>
      </p:sp>
      <p:sp>
        <p:nvSpPr>
          <p:cNvPr id="78" name="Google Shape;78;p18"/>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9" name="Google Shape;79;p18"/>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80" name="Google Shape;80;p18"/>
          <p:cNvSpPr txBox="1"/>
          <p:nvPr>
            <p:ph idx="3" type="body"/>
          </p:nvPr>
        </p:nvSpPr>
        <p:spPr>
          <a:xfrm>
            <a:off x="138550" y="2621100"/>
            <a:ext cx="424800" cy="22011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Font typeface="Inter Medium"/>
              <a:buChar char="●"/>
              <a:defRPr sz="1600">
                <a:latin typeface="Inter Medium"/>
                <a:ea typeface="Inter Medium"/>
                <a:cs typeface="Inter Medium"/>
                <a:sym typeface="Inter Medium"/>
              </a:defRPr>
            </a:lvl1pPr>
            <a:lvl2pPr indent="-330200" lvl="1" marL="914400">
              <a:spcBef>
                <a:spcPts val="0"/>
              </a:spcBef>
              <a:spcAft>
                <a:spcPts val="0"/>
              </a:spcAft>
              <a:buSzPts val="1600"/>
              <a:buFont typeface="Inter Medium"/>
              <a:buChar char="○"/>
              <a:defRPr sz="1600">
                <a:latin typeface="Inter Medium"/>
                <a:ea typeface="Inter Medium"/>
                <a:cs typeface="Inter Medium"/>
                <a:sym typeface="Inter Medium"/>
              </a:defRPr>
            </a:lvl2pPr>
            <a:lvl3pPr indent="-330200" lvl="2" marL="1371600">
              <a:spcBef>
                <a:spcPts val="0"/>
              </a:spcBef>
              <a:spcAft>
                <a:spcPts val="0"/>
              </a:spcAft>
              <a:buSzPts val="1600"/>
              <a:buFont typeface="Inter Medium"/>
              <a:buChar char="■"/>
              <a:defRPr sz="1600">
                <a:latin typeface="Inter Medium"/>
                <a:ea typeface="Inter Medium"/>
                <a:cs typeface="Inter Medium"/>
                <a:sym typeface="Inter Medium"/>
              </a:defRPr>
            </a:lvl3pPr>
            <a:lvl4pPr indent="-330200" lvl="3" marL="1828800">
              <a:spcBef>
                <a:spcPts val="0"/>
              </a:spcBef>
              <a:spcAft>
                <a:spcPts val="0"/>
              </a:spcAft>
              <a:buSzPts val="1600"/>
              <a:buFont typeface="Inter Medium"/>
              <a:buChar char="●"/>
              <a:defRPr sz="1600">
                <a:latin typeface="Inter Medium"/>
                <a:ea typeface="Inter Medium"/>
                <a:cs typeface="Inter Medium"/>
                <a:sym typeface="Inter Medium"/>
              </a:defRPr>
            </a:lvl4pPr>
            <a:lvl5pPr indent="-330200" lvl="4" marL="2286000">
              <a:spcBef>
                <a:spcPts val="0"/>
              </a:spcBef>
              <a:spcAft>
                <a:spcPts val="0"/>
              </a:spcAft>
              <a:buSzPts val="1600"/>
              <a:buFont typeface="Inter Medium"/>
              <a:buChar char="○"/>
              <a:defRPr sz="1600">
                <a:latin typeface="Inter Medium"/>
                <a:ea typeface="Inter Medium"/>
                <a:cs typeface="Inter Medium"/>
                <a:sym typeface="Inter Medium"/>
              </a:defRPr>
            </a:lvl5pPr>
            <a:lvl6pPr indent="-330200" lvl="5" marL="2743200">
              <a:spcBef>
                <a:spcPts val="0"/>
              </a:spcBef>
              <a:spcAft>
                <a:spcPts val="0"/>
              </a:spcAft>
              <a:buSzPts val="1600"/>
              <a:buFont typeface="Inter Medium"/>
              <a:buChar char="■"/>
              <a:defRPr sz="1600">
                <a:latin typeface="Inter Medium"/>
                <a:ea typeface="Inter Medium"/>
                <a:cs typeface="Inter Medium"/>
                <a:sym typeface="Inter Medium"/>
              </a:defRPr>
            </a:lvl6pPr>
            <a:lvl7pPr indent="-330200" lvl="6" marL="3200400">
              <a:spcBef>
                <a:spcPts val="0"/>
              </a:spcBef>
              <a:spcAft>
                <a:spcPts val="0"/>
              </a:spcAft>
              <a:buSzPts val="1600"/>
              <a:buFont typeface="Inter Medium"/>
              <a:buChar char="●"/>
              <a:defRPr sz="1600">
                <a:latin typeface="Inter Medium"/>
                <a:ea typeface="Inter Medium"/>
                <a:cs typeface="Inter Medium"/>
                <a:sym typeface="Inter Medium"/>
              </a:defRPr>
            </a:lvl7pPr>
            <a:lvl8pPr indent="-330200" lvl="7" marL="3657600">
              <a:spcBef>
                <a:spcPts val="0"/>
              </a:spcBef>
              <a:spcAft>
                <a:spcPts val="0"/>
              </a:spcAft>
              <a:buSzPts val="1600"/>
              <a:buFont typeface="Inter Medium"/>
              <a:buChar char="○"/>
              <a:defRPr sz="1600">
                <a:latin typeface="Inter Medium"/>
                <a:ea typeface="Inter Medium"/>
                <a:cs typeface="Inter Medium"/>
                <a:sym typeface="Inter Medium"/>
              </a:defRPr>
            </a:lvl8pPr>
            <a:lvl9pPr indent="-330200" lvl="8" marL="4114800">
              <a:spcBef>
                <a:spcPts val="0"/>
              </a:spcBef>
              <a:spcAft>
                <a:spcPts val="0"/>
              </a:spcAft>
              <a:buSzPts val="1600"/>
              <a:buFont typeface="Inter Medium"/>
              <a:buChar char="■"/>
              <a:defRPr sz="1600">
                <a:latin typeface="Inter Medium"/>
                <a:ea typeface="Inter Medium"/>
                <a:cs typeface="Inter Medium"/>
                <a:sym typeface="Inter Medium"/>
              </a:defRPr>
            </a:lvl9pPr>
          </a:lstStyle>
          <a:p/>
        </p:txBody>
      </p:sp>
      <p:sp>
        <p:nvSpPr>
          <p:cNvPr id="81" name="Google Shape;81;p18"/>
          <p:cNvSpPr txBox="1"/>
          <p:nvPr>
            <p:ph idx="4" type="title"/>
          </p:nvPr>
        </p:nvSpPr>
        <p:spPr>
          <a:xfrm>
            <a:off x="226525" y="571800"/>
            <a:ext cx="52614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x">
  <p:cSld name="TITLE_AND_BODY">
    <p:bg>
      <p:bgPr>
        <a:solidFill>
          <a:schemeClr val="dk1"/>
        </a:solidFill>
      </p:bgPr>
    </p:bg>
    <p:spTree>
      <p:nvGrpSpPr>
        <p:cNvPr id="82" name="Shape 82"/>
        <p:cNvGrpSpPr/>
        <p:nvPr/>
      </p:nvGrpSpPr>
      <p:grpSpPr>
        <a:xfrm>
          <a:off x="0" y="0"/>
          <a:ext cx="0" cy="0"/>
          <a:chOff x="0" y="0"/>
          <a:chExt cx="0" cy="0"/>
        </a:xfrm>
      </p:grpSpPr>
      <p:sp>
        <p:nvSpPr>
          <p:cNvPr id="83" name="Google Shape;8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9"/>
          <p:cNvSpPr txBox="1"/>
          <p:nvPr>
            <p:ph type="title"/>
          </p:nvPr>
        </p:nvSpPr>
        <p:spPr>
          <a:xfrm>
            <a:off x="226525" y="2581610"/>
            <a:ext cx="8691000" cy="23748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7300"/>
              <a:buNone/>
              <a:defRPr sz="7300">
                <a:solidFill>
                  <a:schemeClr val="lt1"/>
                </a:solidFill>
              </a:defRPr>
            </a:lvl1pPr>
            <a:lvl2pPr lvl="1">
              <a:lnSpc>
                <a:spcPct val="80000"/>
              </a:lnSpc>
              <a:spcBef>
                <a:spcPts val="0"/>
              </a:spcBef>
              <a:spcAft>
                <a:spcPts val="0"/>
              </a:spcAft>
              <a:buSzPts val="2800"/>
              <a:buNone/>
              <a:defRPr/>
            </a:lvl2pPr>
            <a:lvl3pPr lvl="2">
              <a:lnSpc>
                <a:spcPct val="80000"/>
              </a:lnSpc>
              <a:spcBef>
                <a:spcPts val="0"/>
              </a:spcBef>
              <a:spcAft>
                <a:spcPts val="0"/>
              </a:spcAft>
              <a:buSzPts val="2800"/>
              <a:buNone/>
              <a:defRPr/>
            </a:lvl3pPr>
            <a:lvl4pPr lvl="3">
              <a:lnSpc>
                <a:spcPct val="80000"/>
              </a:lnSpc>
              <a:spcBef>
                <a:spcPts val="0"/>
              </a:spcBef>
              <a:spcAft>
                <a:spcPts val="0"/>
              </a:spcAft>
              <a:buSzPts val="2800"/>
              <a:buNone/>
              <a:defRPr/>
            </a:lvl4pPr>
            <a:lvl5pPr lvl="4">
              <a:lnSpc>
                <a:spcPct val="80000"/>
              </a:lnSpc>
              <a:spcBef>
                <a:spcPts val="0"/>
              </a:spcBef>
              <a:spcAft>
                <a:spcPts val="0"/>
              </a:spcAft>
              <a:buSzPts val="2800"/>
              <a:buNone/>
              <a:defRPr/>
            </a:lvl5pPr>
            <a:lvl6pPr lvl="5">
              <a:lnSpc>
                <a:spcPct val="80000"/>
              </a:lnSpc>
              <a:spcBef>
                <a:spcPts val="0"/>
              </a:spcBef>
              <a:spcAft>
                <a:spcPts val="0"/>
              </a:spcAft>
              <a:buSzPts val="2800"/>
              <a:buNone/>
              <a:defRPr/>
            </a:lvl6pPr>
            <a:lvl7pPr lvl="6">
              <a:lnSpc>
                <a:spcPct val="80000"/>
              </a:lnSpc>
              <a:spcBef>
                <a:spcPts val="0"/>
              </a:spcBef>
              <a:spcAft>
                <a:spcPts val="0"/>
              </a:spcAft>
              <a:buSzPts val="2800"/>
              <a:buNone/>
              <a:defRPr/>
            </a:lvl7pPr>
            <a:lvl8pPr lvl="7">
              <a:lnSpc>
                <a:spcPct val="80000"/>
              </a:lnSpc>
              <a:spcBef>
                <a:spcPts val="0"/>
              </a:spcBef>
              <a:spcAft>
                <a:spcPts val="0"/>
              </a:spcAft>
              <a:buSzPts val="2800"/>
              <a:buNone/>
              <a:defRPr/>
            </a:lvl8pPr>
            <a:lvl9pPr lvl="8">
              <a:lnSpc>
                <a:spcPct val="80000"/>
              </a:lnSpc>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AND_BODY_2">
    <p:bg>
      <p:bgPr>
        <a:solidFill>
          <a:schemeClr val="lt1"/>
        </a:solidFill>
      </p:bgPr>
    </p:bg>
    <p:spTree>
      <p:nvGrpSpPr>
        <p:cNvPr id="85" name="Shape 85"/>
        <p:cNvGrpSpPr/>
        <p:nvPr/>
      </p:nvGrpSpPr>
      <p:grpSpPr>
        <a:xfrm>
          <a:off x="0" y="0"/>
          <a:ext cx="0" cy="0"/>
          <a:chOff x="0" y="0"/>
          <a:chExt cx="0" cy="0"/>
        </a:xfrm>
      </p:grpSpPr>
      <p:sp>
        <p:nvSpPr>
          <p:cNvPr id="86" name="Google Shape;8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20"/>
          <p:cNvSpPr txBox="1"/>
          <p:nvPr>
            <p:ph type="title"/>
          </p:nvPr>
        </p:nvSpPr>
        <p:spPr>
          <a:xfrm>
            <a:off x="226525" y="248960"/>
            <a:ext cx="8691000" cy="2374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lnSpc>
                <a:spcPct val="80000"/>
              </a:lnSpc>
              <a:spcBef>
                <a:spcPts val="0"/>
              </a:spcBef>
              <a:spcAft>
                <a:spcPts val="0"/>
              </a:spcAft>
              <a:buSzPts val="2800"/>
              <a:buNone/>
              <a:defRPr/>
            </a:lvl2pPr>
            <a:lvl3pPr lvl="2">
              <a:lnSpc>
                <a:spcPct val="80000"/>
              </a:lnSpc>
              <a:spcBef>
                <a:spcPts val="0"/>
              </a:spcBef>
              <a:spcAft>
                <a:spcPts val="0"/>
              </a:spcAft>
              <a:buSzPts val="2800"/>
              <a:buNone/>
              <a:defRPr/>
            </a:lvl3pPr>
            <a:lvl4pPr lvl="3">
              <a:lnSpc>
                <a:spcPct val="80000"/>
              </a:lnSpc>
              <a:spcBef>
                <a:spcPts val="0"/>
              </a:spcBef>
              <a:spcAft>
                <a:spcPts val="0"/>
              </a:spcAft>
              <a:buSzPts val="2800"/>
              <a:buNone/>
              <a:defRPr/>
            </a:lvl4pPr>
            <a:lvl5pPr lvl="4">
              <a:lnSpc>
                <a:spcPct val="80000"/>
              </a:lnSpc>
              <a:spcBef>
                <a:spcPts val="0"/>
              </a:spcBef>
              <a:spcAft>
                <a:spcPts val="0"/>
              </a:spcAft>
              <a:buSzPts val="2800"/>
              <a:buNone/>
              <a:defRPr/>
            </a:lvl5pPr>
            <a:lvl6pPr lvl="5">
              <a:lnSpc>
                <a:spcPct val="80000"/>
              </a:lnSpc>
              <a:spcBef>
                <a:spcPts val="0"/>
              </a:spcBef>
              <a:spcAft>
                <a:spcPts val="0"/>
              </a:spcAft>
              <a:buSzPts val="2800"/>
              <a:buNone/>
              <a:defRPr/>
            </a:lvl6pPr>
            <a:lvl7pPr lvl="6">
              <a:lnSpc>
                <a:spcPct val="80000"/>
              </a:lnSpc>
              <a:spcBef>
                <a:spcPts val="0"/>
              </a:spcBef>
              <a:spcAft>
                <a:spcPts val="0"/>
              </a:spcAft>
              <a:buSzPts val="2800"/>
              <a:buNone/>
              <a:defRPr/>
            </a:lvl7pPr>
            <a:lvl8pPr lvl="7">
              <a:lnSpc>
                <a:spcPct val="80000"/>
              </a:lnSpc>
              <a:spcBef>
                <a:spcPts val="0"/>
              </a:spcBef>
              <a:spcAft>
                <a:spcPts val="0"/>
              </a:spcAft>
              <a:buSzPts val="2800"/>
              <a:buNone/>
              <a:defRPr/>
            </a:lvl8pPr>
            <a:lvl9pPr lvl="8">
              <a:lnSpc>
                <a:spcPct val="80000"/>
              </a:lnSpc>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p:cSld name="TITLE_AND_BODY_1">
    <p:bg>
      <p:bgPr>
        <a:solidFill>
          <a:schemeClr val="dk1"/>
        </a:solidFill>
      </p:bgPr>
    </p:bg>
    <p:spTree>
      <p:nvGrpSpPr>
        <p:cNvPr id="88" name="Shape 88"/>
        <p:cNvGrpSpPr/>
        <p:nvPr/>
      </p:nvGrpSpPr>
      <p:grpSpPr>
        <a:xfrm>
          <a:off x="0" y="0"/>
          <a:ext cx="0" cy="0"/>
          <a:chOff x="0" y="0"/>
          <a:chExt cx="0" cy="0"/>
        </a:xfrm>
      </p:grpSpPr>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0" name="Google Shape;90;p21"/>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
              <a:buNone/>
              <a:defRPr b="0" sz="6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91" name="Google Shape;91;p21"/>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600"/>
              <a:buNone/>
              <a:defRPr b="0" sz="600">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p:txBody>
      </p:sp>
      <p:sp>
        <p:nvSpPr>
          <p:cNvPr id="92" name="Google Shape;92;p21"/>
          <p:cNvSpPr txBox="1"/>
          <p:nvPr>
            <p:ph idx="1" type="body"/>
          </p:nvPr>
        </p:nvSpPr>
        <p:spPr>
          <a:xfrm>
            <a:off x="246325" y="2591450"/>
            <a:ext cx="758700" cy="2364900"/>
          </a:xfrm>
          <a:prstGeom prst="rect">
            <a:avLst/>
          </a:prstGeom>
        </p:spPr>
        <p:txBody>
          <a:bodyPr anchorCtr="0" anchor="b" bIns="91425" lIns="91425" spcFirstLastPara="1" rIns="91425" wrap="square" tIns="91425">
            <a:normAutofit/>
          </a:bodyPr>
          <a:lstStyle>
            <a:lvl1pPr indent="-412750" lvl="0" marL="457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1pPr>
            <a:lvl2pPr indent="-412750" lvl="1" marL="914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2pPr>
            <a:lvl3pPr indent="-412750" lvl="2" marL="1371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3pPr>
            <a:lvl4pPr indent="-412750" lvl="3" marL="1828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4pPr>
            <a:lvl5pPr indent="-412750" lvl="4" marL="22860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5pPr>
            <a:lvl6pPr indent="-412750" lvl="5" marL="2743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6pPr>
            <a:lvl7pPr indent="-412750" lvl="6" marL="3200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7pPr>
            <a:lvl8pPr indent="-412750" lvl="7" marL="3657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8pPr>
            <a:lvl9pPr indent="-412750" lvl="8" marL="4114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9pPr>
          </a:lstStyle>
          <a:p/>
        </p:txBody>
      </p:sp>
      <p:sp>
        <p:nvSpPr>
          <p:cNvPr id="93" name="Google Shape;93;p21"/>
          <p:cNvSpPr txBox="1"/>
          <p:nvPr>
            <p:ph idx="3" type="body"/>
          </p:nvPr>
        </p:nvSpPr>
        <p:spPr>
          <a:xfrm>
            <a:off x="1077200" y="2591450"/>
            <a:ext cx="7804500" cy="2364900"/>
          </a:xfrm>
          <a:prstGeom prst="rect">
            <a:avLst/>
          </a:prstGeom>
        </p:spPr>
        <p:txBody>
          <a:bodyPr anchorCtr="0" anchor="b" bIns="91425" lIns="91425" spcFirstLastPara="1" rIns="91425" wrap="square" tIns="91425">
            <a:normAutofit/>
          </a:bodyPr>
          <a:lstStyle>
            <a:lvl1pPr indent="-412750" lvl="0" marL="457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1pPr>
            <a:lvl2pPr indent="-412750" lvl="1" marL="914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2pPr>
            <a:lvl3pPr indent="-412750" lvl="2" marL="1371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3pPr>
            <a:lvl4pPr indent="-412750" lvl="3" marL="1828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4pPr>
            <a:lvl5pPr indent="-412750" lvl="4" marL="22860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5pPr>
            <a:lvl6pPr indent="-412750" lvl="5" marL="2743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6pPr>
            <a:lvl7pPr indent="-412750" lvl="6" marL="3200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7pPr>
            <a:lvl8pPr indent="-412750" lvl="7" marL="3657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8pPr>
            <a:lvl9pPr indent="-412750" lvl="8" marL="4114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hree storyboards" type="twoColTx">
  <p:cSld name="TITLE_AND_TWO_COLUMNS">
    <p:bg>
      <p:bgPr>
        <a:solidFill>
          <a:schemeClr val="dk1"/>
        </a:solidFill>
      </p:bgPr>
    </p:bg>
    <p:spTree>
      <p:nvGrpSpPr>
        <p:cNvPr id="94" name="Shape 94"/>
        <p:cNvGrpSpPr/>
        <p:nvPr/>
      </p:nvGrpSpPr>
      <p:grpSpPr>
        <a:xfrm>
          <a:off x="0" y="0"/>
          <a:ext cx="0" cy="0"/>
          <a:chOff x="0" y="0"/>
          <a:chExt cx="0" cy="0"/>
        </a:xfrm>
      </p:grpSpPr>
      <p:sp>
        <p:nvSpPr>
          <p:cNvPr id="95" name="Google Shape;95;p22"/>
          <p:cNvSpPr/>
          <p:nvPr>
            <p:ph idx="2" type="pic"/>
          </p:nvPr>
        </p:nvSpPr>
        <p:spPr>
          <a:xfrm>
            <a:off x="-5225" y="709575"/>
            <a:ext cx="3048600" cy="2805300"/>
          </a:xfrm>
          <a:prstGeom prst="rect">
            <a:avLst/>
          </a:prstGeom>
          <a:noFill/>
          <a:ln>
            <a:noFill/>
          </a:ln>
        </p:spPr>
      </p:sp>
      <p:sp>
        <p:nvSpPr>
          <p:cNvPr id="96" name="Google Shape;96;p22"/>
          <p:cNvSpPr txBox="1"/>
          <p:nvPr>
            <p:ph type="title"/>
          </p:nvPr>
        </p:nvSpPr>
        <p:spPr>
          <a:xfrm>
            <a:off x="156950" y="3632698"/>
            <a:ext cx="27267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lt1"/>
              </a:buClr>
              <a:buSzPts val="1200"/>
              <a:buNone/>
              <a:defRPr sz="1200">
                <a:solidFill>
                  <a:schemeClr val="lt1"/>
                </a:solidFill>
              </a:defRPr>
            </a:lvl1pPr>
            <a:lvl2pPr lvl="1">
              <a:lnSpc>
                <a:spcPct val="90000"/>
              </a:lnSpc>
              <a:spcBef>
                <a:spcPts val="0"/>
              </a:spcBef>
              <a:spcAft>
                <a:spcPts val="0"/>
              </a:spcAft>
              <a:buClr>
                <a:schemeClr val="lt1"/>
              </a:buClr>
              <a:buSzPts val="1200"/>
              <a:buNone/>
              <a:defRPr sz="1200">
                <a:solidFill>
                  <a:schemeClr val="lt1"/>
                </a:solidFill>
              </a:defRPr>
            </a:lvl2pPr>
            <a:lvl3pPr lvl="2">
              <a:lnSpc>
                <a:spcPct val="90000"/>
              </a:lnSpc>
              <a:spcBef>
                <a:spcPts val="0"/>
              </a:spcBef>
              <a:spcAft>
                <a:spcPts val="0"/>
              </a:spcAft>
              <a:buClr>
                <a:schemeClr val="lt1"/>
              </a:buClr>
              <a:buSzPts val="1200"/>
              <a:buNone/>
              <a:defRPr sz="1200">
                <a:solidFill>
                  <a:schemeClr val="lt1"/>
                </a:solidFill>
              </a:defRPr>
            </a:lvl3pPr>
            <a:lvl4pPr lvl="3">
              <a:lnSpc>
                <a:spcPct val="90000"/>
              </a:lnSpc>
              <a:spcBef>
                <a:spcPts val="0"/>
              </a:spcBef>
              <a:spcAft>
                <a:spcPts val="0"/>
              </a:spcAft>
              <a:buClr>
                <a:schemeClr val="lt1"/>
              </a:buClr>
              <a:buSzPts val="1200"/>
              <a:buNone/>
              <a:defRPr sz="1200">
                <a:solidFill>
                  <a:schemeClr val="lt1"/>
                </a:solidFill>
              </a:defRPr>
            </a:lvl4pPr>
            <a:lvl5pPr lvl="4">
              <a:lnSpc>
                <a:spcPct val="90000"/>
              </a:lnSpc>
              <a:spcBef>
                <a:spcPts val="0"/>
              </a:spcBef>
              <a:spcAft>
                <a:spcPts val="0"/>
              </a:spcAft>
              <a:buClr>
                <a:schemeClr val="lt1"/>
              </a:buClr>
              <a:buSzPts val="1200"/>
              <a:buNone/>
              <a:defRPr sz="1200">
                <a:solidFill>
                  <a:schemeClr val="lt1"/>
                </a:solidFill>
              </a:defRPr>
            </a:lvl5pPr>
            <a:lvl6pPr lvl="5">
              <a:lnSpc>
                <a:spcPct val="90000"/>
              </a:lnSpc>
              <a:spcBef>
                <a:spcPts val="0"/>
              </a:spcBef>
              <a:spcAft>
                <a:spcPts val="0"/>
              </a:spcAft>
              <a:buClr>
                <a:schemeClr val="lt1"/>
              </a:buClr>
              <a:buSzPts val="1200"/>
              <a:buNone/>
              <a:defRPr sz="1200">
                <a:solidFill>
                  <a:schemeClr val="lt1"/>
                </a:solidFill>
              </a:defRPr>
            </a:lvl6pPr>
            <a:lvl7pPr lvl="6">
              <a:lnSpc>
                <a:spcPct val="90000"/>
              </a:lnSpc>
              <a:spcBef>
                <a:spcPts val="0"/>
              </a:spcBef>
              <a:spcAft>
                <a:spcPts val="0"/>
              </a:spcAft>
              <a:buClr>
                <a:schemeClr val="lt1"/>
              </a:buClr>
              <a:buSzPts val="1200"/>
              <a:buNone/>
              <a:defRPr sz="1200">
                <a:solidFill>
                  <a:schemeClr val="lt1"/>
                </a:solidFill>
              </a:defRPr>
            </a:lvl7pPr>
            <a:lvl8pPr lvl="7">
              <a:lnSpc>
                <a:spcPct val="90000"/>
              </a:lnSpc>
              <a:spcBef>
                <a:spcPts val="0"/>
              </a:spcBef>
              <a:spcAft>
                <a:spcPts val="0"/>
              </a:spcAft>
              <a:buClr>
                <a:schemeClr val="lt1"/>
              </a:buClr>
              <a:buSzPts val="1200"/>
              <a:buNone/>
              <a:defRPr sz="1200">
                <a:solidFill>
                  <a:schemeClr val="lt1"/>
                </a:solidFill>
              </a:defRPr>
            </a:lvl8pPr>
            <a:lvl9pPr lvl="8">
              <a:lnSpc>
                <a:spcPct val="90000"/>
              </a:lnSpc>
              <a:spcBef>
                <a:spcPts val="0"/>
              </a:spcBef>
              <a:spcAft>
                <a:spcPts val="0"/>
              </a:spcAft>
              <a:buClr>
                <a:schemeClr val="lt1"/>
              </a:buClr>
              <a:buSzPts val="1200"/>
              <a:buNone/>
              <a:defRPr sz="1200">
                <a:solidFill>
                  <a:schemeClr val="lt1"/>
                </a:solidFill>
              </a:defRPr>
            </a:lvl9pPr>
          </a:lstStyle>
          <a:p/>
        </p:txBody>
      </p:sp>
      <p:sp>
        <p:nvSpPr>
          <p:cNvPr id="97" name="Google Shape;97;p22"/>
          <p:cNvSpPr txBox="1"/>
          <p:nvPr>
            <p:ph idx="1" type="body"/>
          </p:nvPr>
        </p:nvSpPr>
        <p:spPr>
          <a:xfrm>
            <a:off x="156950" y="4133503"/>
            <a:ext cx="2726700" cy="70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98" name="Google Shape;9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22"/>
          <p:cNvSpPr txBox="1"/>
          <p:nvPr>
            <p:ph idx="3" type="title"/>
          </p:nvPr>
        </p:nvSpPr>
        <p:spPr>
          <a:xfrm>
            <a:off x="3208650" y="3632698"/>
            <a:ext cx="27267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lt1"/>
              </a:buClr>
              <a:buSzPts val="1200"/>
              <a:buNone/>
              <a:defRPr sz="1200">
                <a:solidFill>
                  <a:schemeClr val="lt1"/>
                </a:solidFill>
              </a:defRPr>
            </a:lvl1pPr>
            <a:lvl2pPr lvl="1">
              <a:lnSpc>
                <a:spcPct val="90000"/>
              </a:lnSpc>
              <a:spcBef>
                <a:spcPts val="0"/>
              </a:spcBef>
              <a:spcAft>
                <a:spcPts val="0"/>
              </a:spcAft>
              <a:buClr>
                <a:schemeClr val="lt1"/>
              </a:buClr>
              <a:buSzPts val="1200"/>
              <a:buNone/>
              <a:defRPr sz="1200">
                <a:solidFill>
                  <a:schemeClr val="lt1"/>
                </a:solidFill>
              </a:defRPr>
            </a:lvl2pPr>
            <a:lvl3pPr lvl="2">
              <a:lnSpc>
                <a:spcPct val="90000"/>
              </a:lnSpc>
              <a:spcBef>
                <a:spcPts val="0"/>
              </a:spcBef>
              <a:spcAft>
                <a:spcPts val="0"/>
              </a:spcAft>
              <a:buClr>
                <a:schemeClr val="lt1"/>
              </a:buClr>
              <a:buSzPts val="1200"/>
              <a:buNone/>
              <a:defRPr sz="1200">
                <a:solidFill>
                  <a:schemeClr val="lt1"/>
                </a:solidFill>
              </a:defRPr>
            </a:lvl3pPr>
            <a:lvl4pPr lvl="3">
              <a:lnSpc>
                <a:spcPct val="90000"/>
              </a:lnSpc>
              <a:spcBef>
                <a:spcPts val="0"/>
              </a:spcBef>
              <a:spcAft>
                <a:spcPts val="0"/>
              </a:spcAft>
              <a:buClr>
                <a:schemeClr val="lt1"/>
              </a:buClr>
              <a:buSzPts val="1200"/>
              <a:buNone/>
              <a:defRPr sz="1200">
                <a:solidFill>
                  <a:schemeClr val="lt1"/>
                </a:solidFill>
              </a:defRPr>
            </a:lvl4pPr>
            <a:lvl5pPr lvl="4">
              <a:lnSpc>
                <a:spcPct val="90000"/>
              </a:lnSpc>
              <a:spcBef>
                <a:spcPts val="0"/>
              </a:spcBef>
              <a:spcAft>
                <a:spcPts val="0"/>
              </a:spcAft>
              <a:buClr>
                <a:schemeClr val="lt1"/>
              </a:buClr>
              <a:buSzPts val="1200"/>
              <a:buNone/>
              <a:defRPr sz="1200">
                <a:solidFill>
                  <a:schemeClr val="lt1"/>
                </a:solidFill>
              </a:defRPr>
            </a:lvl5pPr>
            <a:lvl6pPr lvl="5">
              <a:lnSpc>
                <a:spcPct val="90000"/>
              </a:lnSpc>
              <a:spcBef>
                <a:spcPts val="0"/>
              </a:spcBef>
              <a:spcAft>
                <a:spcPts val="0"/>
              </a:spcAft>
              <a:buClr>
                <a:schemeClr val="lt1"/>
              </a:buClr>
              <a:buSzPts val="1200"/>
              <a:buNone/>
              <a:defRPr sz="1200">
                <a:solidFill>
                  <a:schemeClr val="lt1"/>
                </a:solidFill>
              </a:defRPr>
            </a:lvl6pPr>
            <a:lvl7pPr lvl="6">
              <a:lnSpc>
                <a:spcPct val="90000"/>
              </a:lnSpc>
              <a:spcBef>
                <a:spcPts val="0"/>
              </a:spcBef>
              <a:spcAft>
                <a:spcPts val="0"/>
              </a:spcAft>
              <a:buClr>
                <a:schemeClr val="lt1"/>
              </a:buClr>
              <a:buSzPts val="1200"/>
              <a:buNone/>
              <a:defRPr sz="1200">
                <a:solidFill>
                  <a:schemeClr val="lt1"/>
                </a:solidFill>
              </a:defRPr>
            </a:lvl7pPr>
            <a:lvl8pPr lvl="7">
              <a:lnSpc>
                <a:spcPct val="90000"/>
              </a:lnSpc>
              <a:spcBef>
                <a:spcPts val="0"/>
              </a:spcBef>
              <a:spcAft>
                <a:spcPts val="0"/>
              </a:spcAft>
              <a:buClr>
                <a:schemeClr val="lt1"/>
              </a:buClr>
              <a:buSzPts val="1200"/>
              <a:buNone/>
              <a:defRPr sz="1200">
                <a:solidFill>
                  <a:schemeClr val="lt1"/>
                </a:solidFill>
              </a:defRPr>
            </a:lvl8pPr>
            <a:lvl9pPr lvl="8">
              <a:lnSpc>
                <a:spcPct val="90000"/>
              </a:lnSpc>
              <a:spcBef>
                <a:spcPts val="0"/>
              </a:spcBef>
              <a:spcAft>
                <a:spcPts val="0"/>
              </a:spcAft>
              <a:buClr>
                <a:schemeClr val="lt1"/>
              </a:buClr>
              <a:buSzPts val="1200"/>
              <a:buNone/>
              <a:defRPr sz="1200">
                <a:solidFill>
                  <a:schemeClr val="lt1"/>
                </a:solidFill>
              </a:defRPr>
            </a:lvl9pPr>
          </a:lstStyle>
          <a:p/>
        </p:txBody>
      </p:sp>
      <p:sp>
        <p:nvSpPr>
          <p:cNvPr id="100" name="Google Shape;100;p22"/>
          <p:cNvSpPr txBox="1"/>
          <p:nvPr>
            <p:ph idx="4" type="body"/>
          </p:nvPr>
        </p:nvSpPr>
        <p:spPr>
          <a:xfrm>
            <a:off x="3208650" y="4133503"/>
            <a:ext cx="2726700" cy="70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101" name="Google Shape;101;p22"/>
          <p:cNvSpPr txBox="1"/>
          <p:nvPr>
            <p:ph idx="5" type="title"/>
          </p:nvPr>
        </p:nvSpPr>
        <p:spPr>
          <a:xfrm>
            <a:off x="6268950" y="3632698"/>
            <a:ext cx="27267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lt1"/>
              </a:buClr>
              <a:buSzPts val="1200"/>
              <a:buNone/>
              <a:defRPr sz="1200">
                <a:solidFill>
                  <a:schemeClr val="lt1"/>
                </a:solidFill>
              </a:defRPr>
            </a:lvl1pPr>
            <a:lvl2pPr lvl="1">
              <a:lnSpc>
                <a:spcPct val="90000"/>
              </a:lnSpc>
              <a:spcBef>
                <a:spcPts val="0"/>
              </a:spcBef>
              <a:spcAft>
                <a:spcPts val="0"/>
              </a:spcAft>
              <a:buClr>
                <a:schemeClr val="lt1"/>
              </a:buClr>
              <a:buSzPts val="1200"/>
              <a:buNone/>
              <a:defRPr sz="1200">
                <a:solidFill>
                  <a:schemeClr val="lt1"/>
                </a:solidFill>
              </a:defRPr>
            </a:lvl2pPr>
            <a:lvl3pPr lvl="2">
              <a:lnSpc>
                <a:spcPct val="90000"/>
              </a:lnSpc>
              <a:spcBef>
                <a:spcPts val="0"/>
              </a:spcBef>
              <a:spcAft>
                <a:spcPts val="0"/>
              </a:spcAft>
              <a:buClr>
                <a:schemeClr val="lt1"/>
              </a:buClr>
              <a:buSzPts val="1200"/>
              <a:buNone/>
              <a:defRPr sz="1200">
                <a:solidFill>
                  <a:schemeClr val="lt1"/>
                </a:solidFill>
              </a:defRPr>
            </a:lvl3pPr>
            <a:lvl4pPr lvl="3">
              <a:lnSpc>
                <a:spcPct val="90000"/>
              </a:lnSpc>
              <a:spcBef>
                <a:spcPts val="0"/>
              </a:spcBef>
              <a:spcAft>
                <a:spcPts val="0"/>
              </a:spcAft>
              <a:buClr>
                <a:schemeClr val="lt1"/>
              </a:buClr>
              <a:buSzPts val="1200"/>
              <a:buNone/>
              <a:defRPr sz="1200">
                <a:solidFill>
                  <a:schemeClr val="lt1"/>
                </a:solidFill>
              </a:defRPr>
            </a:lvl4pPr>
            <a:lvl5pPr lvl="4">
              <a:lnSpc>
                <a:spcPct val="90000"/>
              </a:lnSpc>
              <a:spcBef>
                <a:spcPts val="0"/>
              </a:spcBef>
              <a:spcAft>
                <a:spcPts val="0"/>
              </a:spcAft>
              <a:buClr>
                <a:schemeClr val="lt1"/>
              </a:buClr>
              <a:buSzPts val="1200"/>
              <a:buNone/>
              <a:defRPr sz="1200">
                <a:solidFill>
                  <a:schemeClr val="lt1"/>
                </a:solidFill>
              </a:defRPr>
            </a:lvl5pPr>
            <a:lvl6pPr lvl="5">
              <a:lnSpc>
                <a:spcPct val="90000"/>
              </a:lnSpc>
              <a:spcBef>
                <a:spcPts val="0"/>
              </a:spcBef>
              <a:spcAft>
                <a:spcPts val="0"/>
              </a:spcAft>
              <a:buClr>
                <a:schemeClr val="lt1"/>
              </a:buClr>
              <a:buSzPts val="1200"/>
              <a:buNone/>
              <a:defRPr sz="1200">
                <a:solidFill>
                  <a:schemeClr val="lt1"/>
                </a:solidFill>
              </a:defRPr>
            </a:lvl6pPr>
            <a:lvl7pPr lvl="6">
              <a:lnSpc>
                <a:spcPct val="90000"/>
              </a:lnSpc>
              <a:spcBef>
                <a:spcPts val="0"/>
              </a:spcBef>
              <a:spcAft>
                <a:spcPts val="0"/>
              </a:spcAft>
              <a:buClr>
                <a:schemeClr val="lt1"/>
              </a:buClr>
              <a:buSzPts val="1200"/>
              <a:buNone/>
              <a:defRPr sz="1200">
                <a:solidFill>
                  <a:schemeClr val="lt1"/>
                </a:solidFill>
              </a:defRPr>
            </a:lvl7pPr>
            <a:lvl8pPr lvl="7">
              <a:lnSpc>
                <a:spcPct val="90000"/>
              </a:lnSpc>
              <a:spcBef>
                <a:spcPts val="0"/>
              </a:spcBef>
              <a:spcAft>
                <a:spcPts val="0"/>
              </a:spcAft>
              <a:buClr>
                <a:schemeClr val="lt1"/>
              </a:buClr>
              <a:buSzPts val="1200"/>
              <a:buNone/>
              <a:defRPr sz="1200">
                <a:solidFill>
                  <a:schemeClr val="lt1"/>
                </a:solidFill>
              </a:defRPr>
            </a:lvl8pPr>
            <a:lvl9pPr lvl="8">
              <a:lnSpc>
                <a:spcPct val="90000"/>
              </a:lnSpc>
              <a:spcBef>
                <a:spcPts val="0"/>
              </a:spcBef>
              <a:spcAft>
                <a:spcPts val="0"/>
              </a:spcAft>
              <a:buClr>
                <a:schemeClr val="lt1"/>
              </a:buClr>
              <a:buSzPts val="1200"/>
              <a:buNone/>
              <a:defRPr sz="1200">
                <a:solidFill>
                  <a:schemeClr val="lt1"/>
                </a:solidFill>
              </a:defRPr>
            </a:lvl9pPr>
          </a:lstStyle>
          <a:p/>
        </p:txBody>
      </p:sp>
      <p:sp>
        <p:nvSpPr>
          <p:cNvPr id="102" name="Google Shape;102;p22"/>
          <p:cNvSpPr txBox="1"/>
          <p:nvPr>
            <p:ph idx="6" type="body"/>
          </p:nvPr>
        </p:nvSpPr>
        <p:spPr>
          <a:xfrm>
            <a:off x="6268950" y="4133503"/>
            <a:ext cx="2726700" cy="70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103" name="Google Shape;103;p22"/>
          <p:cNvSpPr/>
          <p:nvPr>
            <p:ph idx="7" type="pic"/>
          </p:nvPr>
        </p:nvSpPr>
        <p:spPr>
          <a:xfrm>
            <a:off x="3053763" y="709575"/>
            <a:ext cx="3031800" cy="2805300"/>
          </a:xfrm>
          <a:prstGeom prst="rect">
            <a:avLst/>
          </a:prstGeom>
          <a:noFill/>
          <a:ln>
            <a:noFill/>
          </a:ln>
        </p:spPr>
      </p:sp>
      <p:sp>
        <p:nvSpPr>
          <p:cNvPr id="104" name="Google Shape;104;p22"/>
          <p:cNvSpPr/>
          <p:nvPr>
            <p:ph idx="8" type="pic"/>
          </p:nvPr>
        </p:nvSpPr>
        <p:spPr>
          <a:xfrm>
            <a:off x="6095475" y="709575"/>
            <a:ext cx="3048600" cy="2805300"/>
          </a:xfrm>
          <a:prstGeom prst="rect">
            <a:avLst/>
          </a:prstGeom>
          <a:noFill/>
          <a:ln>
            <a:noFill/>
          </a:ln>
        </p:spPr>
      </p:sp>
      <p:cxnSp>
        <p:nvCxnSpPr>
          <p:cNvPr id="105" name="Google Shape;105;p22"/>
          <p:cNvCxnSpPr/>
          <p:nvPr/>
        </p:nvCxnSpPr>
        <p:spPr>
          <a:xfrm>
            <a:off x="3048525" y="703650"/>
            <a:ext cx="0" cy="4448700"/>
          </a:xfrm>
          <a:prstGeom prst="straightConnector1">
            <a:avLst/>
          </a:prstGeom>
          <a:noFill/>
          <a:ln cap="flat" cmpd="sng" w="9525">
            <a:solidFill>
              <a:schemeClr val="lt1"/>
            </a:solidFill>
            <a:prstDash val="solid"/>
            <a:round/>
            <a:headEnd len="med" w="med" type="none"/>
            <a:tailEnd len="med" w="med" type="none"/>
          </a:ln>
        </p:spPr>
      </p:cxnSp>
      <p:cxnSp>
        <p:nvCxnSpPr>
          <p:cNvPr id="106" name="Google Shape;106;p22"/>
          <p:cNvCxnSpPr/>
          <p:nvPr/>
        </p:nvCxnSpPr>
        <p:spPr>
          <a:xfrm>
            <a:off x="6090575" y="703650"/>
            <a:ext cx="0" cy="4448700"/>
          </a:xfrm>
          <a:prstGeom prst="straightConnector1">
            <a:avLst/>
          </a:prstGeom>
          <a:noFill/>
          <a:ln cap="flat" cmpd="sng" w="9525">
            <a:solidFill>
              <a:schemeClr val="lt1"/>
            </a:solidFill>
            <a:prstDash val="solid"/>
            <a:round/>
            <a:headEnd len="med" w="med" type="none"/>
            <a:tailEnd len="med" w="med" type="none"/>
          </a:ln>
        </p:spPr>
      </p:cxnSp>
      <p:cxnSp>
        <p:nvCxnSpPr>
          <p:cNvPr id="107" name="Google Shape;107;p22"/>
          <p:cNvCxnSpPr/>
          <p:nvPr/>
        </p:nvCxnSpPr>
        <p:spPr>
          <a:xfrm rot="10800000">
            <a:off x="0" y="3520200"/>
            <a:ext cx="9152400" cy="0"/>
          </a:xfrm>
          <a:prstGeom prst="straightConnector1">
            <a:avLst/>
          </a:prstGeom>
          <a:noFill/>
          <a:ln cap="flat" cmpd="sng" w="9525">
            <a:solidFill>
              <a:schemeClr val="lt1"/>
            </a:solidFill>
            <a:prstDash val="solid"/>
            <a:round/>
            <a:headEnd len="med" w="med" type="none"/>
            <a:tailEnd len="med" w="med" type="none"/>
          </a:ln>
        </p:spPr>
      </p:cxnSp>
      <p:cxnSp>
        <p:nvCxnSpPr>
          <p:cNvPr id="108" name="Google Shape;108;p22"/>
          <p:cNvCxnSpPr/>
          <p:nvPr/>
        </p:nvCxnSpPr>
        <p:spPr>
          <a:xfrm rot="10800000">
            <a:off x="0" y="704725"/>
            <a:ext cx="9152400" cy="0"/>
          </a:xfrm>
          <a:prstGeom prst="straightConnector1">
            <a:avLst/>
          </a:prstGeom>
          <a:noFill/>
          <a:ln cap="flat" cmpd="sng" w="9525">
            <a:solidFill>
              <a:schemeClr val="lt1"/>
            </a:solidFill>
            <a:prstDash val="solid"/>
            <a:round/>
            <a:headEnd len="med" w="med" type="none"/>
            <a:tailEnd len="med" w="med" type="none"/>
          </a:ln>
        </p:spPr>
      </p:cxnSp>
      <p:sp>
        <p:nvSpPr>
          <p:cNvPr id="109" name="Google Shape;109;p22"/>
          <p:cNvSpPr txBox="1"/>
          <p:nvPr>
            <p:ph idx="9" type="title"/>
          </p:nvPr>
        </p:nvSpPr>
        <p:spPr>
          <a:xfrm>
            <a:off x="322275" y="116625"/>
            <a:ext cx="8494800" cy="393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TITLE_AND_TWO_COLUMNS_1">
    <p:bg>
      <p:bgPr>
        <a:solidFill>
          <a:schemeClr val="dk1"/>
        </a:solidFill>
      </p:bgPr>
    </p:bg>
    <p:spTree>
      <p:nvGrpSpPr>
        <p:cNvPr id="110" name="Shape 110"/>
        <p:cNvGrpSpPr/>
        <p:nvPr/>
      </p:nvGrpSpPr>
      <p:grpSpPr>
        <a:xfrm>
          <a:off x="0" y="0"/>
          <a:ext cx="0" cy="0"/>
          <a:chOff x="0" y="0"/>
          <a:chExt cx="0" cy="0"/>
        </a:xfrm>
      </p:grpSpPr>
      <p:sp>
        <p:nvSpPr>
          <p:cNvPr id="111" name="Google Shape;111;p23"/>
          <p:cNvSpPr/>
          <p:nvPr>
            <p:ph idx="2" type="pic"/>
          </p:nvPr>
        </p:nvSpPr>
        <p:spPr>
          <a:xfrm>
            <a:off x="-5225" y="709575"/>
            <a:ext cx="3048600" cy="1468500"/>
          </a:xfrm>
          <a:prstGeom prst="rect">
            <a:avLst/>
          </a:prstGeom>
          <a:noFill/>
          <a:ln>
            <a:noFill/>
          </a:ln>
        </p:spPr>
      </p:sp>
      <p:sp>
        <p:nvSpPr>
          <p:cNvPr id="112" name="Google Shape;112;p23"/>
          <p:cNvSpPr/>
          <p:nvPr>
            <p:ph idx="3" type="pic"/>
          </p:nvPr>
        </p:nvSpPr>
        <p:spPr>
          <a:xfrm>
            <a:off x="3053763" y="709575"/>
            <a:ext cx="3031800" cy="1468500"/>
          </a:xfrm>
          <a:prstGeom prst="rect">
            <a:avLst/>
          </a:prstGeom>
          <a:noFill/>
          <a:ln>
            <a:noFill/>
          </a:ln>
        </p:spPr>
      </p:sp>
      <p:sp>
        <p:nvSpPr>
          <p:cNvPr id="113" name="Google Shape;113;p23"/>
          <p:cNvSpPr/>
          <p:nvPr>
            <p:ph idx="4" type="pic"/>
          </p:nvPr>
        </p:nvSpPr>
        <p:spPr>
          <a:xfrm>
            <a:off x="6095475" y="709575"/>
            <a:ext cx="3048600" cy="1468500"/>
          </a:xfrm>
          <a:prstGeom prst="rect">
            <a:avLst/>
          </a:prstGeom>
          <a:noFill/>
          <a:ln>
            <a:noFill/>
          </a:ln>
        </p:spPr>
      </p:sp>
      <p:cxnSp>
        <p:nvCxnSpPr>
          <p:cNvPr id="114" name="Google Shape;114;p23"/>
          <p:cNvCxnSpPr/>
          <p:nvPr/>
        </p:nvCxnSpPr>
        <p:spPr>
          <a:xfrm rot="10800000">
            <a:off x="0" y="704725"/>
            <a:ext cx="9152400" cy="0"/>
          </a:xfrm>
          <a:prstGeom prst="straightConnector1">
            <a:avLst/>
          </a:prstGeom>
          <a:noFill/>
          <a:ln cap="flat" cmpd="sng" w="9525">
            <a:solidFill>
              <a:schemeClr val="lt1"/>
            </a:solidFill>
            <a:prstDash val="solid"/>
            <a:round/>
            <a:headEnd len="med" w="med" type="none"/>
            <a:tailEnd len="med" w="med" type="none"/>
          </a:ln>
        </p:spPr>
      </p:cxnSp>
      <p:sp>
        <p:nvSpPr>
          <p:cNvPr id="115" name="Google Shape;115;p23"/>
          <p:cNvSpPr txBox="1"/>
          <p:nvPr>
            <p:ph type="title"/>
          </p:nvPr>
        </p:nvSpPr>
        <p:spPr>
          <a:xfrm>
            <a:off x="322275" y="116625"/>
            <a:ext cx="8494800" cy="393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6" name="Google Shape;116;p23"/>
          <p:cNvSpPr/>
          <p:nvPr>
            <p:ph idx="5" type="pic"/>
          </p:nvPr>
        </p:nvSpPr>
        <p:spPr>
          <a:xfrm>
            <a:off x="-4975" y="2192221"/>
            <a:ext cx="3048600" cy="1468500"/>
          </a:xfrm>
          <a:prstGeom prst="rect">
            <a:avLst/>
          </a:prstGeom>
          <a:noFill/>
          <a:ln>
            <a:noFill/>
          </a:ln>
        </p:spPr>
      </p:sp>
      <p:sp>
        <p:nvSpPr>
          <p:cNvPr id="117" name="Google Shape;117;p23"/>
          <p:cNvSpPr/>
          <p:nvPr>
            <p:ph idx="6" type="pic"/>
          </p:nvPr>
        </p:nvSpPr>
        <p:spPr>
          <a:xfrm>
            <a:off x="3054013" y="2192221"/>
            <a:ext cx="3031800" cy="1468500"/>
          </a:xfrm>
          <a:prstGeom prst="rect">
            <a:avLst/>
          </a:prstGeom>
          <a:noFill/>
          <a:ln>
            <a:noFill/>
          </a:ln>
        </p:spPr>
      </p:sp>
      <p:sp>
        <p:nvSpPr>
          <p:cNvPr id="118" name="Google Shape;118;p23"/>
          <p:cNvSpPr/>
          <p:nvPr>
            <p:ph idx="7" type="pic"/>
          </p:nvPr>
        </p:nvSpPr>
        <p:spPr>
          <a:xfrm>
            <a:off x="6095725" y="2192221"/>
            <a:ext cx="3048600" cy="1468500"/>
          </a:xfrm>
          <a:prstGeom prst="rect">
            <a:avLst/>
          </a:prstGeom>
          <a:noFill/>
          <a:ln>
            <a:noFill/>
          </a:ln>
        </p:spPr>
      </p:sp>
      <p:sp>
        <p:nvSpPr>
          <p:cNvPr id="119" name="Google Shape;119;p23"/>
          <p:cNvSpPr/>
          <p:nvPr>
            <p:ph idx="8" type="pic"/>
          </p:nvPr>
        </p:nvSpPr>
        <p:spPr>
          <a:xfrm>
            <a:off x="-4975" y="3674873"/>
            <a:ext cx="3048600" cy="1468500"/>
          </a:xfrm>
          <a:prstGeom prst="rect">
            <a:avLst/>
          </a:prstGeom>
          <a:noFill/>
          <a:ln>
            <a:noFill/>
          </a:ln>
        </p:spPr>
      </p:sp>
      <p:sp>
        <p:nvSpPr>
          <p:cNvPr id="120" name="Google Shape;120;p23"/>
          <p:cNvSpPr/>
          <p:nvPr>
            <p:ph idx="9" type="pic"/>
          </p:nvPr>
        </p:nvSpPr>
        <p:spPr>
          <a:xfrm>
            <a:off x="3054013" y="3674873"/>
            <a:ext cx="3031800" cy="1468500"/>
          </a:xfrm>
          <a:prstGeom prst="rect">
            <a:avLst/>
          </a:prstGeom>
          <a:noFill/>
          <a:ln>
            <a:noFill/>
          </a:ln>
        </p:spPr>
      </p:sp>
      <p:sp>
        <p:nvSpPr>
          <p:cNvPr id="121" name="Google Shape;121;p23"/>
          <p:cNvSpPr/>
          <p:nvPr>
            <p:ph idx="13" type="pic"/>
          </p:nvPr>
        </p:nvSpPr>
        <p:spPr>
          <a:xfrm>
            <a:off x="6095725" y="3674873"/>
            <a:ext cx="3048600" cy="146850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type="titleOnly">
  <p:cSld name="TITLE_ONLY">
    <p:spTree>
      <p:nvGrpSpPr>
        <p:cNvPr id="122" name="Shape 122"/>
        <p:cNvGrpSpPr/>
        <p:nvPr/>
      </p:nvGrpSpPr>
      <p:grpSpPr>
        <a:xfrm>
          <a:off x="0" y="0"/>
          <a:ext cx="0" cy="0"/>
          <a:chOff x="0" y="0"/>
          <a:chExt cx="0" cy="0"/>
        </a:xfrm>
      </p:grpSpPr>
      <p:sp>
        <p:nvSpPr>
          <p:cNvPr id="123" name="Google Shape;12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24"/>
          <p:cNvSpPr txBox="1"/>
          <p:nvPr>
            <p:ph idx="1" type="body"/>
          </p:nvPr>
        </p:nvSpPr>
        <p:spPr>
          <a:xfrm>
            <a:off x="226525" y="2995441"/>
            <a:ext cx="8673000" cy="1931100"/>
          </a:xfrm>
          <a:prstGeom prst="rect">
            <a:avLst/>
          </a:prstGeom>
        </p:spPr>
        <p:txBody>
          <a:bodyPr anchorCtr="0" anchor="b" bIns="91425" lIns="91425" spcFirstLastPara="1" rIns="91425" wrap="square" tIns="91425">
            <a:normAutofit/>
          </a:bodyPr>
          <a:lstStyle>
            <a:lvl1pPr indent="-412750" lvl="0" marL="4572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1pPr>
            <a:lvl2pPr indent="-412750" lvl="1" marL="9144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2pPr>
            <a:lvl3pPr indent="-412750" lvl="2" marL="13716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3pPr>
            <a:lvl4pPr indent="-412750" lvl="3" marL="18288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4pPr>
            <a:lvl5pPr indent="-412750" lvl="4" marL="22860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5pPr>
            <a:lvl6pPr indent="-412750" lvl="5" marL="27432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6pPr>
            <a:lvl7pPr indent="-412750" lvl="6" marL="32004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7pPr>
            <a:lvl8pPr indent="-412750" lvl="7" marL="36576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8pPr>
            <a:lvl9pPr indent="-412750" lvl="8" marL="41148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main point">
  <p:cSld name="TITLE_ONLY_1">
    <p:bg>
      <p:bgPr>
        <a:solidFill>
          <a:schemeClr val="dk1"/>
        </a:solidFill>
      </p:bgPr>
    </p:bg>
    <p:spTree>
      <p:nvGrpSpPr>
        <p:cNvPr id="125" name="Shape 125"/>
        <p:cNvGrpSpPr/>
        <p:nvPr/>
      </p:nvGrpSpPr>
      <p:grpSpPr>
        <a:xfrm>
          <a:off x="0" y="0"/>
          <a:ext cx="0" cy="0"/>
          <a:chOff x="0" y="0"/>
          <a:chExt cx="0" cy="0"/>
        </a:xfrm>
      </p:grpSpPr>
      <p:sp>
        <p:nvSpPr>
          <p:cNvPr id="126" name="Google Shape;12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5"/>
          <p:cNvSpPr txBox="1"/>
          <p:nvPr>
            <p:ph idx="1" type="body"/>
          </p:nvPr>
        </p:nvSpPr>
        <p:spPr>
          <a:xfrm>
            <a:off x="226525" y="2995441"/>
            <a:ext cx="8673000" cy="1931100"/>
          </a:xfrm>
          <a:prstGeom prst="rect">
            <a:avLst/>
          </a:prstGeom>
        </p:spPr>
        <p:txBody>
          <a:bodyPr anchorCtr="0" anchor="b" bIns="91425" lIns="91425" spcFirstLastPara="1" rIns="91425" wrap="square" tIns="91425">
            <a:normAutofit/>
          </a:bodyPr>
          <a:lstStyle>
            <a:lvl1pPr indent="-412750" lvl="0" marL="457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1pPr>
            <a:lvl2pPr indent="-412750" lvl="1" marL="914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2pPr>
            <a:lvl3pPr indent="-412750" lvl="2" marL="1371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3pPr>
            <a:lvl4pPr indent="-412750" lvl="3" marL="1828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4pPr>
            <a:lvl5pPr indent="-412750" lvl="4" marL="22860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5pPr>
            <a:lvl6pPr indent="-412750" lvl="5" marL="2743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6pPr>
            <a:lvl7pPr indent="-412750" lvl="6" marL="3200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7pPr>
            <a:lvl8pPr indent="-412750" lvl="7" marL="3657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8pPr>
            <a:lvl9pPr indent="-412750" lvl="8" marL="4114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ONE_COLUMN_TEXT">
    <p:bg>
      <p:bgPr>
        <a:solidFill>
          <a:schemeClr val="dk1"/>
        </a:solidFill>
      </p:bgPr>
    </p:bg>
    <p:spTree>
      <p:nvGrpSpPr>
        <p:cNvPr id="128" name="Shape 128"/>
        <p:cNvGrpSpPr/>
        <p:nvPr/>
      </p:nvGrpSpPr>
      <p:grpSpPr>
        <a:xfrm>
          <a:off x="0" y="0"/>
          <a:ext cx="0" cy="0"/>
          <a:chOff x="0" y="0"/>
          <a:chExt cx="0" cy="0"/>
        </a:xfrm>
      </p:grpSpPr>
      <p:sp>
        <p:nvSpPr>
          <p:cNvPr id="129" name="Google Shape;129;p26"/>
          <p:cNvSpPr/>
          <p:nvPr>
            <p:ph idx="2" type="pic"/>
          </p:nvPr>
        </p:nvSpPr>
        <p:spPr>
          <a:xfrm>
            <a:off x="4576350" y="0"/>
            <a:ext cx="4567500" cy="5153700"/>
          </a:xfrm>
          <a:prstGeom prst="rect">
            <a:avLst/>
          </a:prstGeom>
          <a:noFill/>
          <a:ln cap="flat" cmpd="sng" w="9525">
            <a:solidFill>
              <a:schemeClr val="lt1"/>
            </a:solidFill>
            <a:prstDash val="solid"/>
            <a:round/>
            <a:headEnd len="sm" w="sm" type="none"/>
            <a:tailEnd len="sm" w="sm" type="none"/>
          </a:ln>
        </p:spPr>
      </p:sp>
      <p:sp>
        <p:nvSpPr>
          <p:cNvPr id="130" name="Google Shape;130;p26"/>
          <p:cNvSpPr txBox="1"/>
          <p:nvPr>
            <p:ph idx="1" type="body"/>
          </p:nvPr>
        </p:nvSpPr>
        <p:spPr>
          <a:xfrm>
            <a:off x="226525" y="2080439"/>
            <a:ext cx="4119000" cy="16788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chemeClr val="lt1"/>
              </a:buClr>
              <a:buSzPts val="1600"/>
              <a:buChar char="●"/>
              <a:defRPr sz="1600">
                <a:solidFill>
                  <a:schemeClr val="lt1"/>
                </a:solidFill>
              </a:defRPr>
            </a:lvl1pPr>
            <a:lvl2pPr indent="-330200" lvl="1" marL="914400">
              <a:spcBef>
                <a:spcPts val="0"/>
              </a:spcBef>
              <a:spcAft>
                <a:spcPts val="0"/>
              </a:spcAft>
              <a:buClr>
                <a:schemeClr val="lt1"/>
              </a:buClr>
              <a:buSzPts val="1600"/>
              <a:buChar char="○"/>
              <a:defRPr sz="1600">
                <a:solidFill>
                  <a:schemeClr val="lt1"/>
                </a:solidFill>
              </a:defRPr>
            </a:lvl2pPr>
            <a:lvl3pPr indent="-330200" lvl="2" marL="1371600">
              <a:spcBef>
                <a:spcPts val="0"/>
              </a:spcBef>
              <a:spcAft>
                <a:spcPts val="0"/>
              </a:spcAft>
              <a:buClr>
                <a:schemeClr val="lt1"/>
              </a:buClr>
              <a:buSzPts val="1600"/>
              <a:buChar char="■"/>
              <a:defRPr sz="1600">
                <a:solidFill>
                  <a:schemeClr val="lt1"/>
                </a:solidFill>
              </a:defRPr>
            </a:lvl3pPr>
            <a:lvl4pPr indent="-330200" lvl="3" marL="1828800">
              <a:spcBef>
                <a:spcPts val="0"/>
              </a:spcBef>
              <a:spcAft>
                <a:spcPts val="0"/>
              </a:spcAft>
              <a:buClr>
                <a:schemeClr val="lt1"/>
              </a:buClr>
              <a:buSzPts val="1600"/>
              <a:buChar char="●"/>
              <a:defRPr sz="1600">
                <a:solidFill>
                  <a:schemeClr val="lt1"/>
                </a:solidFill>
              </a:defRPr>
            </a:lvl4pPr>
            <a:lvl5pPr indent="-330200" lvl="4" marL="2286000">
              <a:spcBef>
                <a:spcPts val="0"/>
              </a:spcBef>
              <a:spcAft>
                <a:spcPts val="0"/>
              </a:spcAft>
              <a:buClr>
                <a:schemeClr val="lt1"/>
              </a:buClr>
              <a:buSzPts val="1600"/>
              <a:buChar char="○"/>
              <a:defRPr sz="1600">
                <a:solidFill>
                  <a:schemeClr val="lt1"/>
                </a:solidFill>
              </a:defRPr>
            </a:lvl5pPr>
            <a:lvl6pPr indent="-330200" lvl="5" marL="2743200">
              <a:spcBef>
                <a:spcPts val="0"/>
              </a:spcBef>
              <a:spcAft>
                <a:spcPts val="0"/>
              </a:spcAft>
              <a:buClr>
                <a:schemeClr val="lt1"/>
              </a:buClr>
              <a:buSzPts val="1600"/>
              <a:buChar char="■"/>
              <a:defRPr sz="1600">
                <a:solidFill>
                  <a:schemeClr val="lt1"/>
                </a:solidFill>
              </a:defRPr>
            </a:lvl6pPr>
            <a:lvl7pPr indent="-330200" lvl="6" marL="3200400">
              <a:spcBef>
                <a:spcPts val="0"/>
              </a:spcBef>
              <a:spcAft>
                <a:spcPts val="0"/>
              </a:spcAft>
              <a:buClr>
                <a:schemeClr val="lt1"/>
              </a:buClr>
              <a:buSzPts val="1600"/>
              <a:buChar char="●"/>
              <a:defRPr sz="1600">
                <a:solidFill>
                  <a:schemeClr val="lt1"/>
                </a:solidFill>
              </a:defRPr>
            </a:lvl7pPr>
            <a:lvl8pPr indent="-330200" lvl="7" marL="3657600">
              <a:spcBef>
                <a:spcPts val="0"/>
              </a:spcBef>
              <a:spcAft>
                <a:spcPts val="0"/>
              </a:spcAft>
              <a:buClr>
                <a:schemeClr val="lt1"/>
              </a:buClr>
              <a:buSzPts val="1600"/>
              <a:buChar char="○"/>
              <a:defRPr sz="1600">
                <a:solidFill>
                  <a:schemeClr val="lt1"/>
                </a:solidFill>
              </a:defRPr>
            </a:lvl8pPr>
            <a:lvl9pPr indent="-330200" lvl="8" marL="4114800">
              <a:spcBef>
                <a:spcPts val="0"/>
              </a:spcBef>
              <a:spcAft>
                <a:spcPts val="0"/>
              </a:spcAft>
              <a:buClr>
                <a:schemeClr val="lt1"/>
              </a:buClr>
              <a:buSzPts val="1600"/>
              <a:buChar char="■"/>
              <a:defRPr sz="1600">
                <a:solidFill>
                  <a:schemeClr val="lt1"/>
                </a:solidFill>
              </a:defRPr>
            </a:lvl9pPr>
          </a:lstStyle>
          <a:p/>
        </p:txBody>
      </p:sp>
      <p:sp>
        <p:nvSpPr>
          <p:cNvPr id="131" name="Google Shape;13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26"/>
          <p:cNvSpPr txBox="1"/>
          <p:nvPr>
            <p:ph type="title"/>
          </p:nvPr>
        </p:nvSpPr>
        <p:spPr>
          <a:xfrm>
            <a:off x="226525" y="1271099"/>
            <a:ext cx="4119000" cy="816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2500"/>
              <a:buNone/>
              <a:defRPr sz="2500">
                <a:solidFill>
                  <a:schemeClr val="lt1"/>
                </a:solidFill>
              </a:defRPr>
            </a:lvl1pPr>
            <a:lvl2pPr lvl="1">
              <a:lnSpc>
                <a:spcPct val="80000"/>
              </a:lnSpc>
              <a:spcBef>
                <a:spcPts val="0"/>
              </a:spcBef>
              <a:spcAft>
                <a:spcPts val="0"/>
              </a:spcAft>
              <a:buClr>
                <a:schemeClr val="lt1"/>
              </a:buClr>
              <a:buSzPts val="2500"/>
              <a:buNone/>
              <a:defRPr sz="2500">
                <a:solidFill>
                  <a:schemeClr val="lt1"/>
                </a:solidFill>
              </a:defRPr>
            </a:lvl2pPr>
            <a:lvl3pPr lvl="2">
              <a:lnSpc>
                <a:spcPct val="80000"/>
              </a:lnSpc>
              <a:spcBef>
                <a:spcPts val="0"/>
              </a:spcBef>
              <a:spcAft>
                <a:spcPts val="0"/>
              </a:spcAft>
              <a:buClr>
                <a:schemeClr val="lt1"/>
              </a:buClr>
              <a:buSzPts val="2500"/>
              <a:buNone/>
              <a:defRPr sz="2500">
                <a:solidFill>
                  <a:schemeClr val="lt1"/>
                </a:solidFill>
              </a:defRPr>
            </a:lvl3pPr>
            <a:lvl4pPr lvl="3">
              <a:lnSpc>
                <a:spcPct val="80000"/>
              </a:lnSpc>
              <a:spcBef>
                <a:spcPts val="0"/>
              </a:spcBef>
              <a:spcAft>
                <a:spcPts val="0"/>
              </a:spcAft>
              <a:buClr>
                <a:schemeClr val="lt1"/>
              </a:buClr>
              <a:buSzPts val="2500"/>
              <a:buNone/>
              <a:defRPr sz="2500">
                <a:solidFill>
                  <a:schemeClr val="lt1"/>
                </a:solidFill>
              </a:defRPr>
            </a:lvl4pPr>
            <a:lvl5pPr lvl="4">
              <a:lnSpc>
                <a:spcPct val="80000"/>
              </a:lnSpc>
              <a:spcBef>
                <a:spcPts val="0"/>
              </a:spcBef>
              <a:spcAft>
                <a:spcPts val="0"/>
              </a:spcAft>
              <a:buClr>
                <a:schemeClr val="lt1"/>
              </a:buClr>
              <a:buSzPts val="2500"/>
              <a:buNone/>
              <a:defRPr sz="2500">
                <a:solidFill>
                  <a:schemeClr val="lt1"/>
                </a:solidFill>
              </a:defRPr>
            </a:lvl5pPr>
            <a:lvl6pPr lvl="5">
              <a:lnSpc>
                <a:spcPct val="80000"/>
              </a:lnSpc>
              <a:spcBef>
                <a:spcPts val="0"/>
              </a:spcBef>
              <a:spcAft>
                <a:spcPts val="0"/>
              </a:spcAft>
              <a:buClr>
                <a:schemeClr val="lt1"/>
              </a:buClr>
              <a:buSzPts val="2500"/>
              <a:buNone/>
              <a:defRPr sz="2500">
                <a:solidFill>
                  <a:schemeClr val="lt1"/>
                </a:solidFill>
              </a:defRPr>
            </a:lvl6pPr>
            <a:lvl7pPr lvl="6">
              <a:lnSpc>
                <a:spcPct val="80000"/>
              </a:lnSpc>
              <a:spcBef>
                <a:spcPts val="0"/>
              </a:spcBef>
              <a:spcAft>
                <a:spcPts val="0"/>
              </a:spcAft>
              <a:buClr>
                <a:schemeClr val="lt1"/>
              </a:buClr>
              <a:buSzPts val="2500"/>
              <a:buNone/>
              <a:defRPr sz="2500">
                <a:solidFill>
                  <a:schemeClr val="lt1"/>
                </a:solidFill>
              </a:defRPr>
            </a:lvl7pPr>
            <a:lvl8pPr lvl="7">
              <a:lnSpc>
                <a:spcPct val="80000"/>
              </a:lnSpc>
              <a:spcBef>
                <a:spcPts val="0"/>
              </a:spcBef>
              <a:spcAft>
                <a:spcPts val="0"/>
              </a:spcAft>
              <a:buClr>
                <a:schemeClr val="lt1"/>
              </a:buClr>
              <a:buSzPts val="2500"/>
              <a:buNone/>
              <a:defRPr sz="2500">
                <a:solidFill>
                  <a:schemeClr val="lt1"/>
                </a:solidFill>
              </a:defRPr>
            </a:lvl8pPr>
            <a:lvl9pPr lvl="8">
              <a:lnSpc>
                <a:spcPct val="80000"/>
              </a:lnSpc>
              <a:spcBef>
                <a:spcPts val="0"/>
              </a:spcBef>
              <a:spcAft>
                <a:spcPts val="0"/>
              </a:spcAft>
              <a:buClr>
                <a:schemeClr val="lt1"/>
              </a:buClr>
              <a:buSzPts val="2500"/>
              <a:buNone/>
              <a:defRPr sz="2500">
                <a:solidFill>
                  <a:schemeClr val="l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2">
  <p:cSld name="MAIN_POINT">
    <p:spTree>
      <p:nvGrpSpPr>
        <p:cNvPr id="133" name="Shape 133"/>
        <p:cNvGrpSpPr/>
        <p:nvPr/>
      </p:nvGrpSpPr>
      <p:grpSpPr>
        <a:xfrm>
          <a:off x="0" y="0"/>
          <a:ext cx="0" cy="0"/>
          <a:chOff x="0" y="0"/>
          <a:chExt cx="0" cy="0"/>
        </a:xfrm>
      </p:grpSpPr>
      <p:sp>
        <p:nvSpPr>
          <p:cNvPr id="134" name="Google Shape;13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27"/>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6" name="Google Shape;136;p27"/>
          <p:cNvSpPr/>
          <p:nvPr>
            <p:ph idx="2" type="pic"/>
          </p:nvPr>
        </p:nvSpPr>
        <p:spPr>
          <a:xfrm>
            <a:off x="2315425" y="226625"/>
            <a:ext cx="3733800" cy="4690500"/>
          </a:xfrm>
          <a:prstGeom prst="rect">
            <a:avLst/>
          </a:prstGeom>
          <a:noFill/>
          <a:ln cap="flat" cmpd="sng" w="9525">
            <a:solidFill>
              <a:schemeClr val="dk1"/>
            </a:solidFill>
            <a:prstDash val="solid"/>
            <a:round/>
            <a:headEnd len="sm" w="sm" type="none"/>
            <a:tailEnd len="sm" w="sm" type="none"/>
          </a:ln>
        </p:spPr>
      </p:sp>
      <p:sp>
        <p:nvSpPr>
          <p:cNvPr id="137" name="Google Shape;137;p27"/>
          <p:cNvSpPr/>
          <p:nvPr>
            <p:ph idx="3" type="pic"/>
          </p:nvPr>
        </p:nvSpPr>
        <p:spPr>
          <a:xfrm>
            <a:off x="6255975" y="1391900"/>
            <a:ext cx="2661600" cy="2359500"/>
          </a:xfrm>
          <a:prstGeom prst="rect">
            <a:avLst/>
          </a:prstGeom>
          <a:noFill/>
          <a:ln cap="flat" cmpd="sng" w="9525">
            <a:solidFill>
              <a:schemeClr val="dk1"/>
            </a:solidFill>
            <a:prstDash val="solid"/>
            <a:round/>
            <a:headEnd len="sm" w="sm" type="none"/>
            <a:tailEnd len="sm" w="sm" type="none"/>
          </a:ln>
        </p:spPr>
      </p:sp>
      <p:sp>
        <p:nvSpPr>
          <p:cNvPr id="138" name="Google Shape;138;p27"/>
          <p:cNvSpPr txBox="1"/>
          <p:nvPr>
            <p:ph idx="4"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chart">
  <p:cSld name="SECTION_TITLE_AND_DESCRIPTION">
    <p:spTree>
      <p:nvGrpSpPr>
        <p:cNvPr id="139" name="Shape 139"/>
        <p:cNvGrpSpPr/>
        <p:nvPr/>
      </p:nvGrpSpPr>
      <p:grpSpPr>
        <a:xfrm>
          <a:off x="0" y="0"/>
          <a:ext cx="0" cy="0"/>
          <a:chOff x="0" y="0"/>
          <a:chExt cx="0" cy="0"/>
        </a:xfrm>
      </p:grpSpPr>
      <p:sp>
        <p:nvSpPr>
          <p:cNvPr id="140" name="Google Shape;140;p28"/>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1" name="Google Shape;14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2" name="Google Shape;142;p28"/>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3" name="Google Shape;143;p28"/>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600"/>
              <a:buNone/>
              <a:defRPr b="0" sz="600">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p:txBody>
      </p:sp>
      <p:sp>
        <p:nvSpPr>
          <p:cNvPr id="144" name="Google Shape;144;p28"/>
          <p:cNvSpPr txBox="1"/>
          <p:nvPr>
            <p:ph idx="3" type="title"/>
          </p:nvPr>
        </p:nvSpPr>
        <p:spPr>
          <a:xfrm>
            <a:off x="226525" y="1271099"/>
            <a:ext cx="4119000" cy="816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p:txBody>
      </p:sp>
      <p:sp>
        <p:nvSpPr>
          <p:cNvPr id="145" name="Google Shape;145;p28"/>
          <p:cNvSpPr txBox="1"/>
          <p:nvPr>
            <p:ph idx="1" type="body"/>
          </p:nvPr>
        </p:nvSpPr>
        <p:spPr>
          <a:xfrm>
            <a:off x="226525" y="2080439"/>
            <a:ext cx="4119000" cy="1678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SECTION_TITLE_AND_DESCRIPTION_1">
    <p:spTree>
      <p:nvGrpSpPr>
        <p:cNvPr id="146" name="Shape 146"/>
        <p:cNvGrpSpPr/>
        <p:nvPr/>
      </p:nvGrpSpPr>
      <p:grpSpPr>
        <a:xfrm>
          <a:off x="0" y="0"/>
          <a:ext cx="0" cy="0"/>
          <a:chOff x="0" y="0"/>
          <a:chExt cx="0" cy="0"/>
        </a:xfrm>
      </p:grpSpPr>
      <p:sp>
        <p:nvSpPr>
          <p:cNvPr id="147" name="Google Shape;147;p2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 name="Google Shape;14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9" name="Google Shape;149;p29"/>
          <p:cNvSpPr txBox="1"/>
          <p:nvPr>
            <p:ph type="title"/>
          </p:nvPr>
        </p:nvSpPr>
        <p:spPr>
          <a:xfrm>
            <a:off x="226525" y="697649"/>
            <a:ext cx="4119000" cy="816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p:txBody>
      </p:sp>
      <p:sp>
        <p:nvSpPr>
          <p:cNvPr id="150" name="Google Shape;150;p29"/>
          <p:cNvSpPr txBox="1"/>
          <p:nvPr>
            <p:ph idx="1" type="body"/>
          </p:nvPr>
        </p:nvSpPr>
        <p:spPr>
          <a:xfrm>
            <a:off x="226525" y="2509639"/>
            <a:ext cx="4119000" cy="1678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29"/>
          <p:cNvSpPr txBox="1"/>
          <p:nvPr>
            <p:ph idx="2" type="subTitle"/>
          </p:nvPr>
        </p:nvSpPr>
        <p:spPr>
          <a:xfrm>
            <a:off x="226525" y="1710600"/>
            <a:ext cx="3994800" cy="6027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SECTION_TITLE_AND_DESCRIPTION_1_1">
    <p:spTree>
      <p:nvGrpSpPr>
        <p:cNvPr id="152" name="Shape 152"/>
        <p:cNvGrpSpPr/>
        <p:nvPr/>
      </p:nvGrpSpPr>
      <p:grpSpPr>
        <a:xfrm>
          <a:off x="0" y="0"/>
          <a:ext cx="0" cy="0"/>
          <a:chOff x="0" y="0"/>
          <a:chExt cx="0" cy="0"/>
        </a:xfrm>
      </p:grpSpPr>
      <p:sp>
        <p:nvSpPr>
          <p:cNvPr id="153" name="Google Shape;153;p30"/>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4" name="Google Shape;15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5" name="Google Shape;155;p30"/>
          <p:cNvSpPr txBox="1"/>
          <p:nvPr>
            <p:ph type="title"/>
          </p:nvPr>
        </p:nvSpPr>
        <p:spPr>
          <a:xfrm>
            <a:off x="226525" y="697649"/>
            <a:ext cx="4119000" cy="816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p:txBody>
      </p:sp>
      <p:sp>
        <p:nvSpPr>
          <p:cNvPr id="156" name="Google Shape;156;p30"/>
          <p:cNvSpPr txBox="1"/>
          <p:nvPr>
            <p:ph idx="1" type="body"/>
          </p:nvPr>
        </p:nvSpPr>
        <p:spPr>
          <a:xfrm>
            <a:off x="226525" y="2509639"/>
            <a:ext cx="4119000" cy="1678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7" name="Google Shape;157;p30"/>
          <p:cNvSpPr txBox="1"/>
          <p:nvPr>
            <p:ph idx="2" type="subTitle"/>
          </p:nvPr>
        </p:nvSpPr>
        <p:spPr>
          <a:xfrm>
            <a:off x="226525" y="1710600"/>
            <a:ext cx="3994800" cy="6027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0"/>
          <p:cNvSpPr txBox="1"/>
          <p:nvPr>
            <p:ph idx="3" type="body"/>
          </p:nvPr>
        </p:nvSpPr>
        <p:spPr>
          <a:xfrm>
            <a:off x="4798500" y="2509639"/>
            <a:ext cx="4119000" cy="1678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dk2"/>
              </a:buClr>
              <a:buSzPts val="1200"/>
              <a:buChar char="●"/>
              <a:defRPr sz="1200">
                <a:solidFill>
                  <a:schemeClr val="dk2"/>
                </a:solidFill>
              </a:defRPr>
            </a:lvl1pPr>
            <a:lvl2pPr indent="-304800" lvl="1" marL="914400">
              <a:spcBef>
                <a:spcPts val="0"/>
              </a:spcBef>
              <a:spcAft>
                <a:spcPts val="0"/>
              </a:spcAft>
              <a:buClr>
                <a:schemeClr val="dk2"/>
              </a:buClr>
              <a:buSzPts val="1200"/>
              <a:buChar char="○"/>
              <a:defRPr sz="1200">
                <a:solidFill>
                  <a:schemeClr val="dk2"/>
                </a:solidFill>
              </a:defRPr>
            </a:lvl2pPr>
            <a:lvl3pPr indent="-304800" lvl="2" marL="1371600">
              <a:spcBef>
                <a:spcPts val="0"/>
              </a:spcBef>
              <a:spcAft>
                <a:spcPts val="0"/>
              </a:spcAft>
              <a:buClr>
                <a:schemeClr val="dk2"/>
              </a:buClr>
              <a:buSzPts val="1200"/>
              <a:buChar char="■"/>
              <a:defRPr sz="1200">
                <a:solidFill>
                  <a:schemeClr val="dk2"/>
                </a:solidFill>
              </a:defRPr>
            </a:lvl3pPr>
            <a:lvl4pPr indent="-304800" lvl="3" marL="1828800">
              <a:spcBef>
                <a:spcPts val="0"/>
              </a:spcBef>
              <a:spcAft>
                <a:spcPts val="0"/>
              </a:spcAft>
              <a:buClr>
                <a:schemeClr val="dk2"/>
              </a:buClr>
              <a:buSzPts val="1200"/>
              <a:buChar char="●"/>
              <a:defRPr sz="1200">
                <a:solidFill>
                  <a:schemeClr val="dk2"/>
                </a:solidFill>
              </a:defRPr>
            </a:lvl4pPr>
            <a:lvl5pPr indent="-304800" lvl="4" marL="2286000">
              <a:spcBef>
                <a:spcPts val="0"/>
              </a:spcBef>
              <a:spcAft>
                <a:spcPts val="0"/>
              </a:spcAft>
              <a:buClr>
                <a:schemeClr val="dk2"/>
              </a:buClr>
              <a:buSzPts val="1200"/>
              <a:buChar char="○"/>
              <a:defRPr sz="1200">
                <a:solidFill>
                  <a:schemeClr val="dk2"/>
                </a:solidFill>
              </a:defRPr>
            </a:lvl5pPr>
            <a:lvl6pPr indent="-304800" lvl="5" marL="2743200">
              <a:spcBef>
                <a:spcPts val="0"/>
              </a:spcBef>
              <a:spcAft>
                <a:spcPts val="0"/>
              </a:spcAft>
              <a:buClr>
                <a:schemeClr val="dk2"/>
              </a:buClr>
              <a:buSzPts val="1200"/>
              <a:buChar char="■"/>
              <a:defRPr sz="1200">
                <a:solidFill>
                  <a:schemeClr val="dk2"/>
                </a:solidFill>
              </a:defRPr>
            </a:lvl6pPr>
            <a:lvl7pPr indent="-304800" lvl="6" marL="3200400">
              <a:spcBef>
                <a:spcPts val="0"/>
              </a:spcBef>
              <a:spcAft>
                <a:spcPts val="0"/>
              </a:spcAft>
              <a:buClr>
                <a:schemeClr val="dk2"/>
              </a:buClr>
              <a:buSzPts val="1200"/>
              <a:buChar char="●"/>
              <a:defRPr sz="1200">
                <a:solidFill>
                  <a:schemeClr val="dk2"/>
                </a:solidFill>
              </a:defRPr>
            </a:lvl7pPr>
            <a:lvl8pPr indent="-304800" lvl="7" marL="3657600">
              <a:spcBef>
                <a:spcPts val="0"/>
              </a:spcBef>
              <a:spcAft>
                <a:spcPts val="0"/>
              </a:spcAft>
              <a:buClr>
                <a:schemeClr val="dk2"/>
              </a:buClr>
              <a:buSzPts val="1200"/>
              <a:buChar char="○"/>
              <a:defRPr sz="1200">
                <a:solidFill>
                  <a:schemeClr val="dk2"/>
                </a:solidFill>
              </a:defRPr>
            </a:lvl8pPr>
            <a:lvl9pPr indent="-304800" lvl="8" marL="4114800">
              <a:spcBef>
                <a:spcPts val="0"/>
              </a:spcBef>
              <a:spcAft>
                <a:spcPts val="0"/>
              </a:spcAft>
              <a:buClr>
                <a:schemeClr val="dk2"/>
              </a:buClr>
              <a:buSzPts val="1200"/>
              <a:buChar char="■"/>
              <a:defRPr sz="1200">
                <a:solidFill>
                  <a:schemeClr val="dk2"/>
                </a:solidFill>
              </a:defRPr>
            </a:lvl9pPr>
          </a:lstStyle>
          <a:p/>
        </p:txBody>
      </p:sp>
      <p:sp>
        <p:nvSpPr>
          <p:cNvPr id="159" name="Google Shape;159;p30"/>
          <p:cNvSpPr txBox="1"/>
          <p:nvPr>
            <p:ph idx="4" type="subTitle"/>
          </p:nvPr>
        </p:nvSpPr>
        <p:spPr>
          <a:xfrm>
            <a:off x="4798500" y="1710600"/>
            <a:ext cx="3994800" cy="60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18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hree storyboards 2">
  <p:cSld name="CAPTION_ONLY">
    <p:bg>
      <p:bgPr>
        <a:solidFill>
          <a:schemeClr val="dk1"/>
        </a:solidFill>
      </p:bgPr>
    </p:bg>
    <p:spTree>
      <p:nvGrpSpPr>
        <p:cNvPr id="160" name="Shape 160"/>
        <p:cNvGrpSpPr/>
        <p:nvPr/>
      </p:nvGrpSpPr>
      <p:grpSpPr>
        <a:xfrm>
          <a:off x="0" y="0"/>
          <a:ext cx="0" cy="0"/>
          <a:chOff x="0" y="0"/>
          <a:chExt cx="0" cy="0"/>
        </a:xfrm>
      </p:grpSpPr>
      <p:sp>
        <p:nvSpPr>
          <p:cNvPr id="161" name="Google Shape;161;p31"/>
          <p:cNvSpPr/>
          <p:nvPr/>
        </p:nvSpPr>
        <p:spPr>
          <a:xfrm>
            <a:off x="0" y="4063950"/>
            <a:ext cx="3060000" cy="107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62" name="Google Shape;162;p31"/>
          <p:cNvSpPr/>
          <p:nvPr>
            <p:ph idx="2" type="pic"/>
          </p:nvPr>
        </p:nvSpPr>
        <p:spPr>
          <a:xfrm>
            <a:off x="0" y="709975"/>
            <a:ext cx="3043800" cy="3346500"/>
          </a:xfrm>
          <a:prstGeom prst="rect">
            <a:avLst/>
          </a:prstGeom>
          <a:noFill/>
          <a:ln>
            <a:noFill/>
          </a:ln>
        </p:spPr>
      </p:sp>
      <p:cxnSp>
        <p:nvCxnSpPr>
          <p:cNvPr id="163" name="Google Shape;163;p31"/>
          <p:cNvCxnSpPr/>
          <p:nvPr/>
        </p:nvCxnSpPr>
        <p:spPr>
          <a:xfrm>
            <a:off x="3048525" y="703650"/>
            <a:ext cx="0" cy="4448700"/>
          </a:xfrm>
          <a:prstGeom prst="straightConnector1">
            <a:avLst/>
          </a:prstGeom>
          <a:noFill/>
          <a:ln cap="flat" cmpd="sng" w="9525">
            <a:solidFill>
              <a:schemeClr val="dk1"/>
            </a:solidFill>
            <a:prstDash val="solid"/>
            <a:round/>
            <a:headEnd len="med" w="med" type="none"/>
            <a:tailEnd len="med" w="med" type="none"/>
          </a:ln>
        </p:spPr>
      </p:cxnSp>
      <p:cxnSp>
        <p:nvCxnSpPr>
          <p:cNvPr id="164" name="Google Shape;164;p31"/>
          <p:cNvCxnSpPr/>
          <p:nvPr/>
        </p:nvCxnSpPr>
        <p:spPr>
          <a:xfrm>
            <a:off x="6090575" y="703650"/>
            <a:ext cx="0" cy="4448700"/>
          </a:xfrm>
          <a:prstGeom prst="straightConnector1">
            <a:avLst/>
          </a:prstGeom>
          <a:noFill/>
          <a:ln cap="flat" cmpd="sng" w="9525">
            <a:solidFill>
              <a:schemeClr val="dk1"/>
            </a:solidFill>
            <a:prstDash val="solid"/>
            <a:round/>
            <a:headEnd len="med" w="med" type="none"/>
            <a:tailEnd len="med" w="med" type="none"/>
          </a:ln>
        </p:spPr>
      </p:cxnSp>
      <p:cxnSp>
        <p:nvCxnSpPr>
          <p:cNvPr id="165" name="Google Shape;165;p31"/>
          <p:cNvCxnSpPr/>
          <p:nvPr/>
        </p:nvCxnSpPr>
        <p:spPr>
          <a:xfrm rot="10800000">
            <a:off x="0" y="704725"/>
            <a:ext cx="9152400" cy="0"/>
          </a:xfrm>
          <a:prstGeom prst="straightConnector1">
            <a:avLst/>
          </a:prstGeom>
          <a:noFill/>
          <a:ln cap="flat" cmpd="sng" w="9525">
            <a:solidFill>
              <a:schemeClr val="dk1"/>
            </a:solidFill>
            <a:prstDash val="solid"/>
            <a:round/>
            <a:headEnd len="med" w="med" type="none"/>
            <a:tailEnd len="med" w="med" type="none"/>
          </a:ln>
        </p:spPr>
      </p:cxnSp>
      <p:sp>
        <p:nvSpPr>
          <p:cNvPr id="166" name="Google Shape;166;p31"/>
          <p:cNvSpPr txBox="1"/>
          <p:nvPr>
            <p:ph type="title"/>
          </p:nvPr>
        </p:nvSpPr>
        <p:spPr>
          <a:xfrm>
            <a:off x="161850" y="4156448"/>
            <a:ext cx="27267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p:txBody>
      </p:sp>
      <p:sp>
        <p:nvSpPr>
          <p:cNvPr id="167" name="Google Shape;167;p31"/>
          <p:cNvSpPr txBox="1"/>
          <p:nvPr>
            <p:ph idx="1" type="body"/>
          </p:nvPr>
        </p:nvSpPr>
        <p:spPr>
          <a:xfrm>
            <a:off x="161850" y="4626190"/>
            <a:ext cx="2726700" cy="393600"/>
          </a:xfrm>
          <a:prstGeom prst="rect">
            <a:avLst/>
          </a:prstGeom>
        </p:spPr>
        <p:txBody>
          <a:bodyPr anchorCtr="0" anchor="ctr" bIns="91425" lIns="91425" spcFirstLastPara="1" rIns="91425" wrap="square" tIns="91425">
            <a:noAutofit/>
          </a:bodyPr>
          <a:lstStyle>
            <a:lvl1pPr indent="-292100" lvl="0" marL="457200">
              <a:lnSpc>
                <a:spcPct val="90000"/>
              </a:lnSpc>
              <a:spcBef>
                <a:spcPts val="0"/>
              </a:spcBef>
              <a:spcAft>
                <a:spcPts val="0"/>
              </a:spcAft>
              <a:buSzPts val="1000"/>
              <a:buChar char="●"/>
              <a:defRPr sz="1000"/>
            </a:lvl1pPr>
            <a:lvl2pPr indent="-292100" lvl="1" marL="914400">
              <a:lnSpc>
                <a:spcPct val="90000"/>
              </a:lnSpc>
              <a:spcBef>
                <a:spcPts val="0"/>
              </a:spcBef>
              <a:spcAft>
                <a:spcPts val="0"/>
              </a:spcAft>
              <a:buSzPts val="1000"/>
              <a:buChar char="○"/>
              <a:defRPr sz="1000"/>
            </a:lvl2pPr>
            <a:lvl3pPr indent="-292100" lvl="2" marL="1371600">
              <a:lnSpc>
                <a:spcPct val="90000"/>
              </a:lnSpc>
              <a:spcBef>
                <a:spcPts val="0"/>
              </a:spcBef>
              <a:spcAft>
                <a:spcPts val="0"/>
              </a:spcAft>
              <a:buSzPts val="1000"/>
              <a:buChar char="■"/>
              <a:defRPr sz="1000"/>
            </a:lvl3pPr>
            <a:lvl4pPr indent="-292100" lvl="3" marL="1828800">
              <a:lnSpc>
                <a:spcPct val="90000"/>
              </a:lnSpc>
              <a:spcBef>
                <a:spcPts val="0"/>
              </a:spcBef>
              <a:spcAft>
                <a:spcPts val="0"/>
              </a:spcAft>
              <a:buSzPts val="1000"/>
              <a:buChar char="●"/>
              <a:defRPr sz="1000"/>
            </a:lvl4pPr>
            <a:lvl5pPr indent="-292100" lvl="4" marL="2286000">
              <a:lnSpc>
                <a:spcPct val="90000"/>
              </a:lnSpc>
              <a:spcBef>
                <a:spcPts val="0"/>
              </a:spcBef>
              <a:spcAft>
                <a:spcPts val="0"/>
              </a:spcAft>
              <a:buSzPts val="1000"/>
              <a:buChar char="○"/>
              <a:defRPr sz="1000"/>
            </a:lvl5pPr>
            <a:lvl6pPr indent="-292100" lvl="5" marL="2743200">
              <a:lnSpc>
                <a:spcPct val="90000"/>
              </a:lnSpc>
              <a:spcBef>
                <a:spcPts val="0"/>
              </a:spcBef>
              <a:spcAft>
                <a:spcPts val="0"/>
              </a:spcAft>
              <a:buSzPts val="1000"/>
              <a:buChar char="■"/>
              <a:defRPr sz="1000"/>
            </a:lvl6pPr>
            <a:lvl7pPr indent="-292100" lvl="6" marL="3200400">
              <a:lnSpc>
                <a:spcPct val="90000"/>
              </a:lnSpc>
              <a:spcBef>
                <a:spcPts val="0"/>
              </a:spcBef>
              <a:spcAft>
                <a:spcPts val="0"/>
              </a:spcAft>
              <a:buSzPts val="1000"/>
              <a:buChar char="●"/>
              <a:defRPr sz="1000"/>
            </a:lvl7pPr>
            <a:lvl8pPr indent="-292100" lvl="7" marL="3657600">
              <a:lnSpc>
                <a:spcPct val="90000"/>
              </a:lnSpc>
              <a:spcBef>
                <a:spcPts val="0"/>
              </a:spcBef>
              <a:spcAft>
                <a:spcPts val="0"/>
              </a:spcAft>
              <a:buSzPts val="1000"/>
              <a:buChar char="○"/>
              <a:defRPr sz="1000"/>
            </a:lvl8pPr>
            <a:lvl9pPr indent="-292100" lvl="8" marL="4114800">
              <a:lnSpc>
                <a:spcPct val="90000"/>
              </a:lnSpc>
              <a:spcBef>
                <a:spcPts val="0"/>
              </a:spcBef>
              <a:spcAft>
                <a:spcPts val="0"/>
              </a:spcAft>
              <a:buSzPts val="1000"/>
              <a:buChar char="■"/>
              <a:defRPr sz="1000"/>
            </a:lvl9pPr>
          </a:lstStyle>
          <a:p/>
        </p:txBody>
      </p:sp>
      <p:sp>
        <p:nvSpPr>
          <p:cNvPr id="168" name="Google Shape;168;p31"/>
          <p:cNvSpPr/>
          <p:nvPr/>
        </p:nvSpPr>
        <p:spPr>
          <a:xfrm>
            <a:off x="6095725" y="4063950"/>
            <a:ext cx="3060000" cy="107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69" name="Google Shape;169;p31"/>
          <p:cNvSpPr/>
          <p:nvPr>
            <p:ph idx="3" type="pic"/>
          </p:nvPr>
        </p:nvSpPr>
        <p:spPr>
          <a:xfrm>
            <a:off x="6095725" y="709975"/>
            <a:ext cx="3043800" cy="3346500"/>
          </a:xfrm>
          <a:prstGeom prst="rect">
            <a:avLst/>
          </a:prstGeom>
          <a:noFill/>
          <a:ln>
            <a:noFill/>
          </a:ln>
        </p:spPr>
      </p:sp>
      <p:sp>
        <p:nvSpPr>
          <p:cNvPr id="170" name="Google Shape;170;p31"/>
          <p:cNvSpPr txBox="1"/>
          <p:nvPr>
            <p:ph idx="4" type="title"/>
          </p:nvPr>
        </p:nvSpPr>
        <p:spPr>
          <a:xfrm>
            <a:off x="6257575" y="4156448"/>
            <a:ext cx="27267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p:txBody>
      </p:sp>
      <p:sp>
        <p:nvSpPr>
          <p:cNvPr id="171" name="Google Shape;171;p31"/>
          <p:cNvSpPr txBox="1"/>
          <p:nvPr>
            <p:ph idx="5" type="body"/>
          </p:nvPr>
        </p:nvSpPr>
        <p:spPr>
          <a:xfrm>
            <a:off x="6257575" y="4626190"/>
            <a:ext cx="2726700" cy="393600"/>
          </a:xfrm>
          <a:prstGeom prst="rect">
            <a:avLst/>
          </a:prstGeom>
        </p:spPr>
        <p:txBody>
          <a:bodyPr anchorCtr="0" anchor="ctr" bIns="91425" lIns="91425" spcFirstLastPara="1" rIns="91425" wrap="square" tIns="91425">
            <a:noAutofit/>
          </a:bodyPr>
          <a:lstStyle>
            <a:lvl1pPr indent="-292100" lvl="0" marL="457200">
              <a:lnSpc>
                <a:spcPct val="90000"/>
              </a:lnSpc>
              <a:spcBef>
                <a:spcPts val="0"/>
              </a:spcBef>
              <a:spcAft>
                <a:spcPts val="0"/>
              </a:spcAft>
              <a:buSzPts val="1000"/>
              <a:buChar char="●"/>
              <a:defRPr sz="1000"/>
            </a:lvl1pPr>
            <a:lvl2pPr indent="-292100" lvl="1" marL="914400">
              <a:lnSpc>
                <a:spcPct val="90000"/>
              </a:lnSpc>
              <a:spcBef>
                <a:spcPts val="0"/>
              </a:spcBef>
              <a:spcAft>
                <a:spcPts val="0"/>
              </a:spcAft>
              <a:buSzPts val="1000"/>
              <a:buChar char="○"/>
              <a:defRPr sz="1000"/>
            </a:lvl2pPr>
            <a:lvl3pPr indent="-292100" lvl="2" marL="1371600">
              <a:lnSpc>
                <a:spcPct val="90000"/>
              </a:lnSpc>
              <a:spcBef>
                <a:spcPts val="0"/>
              </a:spcBef>
              <a:spcAft>
                <a:spcPts val="0"/>
              </a:spcAft>
              <a:buSzPts val="1000"/>
              <a:buChar char="■"/>
              <a:defRPr sz="1000"/>
            </a:lvl3pPr>
            <a:lvl4pPr indent="-292100" lvl="3" marL="1828800">
              <a:lnSpc>
                <a:spcPct val="90000"/>
              </a:lnSpc>
              <a:spcBef>
                <a:spcPts val="0"/>
              </a:spcBef>
              <a:spcAft>
                <a:spcPts val="0"/>
              </a:spcAft>
              <a:buSzPts val="1000"/>
              <a:buChar char="●"/>
              <a:defRPr sz="1000"/>
            </a:lvl4pPr>
            <a:lvl5pPr indent="-292100" lvl="4" marL="2286000">
              <a:lnSpc>
                <a:spcPct val="90000"/>
              </a:lnSpc>
              <a:spcBef>
                <a:spcPts val="0"/>
              </a:spcBef>
              <a:spcAft>
                <a:spcPts val="0"/>
              </a:spcAft>
              <a:buSzPts val="1000"/>
              <a:buChar char="○"/>
              <a:defRPr sz="1000"/>
            </a:lvl5pPr>
            <a:lvl6pPr indent="-292100" lvl="5" marL="2743200">
              <a:lnSpc>
                <a:spcPct val="90000"/>
              </a:lnSpc>
              <a:spcBef>
                <a:spcPts val="0"/>
              </a:spcBef>
              <a:spcAft>
                <a:spcPts val="0"/>
              </a:spcAft>
              <a:buSzPts val="1000"/>
              <a:buChar char="■"/>
              <a:defRPr sz="1000"/>
            </a:lvl6pPr>
            <a:lvl7pPr indent="-292100" lvl="6" marL="3200400">
              <a:lnSpc>
                <a:spcPct val="90000"/>
              </a:lnSpc>
              <a:spcBef>
                <a:spcPts val="0"/>
              </a:spcBef>
              <a:spcAft>
                <a:spcPts val="0"/>
              </a:spcAft>
              <a:buSzPts val="1000"/>
              <a:buChar char="●"/>
              <a:defRPr sz="1000"/>
            </a:lvl7pPr>
            <a:lvl8pPr indent="-292100" lvl="7" marL="3657600">
              <a:lnSpc>
                <a:spcPct val="90000"/>
              </a:lnSpc>
              <a:spcBef>
                <a:spcPts val="0"/>
              </a:spcBef>
              <a:spcAft>
                <a:spcPts val="0"/>
              </a:spcAft>
              <a:buSzPts val="1000"/>
              <a:buChar char="○"/>
              <a:defRPr sz="1000"/>
            </a:lvl8pPr>
            <a:lvl9pPr indent="-292100" lvl="8" marL="4114800">
              <a:lnSpc>
                <a:spcPct val="90000"/>
              </a:lnSpc>
              <a:spcBef>
                <a:spcPts val="0"/>
              </a:spcBef>
              <a:spcAft>
                <a:spcPts val="0"/>
              </a:spcAft>
              <a:buSzPts val="1000"/>
              <a:buChar char="■"/>
              <a:defRPr sz="1000"/>
            </a:lvl9pPr>
          </a:lstStyle>
          <a:p/>
        </p:txBody>
      </p:sp>
      <p:sp>
        <p:nvSpPr>
          <p:cNvPr id="172" name="Google Shape;172;p31"/>
          <p:cNvSpPr/>
          <p:nvPr>
            <p:ph idx="6" type="pic"/>
          </p:nvPr>
        </p:nvSpPr>
        <p:spPr>
          <a:xfrm>
            <a:off x="3053900" y="1794150"/>
            <a:ext cx="3030600" cy="3349200"/>
          </a:xfrm>
          <a:prstGeom prst="rect">
            <a:avLst/>
          </a:prstGeom>
          <a:noFill/>
          <a:ln>
            <a:noFill/>
          </a:ln>
        </p:spPr>
      </p:sp>
      <p:sp>
        <p:nvSpPr>
          <p:cNvPr id="173" name="Google Shape;173;p31"/>
          <p:cNvSpPr/>
          <p:nvPr/>
        </p:nvSpPr>
        <p:spPr>
          <a:xfrm>
            <a:off x="3054250" y="709380"/>
            <a:ext cx="3030600" cy="107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74" name="Google Shape;174;p31"/>
          <p:cNvSpPr txBox="1"/>
          <p:nvPr>
            <p:ph idx="7" type="title"/>
          </p:nvPr>
        </p:nvSpPr>
        <p:spPr>
          <a:xfrm>
            <a:off x="3214545" y="801878"/>
            <a:ext cx="27006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p:txBody>
      </p:sp>
      <p:sp>
        <p:nvSpPr>
          <p:cNvPr id="175" name="Google Shape;175;p31"/>
          <p:cNvSpPr txBox="1"/>
          <p:nvPr>
            <p:ph idx="8" type="body"/>
          </p:nvPr>
        </p:nvSpPr>
        <p:spPr>
          <a:xfrm>
            <a:off x="3214545" y="1271620"/>
            <a:ext cx="2700600" cy="393600"/>
          </a:xfrm>
          <a:prstGeom prst="rect">
            <a:avLst/>
          </a:prstGeom>
        </p:spPr>
        <p:txBody>
          <a:bodyPr anchorCtr="0" anchor="ctr" bIns="91425" lIns="91425" spcFirstLastPara="1" rIns="91425" wrap="square" tIns="91425">
            <a:noAutofit/>
          </a:bodyPr>
          <a:lstStyle>
            <a:lvl1pPr indent="-292100" lvl="0" marL="457200">
              <a:lnSpc>
                <a:spcPct val="90000"/>
              </a:lnSpc>
              <a:spcBef>
                <a:spcPts val="0"/>
              </a:spcBef>
              <a:spcAft>
                <a:spcPts val="0"/>
              </a:spcAft>
              <a:buSzPts val="1000"/>
              <a:buChar char="●"/>
              <a:defRPr sz="1000"/>
            </a:lvl1pPr>
            <a:lvl2pPr indent="-292100" lvl="1" marL="914400">
              <a:lnSpc>
                <a:spcPct val="90000"/>
              </a:lnSpc>
              <a:spcBef>
                <a:spcPts val="0"/>
              </a:spcBef>
              <a:spcAft>
                <a:spcPts val="0"/>
              </a:spcAft>
              <a:buSzPts val="1000"/>
              <a:buChar char="○"/>
              <a:defRPr sz="1000"/>
            </a:lvl2pPr>
            <a:lvl3pPr indent="-292100" lvl="2" marL="1371600">
              <a:lnSpc>
                <a:spcPct val="90000"/>
              </a:lnSpc>
              <a:spcBef>
                <a:spcPts val="0"/>
              </a:spcBef>
              <a:spcAft>
                <a:spcPts val="0"/>
              </a:spcAft>
              <a:buSzPts val="1000"/>
              <a:buChar char="■"/>
              <a:defRPr sz="1000"/>
            </a:lvl3pPr>
            <a:lvl4pPr indent="-292100" lvl="3" marL="1828800">
              <a:lnSpc>
                <a:spcPct val="90000"/>
              </a:lnSpc>
              <a:spcBef>
                <a:spcPts val="0"/>
              </a:spcBef>
              <a:spcAft>
                <a:spcPts val="0"/>
              </a:spcAft>
              <a:buSzPts val="1000"/>
              <a:buChar char="●"/>
              <a:defRPr sz="1000"/>
            </a:lvl4pPr>
            <a:lvl5pPr indent="-292100" lvl="4" marL="2286000">
              <a:lnSpc>
                <a:spcPct val="90000"/>
              </a:lnSpc>
              <a:spcBef>
                <a:spcPts val="0"/>
              </a:spcBef>
              <a:spcAft>
                <a:spcPts val="0"/>
              </a:spcAft>
              <a:buSzPts val="1000"/>
              <a:buChar char="○"/>
              <a:defRPr sz="1000"/>
            </a:lvl5pPr>
            <a:lvl6pPr indent="-292100" lvl="5" marL="2743200">
              <a:lnSpc>
                <a:spcPct val="90000"/>
              </a:lnSpc>
              <a:spcBef>
                <a:spcPts val="0"/>
              </a:spcBef>
              <a:spcAft>
                <a:spcPts val="0"/>
              </a:spcAft>
              <a:buSzPts val="1000"/>
              <a:buChar char="■"/>
              <a:defRPr sz="1000"/>
            </a:lvl6pPr>
            <a:lvl7pPr indent="-292100" lvl="6" marL="3200400">
              <a:lnSpc>
                <a:spcPct val="90000"/>
              </a:lnSpc>
              <a:spcBef>
                <a:spcPts val="0"/>
              </a:spcBef>
              <a:spcAft>
                <a:spcPts val="0"/>
              </a:spcAft>
              <a:buSzPts val="1000"/>
              <a:buChar char="●"/>
              <a:defRPr sz="1000"/>
            </a:lvl7pPr>
            <a:lvl8pPr indent="-292100" lvl="7" marL="3657600">
              <a:lnSpc>
                <a:spcPct val="90000"/>
              </a:lnSpc>
              <a:spcBef>
                <a:spcPts val="0"/>
              </a:spcBef>
              <a:spcAft>
                <a:spcPts val="0"/>
              </a:spcAft>
              <a:buSzPts val="1000"/>
              <a:buChar char="○"/>
              <a:defRPr sz="1000"/>
            </a:lvl8pPr>
            <a:lvl9pPr indent="-292100" lvl="8" marL="4114800">
              <a:lnSpc>
                <a:spcPct val="90000"/>
              </a:lnSpc>
              <a:spcBef>
                <a:spcPts val="0"/>
              </a:spcBef>
              <a:spcAft>
                <a:spcPts val="0"/>
              </a:spcAft>
              <a:buSzPts val="1000"/>
              <a:buChar char="■"/>
              <a:defRPr sz="1000"/>
            </a:lvl9pPr>
          </a:lstStyle>
          <a:p/>
        </p:txBody>
      </p:sp>
      <p:cxnSp>
        <p:nvCxnSpPr>
          <p:cNvPr id="176" name="Google Shape;176;p31"/>
          <p:cNvCxnSpPr/>
          <p:nvPr/>
        </p:nvCxnSpPr>
        <p:spPr>
          <a:xfrm rot="10800000">
            <a:off x="3049250" y="1791825"/>
            <a:ext cx="3041400" cy="0"/>
          </a:xfrm>
          <a:prstGeom prst="straightConnector1">
            <a:avLst/>
          </a:prstGeom>
          <a:noFill/>
          <a:ln cap="flat" cmpd="sng" w="9525">
            <a:solidFill>
              <a:schemeClr val="dk1"/>
            </a:solidFill>
            <a:prstDash val="solid"/>
            <a:round/>
            <a:headEnd len="med" w="med" type="none"/>
            <a:tailEnd len="med" w="med" type="none"/>
          </a:ln>
        </p:spPr>
      </p:cxnSp>
      <p:cxnSp>
        <p:nvCxnSpPr>
          <p:cNvPr id="177" name="Google Shape;177;p31"/>
          <p:cNvCxnSpPr/>
          <p:nvPr/>
        </p:nvCxnSpPr>
        <p:spPr>
          <a:xfrm rot="10800000">
            <a:off x="0" y="4061975"/>
            <a:ext cx="9152400" cy="0"/>
          </a:xfrm>
          <a:prstGeom prst="straightConnector1">
            <a:avLst/>
          </a:prstGeom>
          <a:noFill/>
          <a:ln cap="flat" cmpd="sng" w="9525">
            <a:solidFill>
              <a:schemeClr val="dk1"/>
            </a:solidFill>
            <a:prstDash val="solid"/>
            <a:round/>
            <a:headEnd len="med" w="med" type="none"/>
            <a:tailEnd len="med" w="med" type="none"/>
          </a:ln>
        </p:spPr>
      </p:cxnSp>
      <p:sp>
        <p:nvSpPr>
          <p:cNvPr id="178" name="Google Shape;178;p31"/>
          <p:cNvSpPr txBox="1"/>
          <p:nvPr>
            <p:ph idx="9" type="title"/>
          </p:nvPr>
        </p:nvSpPr>
        <p:spPr>
          <a:xfrm>
            <a:off x="2497875" y="145800"/>
            <a:ext cx="4791600" cy="4665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with details">
  <p:cSld name="BIG_NUMBER">
    <p:bg>
      <p:bgPr>
        <a:solidFill>
          <a:schemeClr val="lt1"/>
        </a:solidFill>
      </p:bgPr>
    </p:bg>
    <p:spTree>
      <p:nvGrpSpPr>
        <p:cNvPr id="179" name="Shape 179"/>
        <p:cNvGrpSpPr/>
        <p:nvPr/>
      </p:nvGrpSpPr>
      <p:grpSpPr>
        <a:xfrm>
          <a:off x="0" y="0"/>
          <a:ext cx="0" cy="0"/>
          <a:chOff x="0" y="0"/>
          <a:chExt cx="0" cy="0"/>
        </a:xfrm>
      </p:grpSpPr>
      <p:sp>
        <p:nvSpPr>
          <p:cNvPr id="180" name="Google Shape;180;p32"/>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1" name="Google Shape;18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2" name="Google Shape;182;p32"/>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3" name="Google Shape;183;p32"/>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600"/>
              <a:buNone/>
              <a:defRPr b="0" sz="600">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p:txBody>
      </p:sp>
      <p:sp>
        <p:nvSpPr>
          <p:cNvPr id="184" name="Google Shape;184;p32"/>
          <p:cNvSpPr txBox="1"/>
          <p:nvPr>
            <p:ph idx="3" type="title"/>
          </p:nvPr>
        </p:nvSpPr>
        <p:spPr>
          <a:xfrm>
            <a:off x="4801800" y="1644025"/>
            <a:ext cx="4108500" cy="44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1"/>
              </a:buClr>
              <a:buSzPts val="2000"/>
              <a:buNone/>
              <a:defRPr sz="2000">
                <a:solidFill>
                  <a:schemeClr val="lt1"/>
                </a:solidFill>
              </a:defRPr>
            </a:lvl1pPr>
            <a:lvl2pPr lvl="1" algn="ctr">
              <a:lnSpc>
                <a:spcPct val="80000"/>
              </a:lnSpc>
              <a:spcBef>
                <a:spcPts val="0"/>
              </a:spcBef>
              <a:spcAft>
                <a:spcPts val="0"/>
              </a:spcAft>
              <a:buClr>
                <a:schemeClr val="lt1"/>
              </a:buClr>
              <a:buSzPts val="2000"/>
              <a:buNone/>
              <a:defRPr sz="2000">
                <a:solidFill>
                  <a:schemeClr val="lt1"/>
                </a:solidFill>
              </a:defRPr>
            </a:lvl2pPr>
            <a:lvl3pPr lvl="2" algn="ctr">
              <a:lnSpc>
                <a:spcPct val="80000"/>
              </a:lnSpc>
              <a:spcBef>
                <a:spcPts val="0"/>
              </a:spcBef>
              <a:spcAft>
                <a:spcPts val="0"/>
              </a:spcAft>
              <a:buClr>
                <a:schemeClr val="lt1"/>
              </a:buClr>
              <a:buSzPts val="2000"/>
              <a:buNone/>
              <a:defRPr sz="2000">
                <a:solidFill>
                  <a:schemeClr val="lt1"/>
                </a:solidFill>
              </a:defRPr>
            </a:lvl3pPr>
            <a:lvl4pPr lvl="3" algn="ctr">
              <a:lnSpc>
                <a:spcPct val="80000"/>
              </a:lnSpc>
              <a:spcBef>
                <a:spcPts val="0"/>
              </a:spcBef>
              <a:spcAft>
                <a:spcPts val="0"/>
              </a:spcAft>
              <a:buClr>
                <a:schemeClr val="lt1"/>
              </a:buClr>
              <a:buSzPts val="2000"/>
              <a:buNone/>
              <a:defRPr sz="2000">
                <a:solidFill>
                  <a:schemeClr val="lt1"/>
                </a:solidFill>
              </a:defRPr>
            </a:lvl4pPr>
            <a:lvl5pPr lvl="4" algn="ctr">
              <a:lnSpc>
                <a:spcPct val="80000"/>
              </a:lnSpc>
              <a:spcBef>
                <a:spcPts val="0"/>
              </a:spcBef>
              <a:spcAft>
                <a:spcPts val="0"/>
              </a:spcAft>
              <a:buClr>
                <a:schemeClr val="lt1"/>
              </a:buClr>
              <a:buSzPts val="2000"/>
              <a:buNone/>
              <a:defRPr sz="2000">
                <a:solidFill>
                  <a:schemeClr val="lt1"/>
                </a:solidFill>
              </a:defRPr>
            </a:lvl5pPr>
            <a:lvl6pPr lvl="5" algn="ctr">
              <a:lnSpc>
                <a:spcPct val="80000"/>
              </a:lnSpc>
              <a:spcBef>
                <a:spcPts val="0"/>
              </a:spcBef>
              <a:spcAft>
                <a:spcPts val="0"/>
              </a:spcAft>
              <a:buClr>
                <a:schemeClr val="lt1"/>
              </a:buClr>
              <a:buSzPts val="2000"/>
              <a:buNone/>
              <a:defRPr sz="2000">
                <a:solidFill>
                  <a:schemeClr val="lt1"/>
                </a:solidFill>
              </a:defRPr>
            </a:lvl6pPr>
            <a:lvl7pPr lvl="6" algn="ctr">
              <a:lnSpc>
                <a:spcPct val="80000"/>
              </a:lnSpc>
              <a:spcBef>
                <a:spcPts val="0"/>
              </a:spcBef>
              <a:spcAft>
                <a:spcPts val="0"/>
              </a:spcAft>
              <a:buClr>
                <a:schemeClr val="lt1"/>
              </a:buClr>
              <a:buSzPts val="2000"/>
              <a:buNone/>
              <a:defRPr sz="2000">
                <a:solidFill>
                  <a:schemeClr val="lt1"/>
                </a:solidFill>
              </a:defRPr>
            </a:lvl7pPr>
            <a:lvl8pPr lvl="7" algn="ctr">
              <a:lnSpc>
                <a:spcPct val="80000"/>
              </a:lnSpc>
              <a:spcBef>
                <a:spcPts val="0"/>
              </a:spcBef>
              <a:spcAft>
                <a:spcPts val="0"/>
              </a:spcAft>
              <a:buClr>
                <a:schemeClr val="lt1"/>
              </a:buClr>
              <a:buSzPts val="2000"/>
              <a:buNone/>
              <a:defRPr sz="2000">
                <a:solidFill>
                  <a:schemeClr val="lt1"/>
                </a:solidFill>
              </a:defRPr>
            </a:lvl8pPr>
            <a:lvl9pPr lvl="8" algn="ctr">
              <a:lnSpc>
                <a:spcPct val="80000"/>
              </a:lnSpc>
              <a:spcBef>
                <a:spcPts val="0"/>
              </a:spcBef>
              <a:spcAft>
                <a:spcPts val="0"/>
              </a:spcAft>
              <a:buClr>
                <a:schemeClr val="lt1"/>
              </a:buClr>
              <a:buSzPts val="2000"/>
              <a:buNone/>
              <a:defRPr sz="2000">
                <a:solidFill>
                  <a:schemeClr val="lt1"/>
                </a:solidFill>
              </a:defRPr>
            </a:lvl9pPr>
          </a:lstStyle>
          <a:p/>
        </p:txBody>
      </p:sp>
      <p:sp>
        <p:nvSpPr>
          <p:cNvPr id="185" name="Google Shape;185;p32"/>
          <p:cNvSpPr txBox="1"/>
          <p:nvPr>
            <p:ph idx="1" type="body"/>
          </p:nvPr>
        </p:nvSpPr>
        <p:spPr>
          <a:xfrm>
            <a:off x="4805709" y="2069213"/>
            <a:ext cx="4108500" cy="133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Clr>
                <a:schemeClr val="lt1"/>
              </a:buClr>
              <a:buSzPts val="1600"/>
              <a:buChar char="●"/>
              <a:defRPr sz="1600">
                <a:solidFill>
                  <a:schemeClr val="lt1"/>
                </a:solidFill>
              </a:defRPr>
            </a:lvl1pPr>
            <a:lvl2pPr indent="-330200" lvl="1" marL="914400" algn="ctr">
              <a:spcBef>
                <a:spcPts val="0"/>
              </a:spcBef>
              <a:spcAft>
                <a:spcPts val="0"/>
              </a:spcAft>
              <a:buClr>
                <a:schemeClr val="lt1"/>
              </a:buClr>
              <a:buSzPts val="1600"/>
              <a:buChar char="○"/>
              <a:defRPr sz="1600">
                <a:solidFill>
                  <a:schemeClr val="lt1"/>
                </a:solidFill>
              </a:defRPr>
            </a:lvl2pPr>
            <a:lvl3pPr indent="-330200" lvl="2" marL="1371600" algn="ctr">
              <a:spcBef>
                <a:spcPts val="0"/>
              </a:spcBef>
              <a:spcAft>
                <a:spcPts val="0"/>
              </a:spcAft>
              <a:buClr>
                <a:schemeClr val="lt1"/>
              </a:buClr>
              <a:buSzPts val="1600"/>
              <a:buChar char="■"/>
              <a:defRPr sz="1600">
                <a:solidFill>
                  <a:schemeClr val="lt1"/>
                </a:solidFill>
              </a:defRPr>
            </a:lvl3pPr>
            <a:lvl4pPr indent="-330200" lvl="3" marL="1828800" algn="ctr">
              <a:spcBef>
                <a:spcPts val="0"/>
              </a:spcBef>
              <a:spcAft>
                <a:spcPts val="0"/>
              </a:spcAft>
              <a:buClr>
                <a:schemeClr val="lt1"/>
              </a:buClr>
              <a:buSzPts val="1600"/>
              <a:buChar char="●"/>
              <a:defRPr sz="1600">
                <a:solidFill>
                  <a:schemeClr val="lt1"/>
                </a:solidFill>
              </a:defRPr>
            </a:lvl4pPr>
            <a:lvl5pPr indent="-330200" lvl="4" marL="2286000" algn="ctr">
              <a:spcBef>
                <a:spcPts val="0"/>
              </a:spcBef>
              <a:spcAft>
                <a:spcPts val="0"/>
              </a:spcAft>
              <a:buClr>
                <a:schemeClr val="lt1"/>
              </a:buClr>
              <a:buSzPts val="1600"/>
              <a:buChar char="○"/>
              <a:defRPr sz="1600">
                <a:solidFill>
                  <a:schemeClr val="lt1"/>
                </a:solidFill>
              </a:defRPr>
            </a:lvl5pPr>
            <a:lvl6pPr indent="-330200" lvl="5" marL="2743200" algn="ctr">
              <a:spcBef>
                <a:spcPts val="0"/>
              </a:spcBef>
              <a:spcAft>
                <a:spcPts val="0"/>
              </a:spcAft>
              <a:buClr>
                <a:schemeClr val="lt1"/>
              </a:buClr>
              <a:buSzPts val="1600"/>
              <a:buChar char="■"/>
              <a:defRPr sz="1600">
                <a:solidFill>
                  <a:schemeClr val="lt1"/>
                </a:solidFill>
              </a:defRPr>
            </a:lvl6pPr>
            <a:lvl7pPr indent="-330200" lvl="6" marL="3200400" algn="ctr">
              <a:spcBef>
                <a:spcPts val="0"/>
              </a:spcBef>
              <a:spcAft>
                <a:spcPts val="0"/>
              </a:spcAft>
              <a:buClr>
                <a:schemeClr val="lt1"/>
              </a:buClr>
              <a:buSzPts val="1600"/>
              <a:buChar char="●"/>
              <a:defRPr sz="1600">
                <a:solidFill>
                  <a:schemeClr val="lt1"/>
                </a:solidFill>
              </a:defRPr>
            </a:lvl7pPr>
            <a:lvl8pPr indent="-330200" lvl="7" marL="3657600" algn="ctr">
              <a:spcBef>
                <a:spcPts val="0"/>
              </a:spcBef>
              <a:spcAft>
                <a:spcPts val="0"/>
              </a:spcAft>
              <a:buClr>
                <a:schemeClr val="lt1"/>
              </a:buClr>
              <a:buSzPts val="1600"/>
              <a:buChar char="○"/>
              <a:defRPr sz="1600">
                <a:solidFill>
                  <a:schemeClr val="lt1"/>
                </a:solidFill>
              </a:defRPr>
            </a:lvl8pPr>
            <a:lvl9pPr indent="-330200" lvl="8" marL="4114800" algn="ctr">
              <a:spcBef>
                <a:spcPts val="0"/>
              </a:spcBef>
              <a:spcAft>
                <a:spcPts val="0"/>
              </a:spcAft>
              <a:buClr>
                <a:schemeClr val="lt1"/>
              </a:buClr>
              <a:buSzPts val="1600"/>
              <a:buChar char="■"/>
              <a:defRPr sz="1600">
                <a:solidFill>
                  <a:schemeClr val="lt1"/>
                </a:solidFill>
              </a:defRPr>
            </a:lvl9pPr>
          </a:lstStyle>
          <a:p/>
        </p:txBody>
      </p:sp>
      <p:sp>
        <p:nvSpPr>
          <p:cNvPr id="186" name="Google Shape;186;p32"/>
          <p:cNvSpPr txBox="1"/>
          <p:nvPr>
            <p:ph idx="4" type="title"/>
          </p:nvPr>
        </p:nvSpPr>
        <p:spPr>
          <a:xfrm>
            <a:off x="4801800" y="3379700"/>
            <a:ext cx="4108500" cy="44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1"/>
              </a:buClr>
              <a:buSzPts val="1000"/>
              <a:buNone/>
              <a:defRPr sz="1000">
                <a:solidFill>
                  <a:schemeClr val="lt1"/>
                </a:solidFill>
              </a:defRPr>
            </a:lvl1pPr>
            <a:lvl2pPr lvl="1" algn="ctr">
              <a:lnSpc>
                <a:spcPct val="80000"/>
              </a:lnSpc>
              <a:spcBef>
                <a:spcPts val="0"/>
              </a:spcBef>
              <a:spcAft>
                <a:spcPts val="0"/>
              </a:spcAft>
              <a:buClr>
                <a:schemeClr val="lt1"/>
              </a:buClr>
              <a:buSzPts val="1000"/>
              <a:buNone/>
              <a:defRPr sz="1000">
                <a:solidFill>
                  <a:schemeClr val="lt1"/>
                </a:solidFill>
              </a:defRPr>
            </a:lvl2pPr>
            <a:lvl3pPr lvl="2" algn="ctr">
              <a:lnSpc>
                <a:spcPct val="80000"/>
              </a:lnSpc>
              <a:spcBef>
                <a:spcPts val="0"/>
              </a:spcBef>
              <a:spcAft>
                <a:spcPts val="0"/>
              </a:spcAft>
              <a:buClr>
                <a:schemeClr val="lt1"/>
              </a:buClr>
              <a:buSzPts val="1000"/>
              <a:buNone/>
              <a:defRPr sz="1000">
                <a:solidFill>
                  <a:schemeClr val="lt1"/>
                </a:solidFill>
              </a:defRPr>
            </a:lvl3pPr>
            <a:lvl4pPr lvl="3" algn="ctr">
              <a:lnSpc>
                <a:spcPct val="80000"/>
              </a:lnSpc>
              <a:spcBef>
                <a:spcPts val="0"/>
              </a:spcBef>
              <a:spcAft>
                <a:spcPts val="0"/>
              </a:spcAft>
              <a:buClr>
                <a:schemeClr val="lt1"/>
              </a:buClr>
              <a:buSzPts val="1000"/>
              <a:buNone/>
              <a:defRPr sz="1000">
                <a:solidFill>
                  <a:schemeClr val="lt1"/>
                </a:solidFill>
              </a:defRPr>
            </a:lvl4pPr>
            <a:lvl5pPr lvl="4" algn="ctr">
              <a:lnSpc>
                <a:spcPct val="80000"/>
              </a:lnSpc>
              <a:spcBef>
                <a:spcPts val="0"/>
              </a:spcBef>
              <a:spcAft>
                <a:spcPts val="0"/>
              </a:spcAft>
              <a:buClr>
                <a:schemeClr val="lt1"/>
              </a:buClr>
              <a:buSzPts val="1000"/>
              <a:buNone/>
              <a:defRPr sz="1000">
                <a:solidFill>
                  <a:schemeClr val="lt1"/>
                </a:solidFill>
              </a:defRPr>
            </a:lvl5pPr>
            <a:lvl6pPr lvl="5" algn="ctr">
              <a:lnSpc>
                <a:spcPct val="80000"/>
              </a:lnSpc>
              <a:spcBef>
                <a:spcPts val="0"/>
              </a:spcBef>
              <a:spcAft>
                <a:spcPts val="0"/>
              </a:spcAft>
              <a:buClr>
                <a:schemeClr val="lt1"/>
              </a:buClr>
              <a:buSzPts val="1000"/>
              <a:buNone/>
              <a:defRPr sz="1000">
                <a:solidFill>
                  <a:schemeClr val="lt1"/>
                </a:solidFill>
              </a:defRPr>
            </a:lvl6pPr>
            <a:lvl7pPr lvl="6" algn="ctr">
              <a:lnSpc>
                <a:spcPct val="80000"/>
              </a:lnSpc>
              <a:spcBef>
                <a:spcPts val="0"/>
              </a:spcBef>
              <a:spcAft>
                <a:spcPts val="0"/>
              </a:spcAft>
              <a:buClr>
                <a:schemeClr val="lt1"/>
              </a:buClr>
              <a:buSzPts val="1000"/>
              <a:buNone/>
              <a:defRPr sz="1000">
                <a:solidFill>
                  <a:schemeClr val="lt1"/>
                </a:solidFill>
              </a:defRPr>
            </a:lvl7pPr>
            <a:lvl8pPr lvl="7" algn="ctr">
              <a:lnSpc>
                <a:spcPct val="80000"/>
              </a:lnSpc>
              <a:spcBef>
                <a:spcPts val="0"/>
              </a:spcBef>
              <a:spcAft>
                <a:spcPts val="0"/>
              </a:spcAft>
              <a:buClr>
                <a:schemeClr val="lt1"/>
              </a:buClr>
              <a:buSzPts val="1000"/>
              <a:buNone/>
              <a:defRPr sz="1000">
                <a:solidFill>
                  <a:schemeClr val="lt1"/>
                </a:solidFill>
              </a:defRPr>
            </a:lvl8pPr>
            <a:lvl9pPr lvl="8" algn="ctr">
              <a:lnSpc>
                <a:spcPct val="80000"/>
              </a:lnSpc>
              <a:spcBef>
                <a:spcPts val="0"/>
              </a:spcBef>
              <a:spcAft>
                <a:spcPts val="0"/>
              </a:spcAft>
              <a:buClr>
                <a:schemeClr val="lt1"/>
              </a:buClr>
              <a:buSzPts val="1000"/>
              <a:buNone/>
              <a:defRPr sz="1000">
                <a:solidFill>
                  <a:schemeClr val="lt1"/>
                </a:solidFill>
              </a:defRPr>
            </a:lvl9pPr>
          </a:lstStyle>
          <a:p/>
        </p:txBody>
      </p:sp>
      <p:sp>
        <p:nvSpPr>
          <p:cNvPr id="187" name="Google Shape;187;p32"/>
          <p:cNvSpPr txBox="1"/>
          <p:nvPr>
            <p:ph idx="5" type="title"/>
          </p:nvPr>
        </p:nvSpPr>
        <p:spPr>
          <a:xfrm>
            <a:off x="229800" y="1644025"/>
            <a:ext cx="4108500" cy="44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2000"/>
              <a:buNone/>
              <a:defRPr sz="2000"/>
            </a:lvl1pPr>
            <a:lvl2pPr lvl="1" algn="ctr">
              <a:lnSpc>
                <a:spcPct val="80000"/>
              </a:lnSpc>
              <a:spcBef>
                <a:spcPts val="0"/>
              </a:spcBef>
              <a:spcAft>
                <a:spcPts val="0"/>
              </a:spcAft>
              <a:buSzPts val="2000"/>
              <a:buNone/>
              <a:defRPr sz="2000"/>
            </a:lvl2pPr>
            <a:lvl3pPr lvl="2" algn="ctr">
              <a:lnSpc>
                <a:spcPct val="80000"/>
              </a:lnSpc>
              <a:spcBef>
                <a:spcPts val="0"/>
              </a:spcBef>
              <a:spcAft>
                <a:spcPts val="0"/>
              </a:spcAft>
              <a:buSzPts val="2000"/>
              <a:buNone/>
              <a:defRPr sz="2000"/>
            </a:lvl3pPr>
            <a:lvl4pPr lvl="3" algn="ctr">
              <a:lnSpc>
                <a:spcPct val="80000"/>
              </a:lnSpc>
              <a:spcBef>
                <a:spcPts val="0"/>
              </a:spcBef>
              <a:spcAft>
                <a:spcPts val="0"/>
              </a:spcAft>
              <a:buSzPts val="2000"/>
              <a:buNone/>
              <a:defRPr sz="2000"/>
            </a:lvl4pPr>
            <a:lvl5pPr lvl="4" algn="ctr">
              <a:lnSpc>
                <a:spcPct val="80000"/>
              </a:lnSpc>
              <a:spcBef>
                <a:spcPts val="0"/>
              </a:spcBef>
              <a:spcAft>
                <a:spcPts val="0"/>
              </a:spcAft>
              <a:buSzPts val="2000"/>
              <a:buNone/>
              <a:defRPr sz="2000"/>
            </a:lvl5pPr>
            <a:lvl6pPr lvl="5" algn="ctr">
              <a:lnSpc>
                <a:spcPct val="80000"/>
              </a:lnSpc>
              <a:spcBef>
                <a:spcPts val="0"/>
              </a:spcBef>
              <a:spcAft>
                <a:spcPts val="0"/>
              </a:spcAft>
              <a:buSzPts val="2000"/>
              <a:buNone/>
              <a:defRPr sz="2000"/>
            </a:lvl6pPr>
            <a:lvl7pPr lvl="6" algn="ctr">
              <a:lnSpc>
                <a:spcPct val="80000"/>
              </a:lnSpc>
              <a:spcBef>
                <a:spcPts val="0"/>
              </a:spcBef>
              <a:spcAft>
                <a:spcPts val="0"/>
              </a:spcAft>
              <a:buSzPts val="2000"/>
              <a:buNone/>
              <a:defRPr sz="2000"/>
            </a:lvl7pPr>
            <a:lvl8pPr lvl="7" algn="ctr">
              <a:lnSpc>
                <a:spcPct val="80000"/>
              </a:lnSpc>
              <a:spcBef>
                <a:spcPts val="0"/>
              </a:spcBef>
              <a:spcAft>
                <a:spcPts val="0"/>
              </a:spcAft>
              <a:buSzPts val="2000"/>
              <a:buNone/>
              <a:defRPr sz="2000"/>
            </a:lvl8pPr>
            <a:lvl9pPr lvl="8" algn="ctr">
              <a:lnSpc>
                <a:spcPct val="80000"/>
              </a:lnSpc>
              <a:spcBef>
                <a:spcPts val="0"/>
              </a:spcBef>
              <a:spcAft>
                <a:spcPts val="0"/>
              </a:spcAft>
              <a:buSzPts val="2000"/>
              <a:buNone/>
              <a:defRPr sz="2000"/>
            </a:lvl9pPr>
          </a:lstStyle>
          <a:p/>
        </p:txBody>
      </p:sp>
      <p:sp>
        <p:nvSpPr>
          <p:cNvPr id="188" name="Google Shape;188;p32"/>
          <p:cNvSpPr txBox="1"/>
          <p:nvPr>
            <p:ph idx="6" type="body"/>
          </p:nvPr>
        </p:nvSpPr>
        <p:spPr>
          <a:xfrm>
            <a:off x="233709" y="2069213"/>
            <a:ext cx="4108500" cy="133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sz="1600"/>
            </a:lvl1pPr>
            <a:lvl2pPr indent="-330200" lvl="1" marL="914400" algn="ctr">
              <a:spcBef>
                <a:spcPts val="0"/>
              </a:spcBef>
              <a:spcAft>
                <a:spcPts val="0"/>
              </a:spcAft>
              <a:buSzPts val="1600"/>
              <a:buChar char="○"/>
              <a:defRPr sz="1600"/>
            </a:lvl2pPr>
            <a:lvl3pPr indent="-330200" lvl="2" marL="1371600" algn="ctr">
              <a:spcBef>
                <a:spcPts val="0"/>
              </a:spcBef>
              <a:spcAft>
                <a:spcPts val="0"/>
              </a:spcAft>
              <a:buSzPts val="1600"/>
              <a:buChar char="■"/>
              <a:defRPr sz="1600"/>
            </a:lvl3pPr>
            <a:lvl4pPr indent="-330200" lvl="3" marL="1828800" algn="ctr">
              <a:spcBef>
                <a:spcPts val="0"/>
              </a:spcBef>
              <a:spcAft>
                <a:spcPts val="0"/>
              </a:spcAft>
              <a:buSzPts val="1600"/>
              <a:buChar char="●"/>
              <a:defRPr sz="1600"/>
            </a:lvl4pPr>
            <a:lvl5pPr indent="-330200" lvl="4" marL="2286000" algn="ctr">
              <a:spcBef>
                <a:spcPts val="0"/>
              </a:spcBef>
              <a:spcAft>
                <a:spcPts val="0"/>
              </a:spcAft>
              <a:buSzPts val="1600"/>
              <a:buChar char="○"/>
              <a:defRPr sz="1600"/>
            </a:lvl5pPr>
            <a:lvl6pPr indent="-330200" lvl="5" marL="2743200" algn="ctr">
              <a:spcBef>
                <a:spcPts val="0"/>
              </a:spcBef>
              <a:spcAft>
                <a:spcPts val="0"/>
              </a:spcAft>
              <a:buSzPts val="1600"/>
              <a:buChar char="■"/>
              <a:defRPr sz="1600"/>
            </a:lvl6pPr>
            <a:lvl7pPr indent="-330200" lvl="6" marL="3200400" algn="ctr">
              <a:spcBef>
                <a:spcPts val="0"/>
              </a:spcBef>
              <a:spcAft>
                <a:spcPts val="0"/>
              </a:spcAft>
              <a:buSzPts val="1600"/>
              <a:buChar char="●"/>
              <a:defRPr sz="1600"/>
            </a:lvl7pPr>
            <a:lvl8pPr indent="-330200" lvl="7" marL="3657600" algn="ctr">
              <a:spcBef>
                <a:spcPts val="0"/>
              </a:spcBef>
              <a:spcAft>
                <a:spcPts val="0"/>
              </a:spcAft>
              <a:buSzPts val="1600"/>
              <a:buChar char="○"/>
              <a:defRPr sz="1600"/>
            </a:lvl8pPr>
            <a:lvl9pPr indent="-330200" lvl="8" marL="4114800" algn="ctr">
              <a:spcBef>
                <a:spcPts val="0"/>
              </a:spcBef>
              <a:spcAft>
                <a:spcPts val="0"/>
              </a:spcAft>
              <a:buSzPts val="1600"/>
              <a:buChar char="■"/>
              <a:defRPr sz="1600"/>
            </a:lvl9pPr>
          </a:lstStyle>
          <a:p/>
        </p:txBody>
      </p:sp>
      <p:sp>
        <p:nvSpPr>
          <p:cNvPr id="189" name="Google Shape;189;p32"/>
          <p:cNvSpPr txBox="1"/>
          <p:nvPr>
            <p:ph idx="7" type="title"/>
          </p:nvPr>
        </p:nvSpPr>
        <p:spPr>
          <a:xfrm>
            <a:off x="229800" y="3379700"/>
            <a:ext cx="4108500" cy="44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1000"/>
              <a:buNone/>
              <a:defRPr sz="1000"/>
            </a:lvl1pPr>
            <a:lvl2pPr lvl="1" algn="ctr">
              <a:lnSpc>
                <a:spcPct val="80000"/>
              </a:lnSpc>
              <a:spcBef>
                <a:spcPts val="0"/>
              </a:spcBef>
              <a:spcAft>
                <a:spcPts val="0"/>
              </a:spcAft>
              <a:buSzPts val="1000"/>
              <a:buNone/>
              <a:defRPr sz="1000"/>
            </a:lvl2pPr>
            <a:lvl3pPr lvl="2" algn="ctr">
              <a:lnSpc>
                <a:spcPct val="80000"/>
              </a:lnSpc>
              <a:spcBef>
                <a:spcPts val="0"/>
              </a:spcBef>
              <a:spcAft>
                <a:spcPts val="0"/>
              </a:spcAft>
              <a:buSzPts val="1000"/>
              <a:buNone/>
              <a:defRPr sz="1000"/>
            </a:lvl3pPr>
            <a:lvl4pPr lvl="3" algn="ctr">
              <a:lnSpc>
                <a:spcPct val="80000"/>
              </a:lnSpc>
              <a:spcBef>
                <a:spcPts val="0"/>
              </a:spcBef>
              <a:spcAft>
                <a:spcPts val="0"/>
              </a:spcAft>
              <a:buSzPts val="1000"/>
              <a:buNone/>
              <a:defRPr sz="1000"/>
            </a:lvl4pPr>
            <a:lvl5pPr lvl="4" algn="ctr">
              <a:lnSpc>
                <a:spcPct val="80000"/>
              </a:lnSpc>
              <a:spcBef>
                <a:spcPts val="0"/>
              </a:spcBef>
              <a:spcAft>
                <a:spcPts val="0"/>
              </a:spcAft>
              <a:buSzPts val="1000"/>
              <a:buNone/>
              <a:defRPr sz="1000"/>
            </a:lvl5pPr>
            <a:lvl6pPr lvl="5" algn="ctr">
              <a:lnSpc>
                <a:spcPct val="80000"/>
              </a:lnSpc>
              <a:spcBef>
                <a:spcPts val="0"/>
              </a:spcBef>
              <a:spcAft>
                <a:spcPts val="0"/>
              </a:spcAft>
              <a:buSzPts val="1000"/>
              <a:buNone/>
              <a:defRPr sz="1000"/>
            </a:lvl6pPr>
            <a:lvl7pPr lvl="6" algn="ctr">
              <a:lnSpc>
                <a:spcPct val="80000"/>
              </a:lnSpc>
              <a:spcBef>
                <a:spcPts val="0"/>
              </a:spcBef>
              <a:spcAft>
                <a:spcPts val="0"/>
              </a:spcAft>
              <a:buSzPts val="1000"/>
              <a:buNone/>
              <a:defRPr sz="1000"/>
            </a:lvl7pPr>
            <a:lvl8pPr lvl="7" algn="ctr">
              <a:lnSpc>
                <a:spcPct val="80000"/>
              </a:lnSpc>
              <a:spcBef>
                <a:spcPts val="0"/>
              </a:spcBef>
              <a:spcAft>
                <a:spcPts val="0"/>
              </a:spcAft>
              <a:buSzPts val="1000"/>
              <a:buNone/>
              <a:defRPr sz="1000"/>
            </a:lvl8pPr>
            <a:lvl9pPr lvl="8" algn="ctr">
              <a:lnSpc>
                <a:spcPct val="80000"/>
              </a:lnSpc>
              <a:spcBef>
                <a:spcPts val="0"/>
              </a:spcBef>
              <a:spcAft>
                <a:spcPts val="0"/>
              </a:spcAft>
              <a:buSzPts val="1000"/>
              <a:buNone/>
              <a:defRPr sz="1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BIG_NUMBER_1">
    <p:bg>
      <p:bgPr>
        <a:solidFill>
          <a:schemeClr val="lt1"/>
        </a:solidFill>
      </p:bgPr>
    </p:bg>
    <p:spTree>
      <p:nvGrpSpPr>
        <p:cNvPr id="190" name="Shape 190"/>
        <p:cNvGrpSpPr/>
        <p:nvPr/>
      </p:nvGrpSpPr>
      <p:grpSpPr>
        <a:xfrm>
          <a:off x="0" y="0"/>
          <a:ext cx="0" cy="0"/>
          <a:chOff x="0" y="0"/>
          <a:chExt cx="0" cy="0"/>
        </a:xfrm>
      </p:grpSpPr>
      <p:sp>
        <p:nvSpPr>
          <p:cNvPr id="191" name="Google Shape;191;p33"/>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92" name="Google Shape;192;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93" name="Google Shape;193;p33"/>
          <p:cNvSpPr txBox="1"/>
          <p:nvPr>
            <p:ph idx="1" type="body"/>
          </p:nvPr>
        </p:nvSpPr>
        <p:spPr>
          <a:xfrm>
            <a:off x="4805709" y="2069213"/>
            <a:ext cx="4108500" cy="133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Clr>
                <a:schemeClr val="lt1"/>
              </a:buClr>
              <a:buSzPts val="1600"/>
              <a:buChar char="●"/>
              <a:defRPr sz="1600">
                <a:solidFill>
                  <a:schemeClr val="lt1"/>
                </a:solidFill>
              </a:defRPr>
            </a:lvl1pPr>
            <a:lvl2pPr indent="-330200" lvl="1" marL="914400" algn="ctr">
              <a:spcBef>
                <a:spcPts val="0"/>
              </a:spcBef>
              <a:spcAft>
                <a:spcPts val="0"/>
              </a:spcAft>
              <a:buClr>
                <a:schemeClr val="lt1"/>
              </a:buClr>
              <a:buSzPts val="1600"/>
              <a:buChar char="○"/>
              <a:defRPr sz="1600">
                <a:solidFill>
                  <a:schemeClr val="lt1"/>
                </a:solidFill>
              </a:defRPr>
            </a:lvl2pPr>
            <a:lvl3pPr indent="-330200" lvl="2" marL="1371600" algn="ctr">
              <a:spcBef>
                <a:spcPts val="0"/>
              </a:spcBef>
              <a:spcAft>
                <a:spcPts val="0"/>
              </a:spcAft>
              <a:buClr>
                <a:schemeClr val="lt1"/>
              </a:buClr>
              <a:buSzPts val="1600"/>
              <a:buChar char="■"/>
              <a:defRPr sz="1600">
                <a:solidFill>
                  <a:schemeClr val="lt1"/>
                </a:solidFill>
              </a:defRPr>
            </a:lvl3pPr>
            <a:lvl4pPr indent="-330200" lvl="3" marL="1828800" algn="ctr">
              <a:spcBef>
                <a:spcPts val="0"/>
              </a:spcBef>
              <a:spcAft>
                <a:spcPts val="0"/>
              </a:spcAft>
              <a:buClr>
                <a:schemeClr val="lt1"/>
              </a:buClr>
              <a:buSzPts val="1600"/>
              <a:buChar char="●"/>
              <a:defRPr sz="1600">
                <a:solidFill>
                  <a:schemeClr val="lt1"/>
                </a:solidFill>
              </a:defRPr>
            </a:lvl4pPr>
            <a:lvl5pPr indent="-330200" lvl="4" marL="2286000" algn="ctr">
              <a:spcBef>
                <a:spcPts val="0"/>
              </a:spcBef>
              <a:spcAft>
                <a:spcPts val="0"/>
              </a:spcAft>
              <a:buClr>
                <a:schemeClr val="lt1"/>
              </a:buClr>
              <a:buSzPts val="1600"/>
              <a:buChar char="○"/>
              <a:defRPr sz="1600">
                <a:solidFill>
                  <a:schemeClr val="lt1"/>
                </a:solidFill>
              </a:defRPr>
            </a:lvl5pPr>
            <a:lvl6pPr indent="-330200" lvl="5" marL="2743200" algn="ctr">
              <a:spcBef>
                <a:spcPts val="0"/>
              </a:spcBef>
              <a:spcAft>
                <a:spcPts val="0"/>
              </a:spcAft>
              <a:buClr>
                <a:schemeClr val="lt1"/>
              </a:buClr>
              <a:buSzPts val="1600"/>
              <a:buChar char="■"/>
              <a:defRPr sz="1600">
                <a:solidFill>
                  <a:schemeClr val="lt1"/>
                </a:solidFill>
              </a:defRPr>
            </a:lvl6pPr>
            <a:lvl7pPr indent="-330200" lvl="6" marL="3200400" algn="ctr">
              <a:spcBef>
                <a:spcPts val="0"/>
              </a:spcBef>
              <a:spcAft>
                <a:spcPts val="0"/>
              </a:spcAft>
              <a:buClr>
                <a:schemeClr val="lt1"/>
              </a:buClr>
              <a:buSzPts val="1600"/>
              <a:buChar char="●"/>
              <a:defRPr sz="1600">
                <a:solidFill>
                  <a:schemeClr val="lt1"/>
                </a:solidFill>
              </a:defRPr>
            </a:lvl7pPr>
            <a:lvl8pPr indent="-330200" lvl="7" marL="3657600" algn="ctr">
              <a:spcBef>
                <a:spcPts val="0"/>
              </a:spcBef>
              <a:spcAft>
                <a:spcPts val="0"/>
              </a:spcAft>
              <a:buClr>
                <a:schemeClr val="lt1"/>
              </a:buClr>
              <a:buSzPts val="1600"/>
              <a:buChar char="○"/>
              <a:defRPr sz="1600">
                <a:solidFill>
                  <a:schemeClr val="lt1"/>
                </a:solidFill>
              </a:defRPr>
            </a:lvl8pPr>
            <a:lvl9pPr indent="-330200" lvl="8" marL="4114800" algn="ctr">
              <a:spcBef>
                <a:spcPts val="0"/>
              </a:spcBef>
              <a:spcAft>
                <a:spcPts val="0"/>
              </a:spcAft>
              <a:buClr>
                <a:schemeClr val="lt1"/>
              </a:buClr>
              <a:buSzPts val="1600"/>
              <a:buChar char="■"/>
              <a:defRPr sz="1600">
                <a:solidFill>
                  <a:schemeClr val="lt1"/>
                </a:solidFill>
              </a:defRPr>
            </a:lvl9pPr>
          </a:lstStyle>
          <a:p/>
        </p:txBody>
      </p:sp>
      <p:sp>
        <p:nvSpPr>
          <p:cNvPr id="194" name="Google Shape;194;p33"/>
          <p:cNvSpPr txBox="1"/>
          <p:nvPr>
            <p:ph type="title"/>
          </p:nvPr>
        </p:nvSpPr>
        <p:spPr>
          <a:xfrm>
            <a:off x="229800" y="895625"/>
            <a:ext cx="4108500" cy="44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2000"/>
              <a:buNone/>
              <a:defRPr sz="2000"/>
            </a:lvl1pPr>
            <a:lvl2pPr lvl="1" algn="ctr">
              <a:lnSpc>
                <a:spcPct val="80000"/>
              </a:lnSpc>
              <a:spcBef>
                <a:spcPts val="0"/>
              </a:spcBef>
              <a:spcAft>
                <a:spcPts val="0"/>
              </a:spcAft>
              <a:buSzPts val="2000"/>
              <a:buNone/>
              <a:defRPr sz="2000"/>
            </a:lvl2pPr>
            <a:lvl3pPr lvl="2" algn="ctr">
              <a:lnSpc>
                <a:spcPct val="80000"/>
              </a:lnSpc>
              <a:spcBef>
                <a:spcPts val="0"/>
              </a:spcBef>
              <a:spcAft>
                <a:spcPts val="0"/>
              </a:spcAft>
              <a:buSzPts val="2000"/>
              <a:buNone/>
              <a:defRPr sz="2000"/>
            </a:lvl3pPr>
            <a:lvl4pPr lvl="3" algn="ctr">
              <a:lnSpc>
                <a:spcPct val="80000"/>
              </a:lnSpc>
              <a:spcBef>
                <a:spcPts val="0"/>
              </a:spcBef>
              <a:spcAft>
                <a:spcPts val="0"/>
              </a:spcAft>
              <a:buSzPts val="2000"/>
              <a:buNone/>
              <a:defRPr sz="2000"/>
            </a:lvl4pPr>
            <a:lvl5pPr lvl="4" algn="ctr">
              <a:lnSpc>
                <a:spcPct val="80000"/>
              </a:lnSpc>
              <a:spcBef>
                <a:spcPts val="0"/>
              </a:spcBef>
              <a:spcAft>
                <a:spcPts val="0"/>
              </a:spcAft>
              <a:buSzPts val="2000"/>
              <a:buNone/>
              <a:defRPr sz="2000"/>
            </a:lvl5pPr>
            <a:lvl6pPr lvl="5" algn="ctr">
              <a:lnSpc>
                <a:spcPct val="80000"/>
              </a:lnSpc>
              <a:spcBef>
                <a:spcPts val="0"/>
              </a:spcBef>
              <a:spcAft>
                <a:spcPts val="0"/>
              </a:spcAft>
              <a:buSzPts val="2000"/>
              <a:buNone/>
              <a:defRPr sz="2000"/>
            </a:lvl6pPr>
            <a:lvl7pPr lvl="6" algn="ctr">
              <a:lnSpc>
                <a:spcPct val="80000"/>
              </a:lnSpc>
              <a:spcBef>
                <a:spcPts val="0"/>
              </a:spcBef>
              <a:spcAft>
                <a:spcPts val="0"/>
              </a:spcAft>
              <a:buSzPts val="2000"/>
              <a:buNone/>
              <a:defRPr sz="2000"/>
            </a:lvl7pPr>
            <a:lvl8pPr lvl="7" algn="ctr">
              <a:lnSpc>
                <a:spcPct val="80000"/>
              </a:lnSpc>
              <a:spcBef>
                <a:spcPts val="0"/>
              </a:spcBef>
              <a:spcAft>
                <a:spcPts val="0"/>
              </a:spcAft>
              <a:buSzPts val="2000"/>
              <a:buNone/>
              <a:defRPr sz="2000"/>
            </a:lvl8pPr>
            <a:lvl9pPr lvl="8" algn="ctr">
              <a:lnSpc>
                <a:spcPct val="80000"/>
              </a:lnSpc>
              <a:spcBef>
                <a:spcPts val="0"/>
              </a:spcBef>
              <a:spcAft>
                <a:spcPts val="0"/>
              </a:spcAft>
              <a:buSzPts val="2000"/>
              <a:buNone/>
              <a:defRPr sz="2000"/>
            </a:lvl9pPr>
          </a:lstStyle>
          <a:p/>
        </p:txBody>
      </p:sp>
      <p:sp>
        <p:nvSpPr>
          <p:cNvPr id="195" name="Google Shape;195;p33"/>
          <p:cNvSpPr txBox="1"/>
          <p:nvPr>
            <p:ph idx="2" type="body"/>
          </p:nvPr>
        </p:nvSpPr>
        <p:spPr>
          <a:xfrm>
            <a:off x="233709" y="2069213"/>
            <a:ext cx="4108500" cy="133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sz="1600"/>
            </a:lvl1pPr>
            <a:lvl2pPr indent="-330200" lvl="1" marL="914400" algn="ctr">
              <a:spcBef>
                <a:spcPts val="0"/>
              </a:spcBef>
              <a:spcAft>
                <a:spcPts val="0"/>
              </a:spcAft>
              <a:buSzPts val="1600"/>
              <a:buChar char="○"/>
              <a:defRPr sz="1600"/>
            </a:lvl2pPr>
            <a:lvl3pPr indent="-330200" lvl="2" marL="1371600" algn="ctr">
              <a:spcBef>
                <a:spcPts val="0"/>
              </a:spcBef>
              <a:spcAft>
                <a:spcPts val="0"/>
              </a:spcAft>
              <a:buSzPts val="1600"/>
              <a:buChar char="■"/>
              <a:defRPr sz="1600"/>
            </a:lvl3pPr>
            <a:lvl4pPr indent="-330200" lvl="3" marL="1828800" algn="ctr">
              <a:spcBef>
                <a:spcPts val="0"/>
              </a:spcBef>
              <a:spcAft>
                <a:spcPts val="0"/>
              </a:spcAft>
              <a:buSzPts val="1600"/>
              <a:buChar char="●"/>
              <a:defRPr sz="1600"/>
            </a:lvl4pPr>
            <a:lvl5pPr indent="-330200" lvl="4" marL="2286000" algn="ctr">
              <a:spcBef>
                <a:spcPts val="0"/>
              </a:spcBef>
              <a:spcAft>
                <a:spcPts val="0"/>
              </a:spcAft>
              <a:buSzPts val="1600"/>
              <a:buChar char="○"/>
              <a:defRPr sz="1600"/>
            </a:lvl5pPr>
            <a:lvl6pPr indent="-330200" lvl="5" marL="2743200" algn="ctr">
              <a:spcBef>
                <a:spcPts val="0"/>
              </a:spcBef>
              <a:spcAft>
                <a:spcPts val="0"/>
              </a:spcAft>
              <a:buSzPts val="1600"/>
              <a:buChar char="■"/>
              <a:defRPr sz="1600"/>
            </a:lvl6pPr>
            <a:lvl7pPr indent="-330200" lvl="6" marL="3200400" algn="ctr">
              <a:spcBef>
                <a:spcPts val="0"/>
              </a:spcBef>
              <a:spcAft>
                <a:spcPts val="0"/>
              </a:spcAft>
              <a:buSzPts val="1600"/>
              <a:buChar char="●"/>
              <a:defRPr sz="1600"/>
            </a:lvl7pPr>
            <a:lvl8pPr indent="-330200" lvl="7" marL="3657600" algn="ctr">
              <a:spcBef>
                <a:spcPts val="0"/>
              </a:spcBef>
              <a:spcAft>
                <a:spcPts val="0"/>
              </a:spcAft>
              <a:buSzPts val="1600"/>
              <a:buChar char="○"/>
              <a:defRPr sz="1600"/>
            </a:lvl8pPr>
            <a:lvl9pPr indent="-330200" lvl="8" marL="4114800" algn="ctr">
              <a:spcBef>
                <a:spcPts val="0"/>
              </a:spcBef>
              <a:spcAft>
                <a:spcPts val="0"/>
              </a:spcAft>
              <a:buSzPts val="1600"/>
              <a:buChar char="■"/>
              <a:defRPr sz="16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
    <p:spTree>
      <p:nvGrpSpPr>
        <p:cNvPr id="196" name="Shape 196"/>
        <p:cNvGrpSpPr/>
        <p:nvPr/>
      </p:nvGrpSpPr>
      <p:grpSpPr>
        <a:xfrm>
          <a:off x="0" y="0"/>
          <a:ext cx="0" cy="0"/>
          <a:chOff x="0" y="0"/>
          <a:chExt cx="0" cy="0"/>
        </a:xfrm>
      </p:grpSpPr>
      <p:sp>
        <p:nvSpPr>
          <p:cNvPr id="197" name="Google Shape;197;p34"/>
          <p:cNvSpPr txBox="1"/>
          <p:nvPr>
            <p:ph type="title"/>
          </p:nvPr>
        </p:nvSpPr>
        <p:spPr>
          <a:xfrm>
            <a:off x="285750" y="1555350"/>
            <a:ext cx="7291500" cy="3422400"/>
          </a:xfrm>
          <a:prstGeom prst="rect">
            <a:avLst/>
          </a:prstGeom>
        </p:spPr>
        <p:txBody>
          <a:bodyPr anchorCtr="0" anchor="t" bIns="91425" lIns="91425" spcFirstLastPara="1" rIns="91425" wrap="square" tIns="91425">
            <a:normAutofit/>
          </a:bodyPr>
          <a:lstStyle>
            <a:lvl1pPr lvl="0">
              <a:lnSpc>
                <a:spcPct val="90000"/>
              </a:lnSpc>
              <a:spcBef>
                <a:spcPts val="0"/>
              </a:spcBef>
              <a:spcAft>
                <a:spcPts val="0"/>
              </a:spcAft>
              <a:buSzPts val="30000"/>
              <a:buNone/>
              <a:defRPr sz="30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8" name="Google Shape;198;p34"/>
          <p:cNvSpPr txBox="1"/>
          <p:nvPr>
            <p:ph idx="1" type="body"/>
          </p:nvPr>
        </p:nvSpPr>
        <p:spPr>
          <a:xfrm>
            <a:off x="7256675" y="1827175"/>
            <a:ext cx="1767600" cy="238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Roboto Mono"/>
              <a:buChar char="●"/>
              <a:defRPr b="1" sz="1000">
                <a:latin typeface="Roboto Mono"/>
                <a:ea typeface="Roboto Mono"/>
                <a:cs typeface="Roboto Mono"/>
                <a:sym typeface="Roboto Mono"/>
              </a:defRPr>
            </a:lvl1pPr>
            <a:lvl2pPr indent="-292100" lvl="1" marL="914400">
              <a:spcBef>
                <a:spcPts val="0"/>
              </a:spcBef>
              <a:spcAft>
                <a:spcPts val="0"/>
              </a:spcAft>
              <a:buSzPts val="1000"/>
              <a:buFont typeface="Roboto Mono"/>
              <a:buChar char="○"/>
              <a:defRPr b="1" sz="1000">
                <a:latin typeface="Roboto Mono"/>
                <a:ea typeface="Roboto Mono"/>
                <a:cs typeface="Roboto Mono"/>
                <a:sym typeface="Roboto Mono"/>
              </a:defRPr>
            </a:lvl2pPr>
            <a:lvl3pPr indent="-292100" lvl="2" marL="1371600">
              <a:spcBef>
                <a:spcPts val="0"/>
              </a:spcBef>
              <a:spcAft>
                <a:spcPts val="0"/>
              </a:spcAft>
              <a:buSzPts val="1000"/>
              <a:buFont typeface="Roboto Mono"/>
              <a:buChar char="■"/>
              <a:defRPr b="1" sz="1000">
                <a:latin typeface="Roboto Mono"/>
                <a:ea typeface="Roboto Mono"/>
                <a:cs typeface="Roboto Mono"/>
                <a:sym typeface="Roboto Mono"/>
              </a:defRPr>
            </a:lvl3pPr>
            <a:lvl4pPr indent="-292100" lvl="3" marL="1828800">
              <a:spcBef>
                <a:spcPts val="0"/>
              </a:spcBef>
              <a:spcAft>
                <a:spcPts val="0"/>
              </a:spcAft>
              <a:buSzPts val="1000"/>
              <a:buFont typeface="Roboto Mono"/>
              <a:buChar char="●"/>
              <a:defRPr b="1" sz="1000">
                <a:latin typeface="Roboto Mono"/>
                <a:ea typeface="Roboto Mono"/>
                <a:cs typeface="Roboto Mono"/>
                <a:sym typeface="Roboto Mono"/>
              </a:defRPr>
            </a:lvl4pPr>
            <a:lvl5pPr indent="-292100" lvl="4" marL="2286000">
              <a:spcBef>
                <a:spcPts val="0"/>
              </a:spcBef>
              <a:spcAft>
                <a:spcPts val="0"/>
              </a:spcAft>
              <a:buSzPts val="1000"/>
              <a:buFont typeface="Roboto Mono"/>
              <a:buChar char="○"/>
              <a:defRPr b="1" sz="1000">
                <a:latin typeface="Roboto Mono"/>
                <a:ea typeface="Roboto Mono"/>
                <a:cs typeface="Roboto Mono"/>
                <a:sym typeface="Roboto Mono"/>
              </a:defRPr>
            </a:lvl5pPr>
            <a:lvl6pPr indent="-292100" lvl="5" marL="2743200">
              <a:spcBef>
                <a:spcPts val="0"/>
              </a:spcBef>
              <a:spcAft>
                <a:spcPts val="0"/>
              </a:spcAft>
              <a:buSzPts val="1000"/>
              <a:buFont typeface="Roboto Mono"/>
              <a:buChar char="■"/>
              <a:defRPr b="1" sz="1000">
                <a:latin typeface="Roboto Mono"/>
                <a:ea typeface="Roboto Mono"/>
                <a:cs typeface="Roboto Mono"/>
                <a:sym typeface="Roboto Mono"/>
              </a:defRPr>
            </a:lvl6pPr>
            <a:lvl7pPr indent="-292100" lvl="6" marL="3200400">
              <a:spcBef>
                <a:spcPts val="0"/>
              </a:spcBef>
              <a:spcAft>
                <a:spcPts val="0"/>
              </a:spcAft>
              <a:buSzPts val="1000"/>
              <a:buFont typeface="Roboto Mono"/>
              <a:buChar char="●"/>
              <a:defRPr b="1" sz="1000">
                <a:latin typeface="Roboto Mono"/>
                <a:ea typeface="Roboto Mono"/>
                <a:cs typeface="Roboto Mono"/>
                <a:sym typeface="Roboto Mono"/>
              </a:defRPr>
            </a:lvl7pPr>
            <a:lvl8pPr indent="-292100" lvl="7" marL="3657600">
              <a:spcBef>
                <a:spcPts val="0"/>
              </a:spcBef>
              <a:spcAft>
                <a:spcPts val="0"/>
              </a:spcAft>
              <a:buSzPts val="1000"/>
              <a:buFont typeface="Roboto Mono"/>
              <a:buChar char="○"/>
              <a:defRPr b="1" sz="1000">
                <a:latin typeface="Roboto Mono"/>
                <a:ea typeface="Roboto Mono"/>
                <a:cs typeface="Roboto Mono"/>
                <a:sym typeface="Roboto Mono"/>
              </a:defRPr>
            </a:lvl8pPr>
            <a:lvl9pPr indent="-292100" lvl="8" marL="4114800">
              <a:spcBef>
                <a:spcPts val="0"/>
              </a:spcBef>
              <a:spcAft>
                <a:spcPts val="0"/>
              </a:spcAft>
              <a:buSzPts val="1000"/>
              <a:buFont typeface="Roboto Mono"/>
              <a:buChar char="■"/>
              <a:defRPr b="1" sz="1000">
                <a:latin typeface="Roboto Mono"/>
                <a:ea typeface="Roboto Mono"/>
                <a:cs typeface="Roboto Mono"/>
                <a:sym typeface="Roboto Mono"/>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chemeClr val="dk1"/>
        </a:solidFill>
      </p:bgPr>
    </p:bg>
    <p:spTree>
      <p:nvGrpSpPr>
        <p:cNvPr id="199" name="Shape 199"/>
        <p:cNvGrpSpPr/>
        <p:nvPr/>
      </p:nvGrpSpPr>
      <p:grpSpPr>
        <a:xfrm>
          <a:off x="0" y="0"/>
          <a:ext cx="0" cy="0"/>
          <a:chOff x="0" y="0"/>
          <a:chExt cx="0" cy="0"/>
        </a:xfrm>
      </p:grpSpPr>
      <p:sp>
        <p:nvSpPr>
          <p:cNvPr id="200" name="Google Shape;200;p35"/>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
              <a:buNone/>
              <a:defRPr b="0" sz="6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01" name="Google Shape;201;p35"/>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600"/>
              <a:buNone/>
              <a:defRPr b="0" sz="600">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p:txBody>
      </p:sp>
      <p:sp>
        <p:nvSpPr>
          <p:cNvPr id="202" name="Google Shape;202;p35"/>
          <p:cNvSpPr txBox="1"/>
          <p:nvPr>
            <p:ph idx="1" type="body"/>
          </p:nvPr>
        </p:nvSpPr>
        <p:spPr>
          <a:xfrm>
            <a:off x="226525" y="1850026"/>
            <a:ext cx="8673000" cy="1931100"/>
          </a:xfrm>
          <a:prstGeom prst="rect">
            <a:avLst/>
          </a:prstGeom>
        </p:spPr>
        <p:txBody>
          <a:bodyPr anchorCtr="0" anchor="t" bIns="91425" lIns="91425" spcFirstLastPara="1" rIns="91425" wrap="square" tIns="91425">
            <a:noAutofit/>
          </a:bodyPr>
          <a:lstStyle>
            <a:lvl1pPr indent="-412750" lvl="0" marL="457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1pPr>
            <a:lvl2pPr indent="-412750" lvl="1" marL="914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2pPr>
            <a:lvl3pPr indent="-412750" lvl="2" marL="1371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3pPr>
            <a:lvl4pPr indent="-412750" lvl="3" marL="1828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4pPr>
            <a:lvl5pPr indent="-412750" lvl="4" marL="22860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5pPr>
            <a:lvl6pPr indent="-412750" lvl="5" marL="2743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6pPr>
            <a:lvl7pPr indent="-412750" lvl="6" marL="3200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7pPr>
            <a:lvl8pPr indent="-412750" lvl="7" marL="3657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8pPr>
            <a:lvl9pPr indent="-412750" lvl="8" marL="4114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9pPr>
          </a:lstStyle>
          <a:p/>
        </p:txBody>
      </p:sp>
      <p:sp>
        <p:nvSpPr>
          <p:cNvPr id="203" name="Google Shape;203;p35"/>
          <p:cNvSpPr txBox="1"/>
          <p:nvPr/>
        </p:nvSpPr>
        <p:spPr>
          <a:xfrm>
            <a:off x="48250" y="482279"/>
            <a:ext cx="16473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0">
                <a:solidFill>
                  <a:schemeClr val="lt1"/>
                </a:solidFill>
                <a:latin typeface="Inter"/>
                <a:ea typeface="Inter"/>
                <a:cs typeface="Inter"/>
                <a:sym typeface="Inter"/>
              </a:rPr>
              <a:t>“</a:t>
            </a:r>
            <a:endParaRPr b="1" sz="20000">
              <a:solidFill>
                <a:schemeClr val="lt1"/>
              </a:solidFill>
              <a:latin typeface="Inter"/>
              <a:ea typeface="Inter"/>
              <a:cs typeface="Inter"/>
              <a:sym typeface="Inte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p:cSld name="CUSTOM_1_1">
    <p:bg>
      <p:bgPr>
        <a:solidFill>
          <a:schemeClr val="dk1"/>
        </a:solidFill>
      </p:bgPr>
    </p:bg>
    <p:spTree>
      <p:nvGrpSpPr>
        <p:cNvPr id="204" name="Shape 204"/>
        <p:cNvGrpSpPr/>
        <p:nvPr/>
      </p:nvGrpSpPr>
      <p:grpSpPr>
        <a:xfrm>
          <a:off x="0" y="0"/>
          <a:ext cx="0" cy="0"/>
          <a:chOff x="0" y="0"/>
          <a:chExt cx="0" cy="0"/>
        </a:xfrm>
      </p:grpSpPr>
      <p:sp>
        <p:nvSpPr>
          <p:cNvPr id="205" name="Google Shape;205;p36"/>
          <p:cNvSpPr/>
          <p:nvPr>
            <p:ph idx="2" type="pic"/>
          </p:nvPr>
        </p:nvSpPr>
        <p:spPr>
          <a:xfrm>
            <a:off x="338100" y="480450"/>
            <a:ext cx="3785400" cy="4438800"/>
          </a:xfrm>
          <a:prstGeom prst="rect">
            <a:avLst/>
          </a:prstGeom>
          <a:noFill/>
          <a:ln cap="flat" cmpd="sng" w="9525">
            <a:solidFill>
              <a:schemeClr val="lt1"/>
            </a:solidFill>
            <a:prstDash val="solid"/>
            <a:round/>
            <a:headEnd len="sm" w="sm" type="none"/>
            <a:tailEnd len="sm" w="sm" type="none"/>
          </a:ln>
        </p:spPr>
      </p:sp>
      <p:sp>
        <p:nvSpPr>
          <p:cNvPr id="206" name="Google Shape;206;p36"/>
          <p:cNvSpPr txBox="1"/>
          <p:nvPr>
            <p:ph idx="1" type="body"/>
          </p:nvPr>
        </p:nvSpPr>
        <p:spPr>
          <a:xfrm>
            <a:off x="4355225" y="3379725"/>
            <a:ext cx="4512900" cy="1557000"/>
          </a:xfrm>
          <a:prstGeom prst="rect">
            <a:avLst/>
          </a:prstGeom>
        </p:spPr>
        <p:txBody>
          <a:bodyPr anchorCtr="0" anchor="b" bIns="91425" lIns="91425" spcFirstLastPara="1" rIns="91425" wrap="square" tIns="91425">
            <a:noAutofit/>
          </a:bodyPr>
          <a:lstStyle>
            <a:lvl1pPr indent="-355600" lvl="0" marL="457200">
              <a:lnSpc>
                <a:spcPct val="90000"/>
              </a:lnSpc>
              <a:spcBef>
                <a:spcPts val="0"/>
              </a:spcBef>
              <a:spcAft>
                <a:spcPts val="0"/>
              </a:spcAft>
              <a:buClr>
                <a:schemeClr val="lt1"/>
              </a:buClr>
              <a:buSzPts val="2000"/>
              <a:buChar char="●"/>
              <a:defRPr sz="2000">
                <a:solidFill>
                  <a:schemeClr val="lt1"/>
                </a:solidFill>
              </a:defRPr>
            </a:lvl1pPr>
            <a:lvl2pPr indent="-355600" lvl="1" marL="914400">
              <a:lnSpc>
                <a:spcPct val="90000"/>
              </a:lnSpc>
              <a:spcBef>
                <a:spcPts val="0"/>
              </a:spcBef>
              <a:spcAft>
                <a:spcPts val="0"/>
              </a:spcAft>
              <a:buClr>
                <a:schemeClr val="lt1"/>
              </a:buClr>
              <a:buSzPts val="2000"/>
              <a:buChar char="○"/>
              <a:defRPr sz="2000">
                <a:solidFill>
                  <a:schemeClr val="lt1"/>
                </a:solidFill>
              </a:defRPr>
            </a:lvl2pPr>
            <a:lvl3pPr indent="-355600" lvl="2" marL="1371600">
              <a:lnSpc>
                <a:spcPct val="90000"/>
              </a:lnSpc>
              <a:spcBef>
                <a:spcPts val="0"/>
              </a:spcBef>
              <a:spcAft>
                <a:spcPts val="0"/>
              </a:spcAft>
              <a:buClr>
                <a:schemeClr val="lt1"/>
              </a:buClr>
              <a:buSzPts val="2000"/>
              <a:buChar char="■"/>
              <a:defRPr sz="2000">
                <a:solidFill>
                  <a:schemeClr val="lt1"/>
                </a:solidFill>
              </a:defRPr>
            </a:lvl3pPr>
            <a:lvl4pPr indent="-355600" lvl="3" marL="1828800">
              <a:lnSpc>
                <a:spcPct val="90000"/>
              </a:lnSpc>
              <a:spcBef>
                <a:spcPts val="0"/>
              </a:spcBef>
              <a:spcAft>
                <a:spcPts val="0"/>
              </a:spcAft>
              <a:buClr>
                <a:schemeClr val="lt1"/>
              </a:buClr>
              <a:buSzPts val="2000"/>
              <a:buChar char="●"/>
              <a:defRPr sz="2000">
                <a:solidFill>
                  <a:schemeClr val="lt1"/>
                </a:solidFill>
              </a:defRPr>
            </a:lvl4pPr>
            <a:lvl5pPr indent="-355600" lvl="4" marL="2286000">
              <a:lnSpc>
                <a:spcPct val="90000"/>
              </a:lnSpc>
              <a:spcBef>
                <a:spcPts val="0"/>
              </a:spcBef>
              <a:spcAft>
                <a:spcPts val="0"/>
              </a:spcAft>
              <a:buClr>
                <a:schemeClr val="lt1"/>
              </a:buClr>
              <a:buSzPts val="2000"/>
              <a:buChar char="○"/>
              <a:defRPr sz="2000">
                <a:solidFill>
                  <a:schemeClr val="lt1"/>
                </a:solidFill>
              </a:defRPr>
            </a:lvl5pPr>
            <a:lvl6pPr indent="-355600" lvl="5" marL="2743200">
              <a:lnSpc>
                <a:spcPct val="90000"/>
              </a:lnSpc>
              <a:spcBef>
                <a:spcPts val="0"/>
              </a:spcBef>
              <a:spcAft>
                <a:spcPts val="0"/>
              </a:spcAft>
              <a:buClr>
                <a:schemeClr val="lt1"/>
              </a:buClr>
              <a:buSzPts val="2000"/>
              <a:buChar char="■"/>
              <a:defRPr sz="2000">
                <a:solidFill>
                  <a:schemeClr val="lt1"/>
                </a:solidFill>
              </a:defRPr>
            </a:lvl6pPr>
            <a:lvl7pPr indent="-355600" lvl="6" marL="3200400">
              <a:lnSpc>
                <a:spcPct val="90000"/>
              </a:lnSpc>
              <a:spcBef>
                <a:spcPts val="0"/>
              </a:spcBef>
              <a:spcAft>
                <a:spcPts val="0"/>
              </a:spcAft>
              <a:buClr>
                <a:schemeClr val="lt1"/>
              </a:buClr>
              <a:buSzPts val="2000"/>
              <a:buChar char="●"/>
              <a:defRPr sz="2000">
                <a:solidFill>
                  <a:schemeClr val="lt1"/>
                </a:solidFill>
              </a:defRPr>
            </a:lvl7pPr>
            <a:lvl8pPr indent="-355600" lvl="7" marL="3657600">
              <a:lnSpc>
                <a:spcPct val="90000"/>
              </a:lnSpc>
              <a:spcBef>
                <a:spcPts val="0"/>
              </a:spcBef>
              <a:spcAft>
                <a:spcPts val="0"/>
              </a:spcAft>
              <a:buClr>
                <a:schemeClr val="lt1"/>
              </a:buClr>
              <a:buSzPts val="2000"/>
              <a:buChar char="○"/>
              <a:defRPr sz="2000">
                <a:solidFill>
                  <a:schemeClr val="lt1"/>
                </a:solidFill>
              </a:defRPr>
            </a:lvl8pPr>
            <a:lvl9pPr indent="-355600" lvl="8" marL="4114800">
              <a:lnSpc>
                <a:spcPct val="90000"/>
              </a:lnSpc>
              <a:spcBef>
                <a:spcPts val="0"/>
              </a:spcBef>
              <a:spcAft>
                <a:spcPts val="0"/>
              </a:spcAft>
              <a:buClr>
                <a:schemeClr val="lt1"/>
              </a:buClr>
              <a:buSzPts val="2000"/>
              <a:buChar char="■"/>
              <a:defRPr sz="2000">
                <a:solidFill>
                  <a:schemeClr val="lt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and image">
  <p:cSld name="CUSTOM_2">
    <p:spTree>
      <p:nvGrpSpPr>
        <p:cNvPr id="207" name="Shape 207"/>
        <p:cNvGrpSpPr/>
        <p:nvPr/>
      </p:nvGrpSpPr>
      <p:grpSpPr>
        <a:xfrm>
          <a:off x="0" y="0"/>
          <a:ext cx="0" cy="0"/>
          <a:chOff x="0" y="0"/>
          <a:chExt cx="0" cy="0"/>
        </a:xfrm>
      </p:grpSpPr>
      <p:sp>
        <p:nvSpPr>
          <p:cNvPr id="208" name="Google Shape;208;p37"/>
          <p:cNvSpPr/>
          <p:nvPr>
            <p:ph idx="2" type="pic"/>
          </p:nvPr>
        </p:nvSpPr>
        <p:spPr>
          <a:xfrm>
            <a:off x="226500" y="2357750"/>
            <a:ext cx="8691000" cy="2559300"/>
          </a:xfrm>
          <a:prstGeom prst="rect">
            <a:avLst/>
          </a:prstGeom>
          <a:noFill/>
          <a:ln cap="flat" cmpd="sng" w="9525">
            <a:solidFill>
              <a:schemeClr val="dk1"/>
            </a:solidFill>
            <a:prstDash val="solid"/>
            <a:round/>
            <a:headEnd len="sm" w="sm" type="none"/>
            <a:tailEnd len="sm" w="sm" type="none"/>
          </a:ln>
        </p:spPr>
      </p:sp>
      <p:sp>
        <p:nvSpPr>
          <p:cNvPr id="209" name="Google Shape;209;p37"/>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0" name="Google Shape;210;p37"/>
          <p:cNvSpPr txBox="1"/>
          <p:nvPr>
            <p:ph idx="3"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211" name="Google Shape;211;p37"/>
          <p:cNvSpPr txBox="1"/>
          <p:nvPr>
            <p:ph idx="1" type="subTitle"/>
          </p:nvPr>
        </p:nvSpPr>
        <p:spPr>
          <a:xfrm>
            <a:off x="226525" y="700225"/>
            <a:ext cx="2157900" cy="15759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11200"/>
              <a:buNone/>
              <a:defRPr b="1" sz="1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37"/>
          <p:cNvSpPr txBox="1"/>
          <p:nvPr>
            <p:ph idx="4" type="body"/>
          </p:nvPr>
        </p:nvSpPr>
        <p:spPr>
          <a:xfrm>
            <a:off x="2492925" y="700283"/>
            <a:ext cx="6424500" cy="1575900"/>
          </a:xfrm>
          <a:prstGeom prst="rect">
            <a:avLst/>
          </a:prstGeom>
        </p:spPr>
        <p:txBody>
          <a:bodyPr anchorCtr="0" anchor="ctr" bIns="91425" lIns="91425" spcFirstLastPara="1" rIns="91425" wrap="square" tIns="91425">
            <a:noAutofit/>
          </a:bodyPr>
          <a:lstStyle>
            <a:lvl1pPr indent="-355600" lvl="0" marL="4572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1pPr>
            <a:lvl2pPr indent="-355600" lvl="1" marL="9144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2pPr>
            <a:lvl3pPr indent="-355600" lvl="2" marL="13716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3pPr>
            <a:lvl4pPr indent="-355600" lvl="3" marL="18288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4pPr>
            <a:lvl5pPr indent="-355600" lvl="4" marL="22860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5pPr>
            <a:lvl6pPr indent="-355600" lvl="5" marL="27432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6pPr>
            <a:lvl7pPr indent="-355600" lvl="6" marL="32004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7pPr>
            <a:lvl8pPr indent="-355600" lvl="7" marL="36576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8pPr>
            <a:lvl9pPr indent="-355600" lvl="8" marL="41148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2_1">
    <p:spTree>
      <p:nvGrpSpPr>
        <p:cNvPr id="213" name="Shape 213"/>
        <p:cNvGrpSpPr/>
        <p:nvPr/>
      </p:nvGrpSpPr>
      <p:grpSpPr>
        <a:xfrm>
          <a:off x="0" y="0"/>
          <a:ext cx="0" cy="0"/>
          <a:chOff x="0" y="0"/>
          <a:chExt cx="0" cy="0"/>
        </a:xfrm>
      </p:grpSpPr>
      <p:sp>
        <p:nvSpPr>
          <p:cNvPr id="214" name="Google Shape;214;p38"/>
          <p:cNvSpPr txBox="1"/>
          <p:nvPr>
            <p:ph type="title"/>
          </p:nvPr>
        </p:nvSpPr>
        <p:spPr>
          <a:xfrm>
            <a:off x="226525" y="630625"/>
            <a:ext cx="68103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5" name="Google Shape;215;p38"/>
          <p:cNvSpPr txBox="1"/>
          <p:nvPr>
            <p:ph idx="1" type="subTitle"/>
          </p:nvPr>
        </p:nvSpPr>
        <p:spPr>
          <a:xfrm>
            <a:off x="226525" y="3814125"/>
            <a:ext cx="2999100" cy="11226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2_1_2">
    <p:spTree>
      <p:nvGrpSpPr>
        <p:cNvPr id="216" name="Shape 216"/>
        <p:cNvGrpSpPr/>
        <p:nvPr/>
      </p:nvGrpSpPr>
      <p:grpSpPr>
        <a:xfrm>
          <a:off x="0" y="0"/>
          <a:ext cx="0" cy="0"/>
          <a:chOff x="0" y="0"/>
          <a:chExt cx="0" cy="0"/>
        </a:xfrm>
      </p:grpSpPr>
      <p:sp>
        <p:nvSpPr>
          <p:cNvPr id="217" name="Google Shape;217;p39"/>
          <p:cNvSpPr txBox="1"/>
          <p:nvPr>
            <p:ph idx="1" type="subTitle"/>
          </p:nvPr>
        </p:nvSpPr>
        <p:spPr>
          <a:xfrm>
            <a:off x="226533" y="3459275"/>
            <a:ext cx="2605500" cy="6999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18" name="Google Shape;218;p39"/>
          <p:cNvSpPr txBox="1"/>
          <p:nvPr>
            <p:ph idx="2" type="subTitle"/>
          </p:nvPr>
        </p:nvSpPr>
        <p:spPr>
          <a:xfrm>
            <a:off x="3091450" y="3459275"/>
            <a:ext cx="2605500" cy="6999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19" name="Google Shape;219;p39"/>
          <p:cNvSpPr txBox="1"/>
          <p:nvPr>
            <p:ph idx="3" type="subTitle"/>
          </p:nvPr>
        </p:nvSpPr>
        <p:spPr>
          <a:xfrm>
            <a:off x="5956367" y="3459275"/>
            <a:ext cx="2605500" cy="6999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0" name="Google Shape;220;p39"/>
          <p:cNvSpPr txBox="1"/>
          <p:nvPr>
            <p:ph idx="4" type="subTitle"/>
          </p:nvPr>
        </p:nvSpPr>
        <p:spPr>
          <a:xfrm>
            <a:off x="226533" y="4236825"/>
            <a:ext cx="2605500" cy="6999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1" name="Google Shape;221;p39"/>
          <p:cNvSpPr txBox="1"/>
          <p:nvPr>
            <p:ph idx="5" type="subTitle"/>
          </p:nvPr>
        </p:nvSpPr>
        <p:spPr>
          <a:xfrm>
            <a:off x="3091450" y="4236825"/>
            <a:ext cx="2605500" cy="6999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2" name="Google Shape;222;p39"/>
          <p:cNvSpPr txBox="1"/>
          <p:nvPr>
            <p:ph idx="6" type="subTitle"/>
          </p:nvPr>
        </p:nvSpPr>
        <p:spPr>
          <a:xfrm>
            <a:off x="5956367" y="4236825"/>
            <a:ext cx="2605500" cy="6999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3" name="Google Shape;223;p39"/>
          <p:cNvSpPr txBox="1"/>
          <p:nvPr>
            <p:ph type="title"/>
          </p:nvPr>
        </p:nvSpPr>
        <p:spPr>
          <a:xfrm>
            <a:off x="226525" y="630625"/>
            <a:ext cx="68103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2_1_1">
    <p:bg>
      <p:bgPr>
        <a:solidFill>
          <a:schemeClr val="dk1"/>
        </a:solidFill>
      </p:bgPr>
    </p:bg>
    <p:spTree>
      <p:nvGrpSpPr>
        <p:cNvPr id="224" name="Shape 224"/>
        <p:cNvGrpSpPr/>
        <p:nvPr/>
      </p:nvGrpSpPr>
      <p:grpSpPr>
        <a:xfrm>
          <a:off x="0" y="0"/>
          <a:ext cx="0" cy="0"/>
          <a:chOff x="0" y="0"/>
          <a:chExt cx="0" cy="0"/>
        </a:xfrm>
      </p:grpSpPr>
      <p:sp>
        <p:nvSpPr>
          <p:cNvPr id="225" name="Google Shape;225;p40"/>
          <p:cNvSpPr txBox="1"/>
          <p:nvPr>
            <p:ph type="title"/>
          </p:nvPr>
        </p:nvSpPr>
        <p:spPr>
          <a:xfrm>
            <a:off x="226525" y="630625"/>
            <a:ext cx="68103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7300"/>
              <a:buNone/>
              <a:defRPr sz="73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26" name="Google Shape;226;p40"/>
          <p:cNvSpPr txBox="1"/>
          <p:nvPr>
            <p:ph idx="1" type="subTitle"/>
          </p:nvPr>
        </p:nvSpPr>
        <p:spPr>
          <a:xfrm>
            <a:off x="226525" y="3814125"/>
            <a:ext cx="2999100" cy="11226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2000"/>
              <a:buNone/>
              <a:defRPr sz="20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two images">
  <p:cSld name="CUSTOM_3">
    <p:spTree>
      <p:nvGrpSpPr>
        <p:cNvPr id="227" name="Shape 227"/>
        <p:cNvGrpSpPr/>
        <p:nvPr/>
      </p:nvGrpSpPr>
      <p:grpSpPr>
        <a:xfrm>
          <a:off x="0" y="0"/>
          <a:ext cx="0" cy="0"/>
          <a:chOff x="0" y="0"/>
          <a:chExt cx="0" cy="0"/>
        </a:xfrm>
      </p:grpSpPr>
      <p:sp>
        <p:nvSpPr>
          <p:cNvPr id="228" name="Google Shape;228;p41"/>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9" name="Google Shape;229;p41"/>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230" name="Google Shape;230;p41"/>
          <p:cNvSpPr txBox="1"/>
          <p:nvPr>
            <p:ph idx="1" type="body"/>
          </p:nvPr>
        </p:nvSpPr>
        <p:spPr>
          <a:xfrm>
            <a:off x="226525" y="2080445"/>
            <a:ext cx="2924700" cy="1678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1" name="Google Shape;231;p41"/>
          <p:cNvSpPr txBox="1"/>
          <p:nvPr>
            <p:ph idx="3" type="title"/>
          </p:nvPr>
        </p:nvSpPr>
        <p:spPr>
          <a:xfrm>
            <a:off x="226525" y="1271100"/>
            <a:ext cx="2924700" cy="816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p:txBody>
      </p:sp>
      <p:sp>
        <p:nvSpPr>
          <p:cNvPr id="232" name="Google Shape;232;p41"/>
          <p:cNvSpPr/>
          <p:nvPr>
            <p:ph idx="4" type="pic"/>
          </p:nvPr>
        </p:nvSpPr>
        <p:spPr>
          <a:xfrm>
            <a:off x="3368775" y="226625"/>
            <a:ext cx="3733800" cy="4690500"/>
          </a:xfrm>
          <a:prstGeom prst="rect">
            <a:avLst/>
          </a:prstGeom>
          <a:noFill/>
          <a:ln cap="flat" cmpd="sng" w="9525">
            <a:solidFill>
              <a:schemeClr val="dk1"/>
            </a:solidFill>
            <a:prstDash val="solid"/>
            <a:round/>
            <a:headEnd len="sm" w="sm" type="none"/>
            <a:tailEnd len="sm" w="sm" type="none"/>
          </a:ln>
        </p:spPr>
      </p:sp>
      <p:sp>
        <p:nvSpPr>
          <p:cNvPr id="233" name="Google Shape;233;p41"/>
          <p:cNvSpPr/>
          <p:nvPr>
            <p:ph idx="5" type="pic"/>
          </p:nvPr>
        </p:nvSpPr>
        <p:spPr>
          <a:xfrm>
            <a:off x="7320200" y="1391900"/>
            <a:ext cx="1597200" cy="19704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wo storyboards">
  <p:cSld name="CUSTOM_3_2">
    <p:spTree>
      <p:nvGrpSpPr>
        <p:cNvPr id="234" name="Shape 234"/>
        <p:cNvGrpSpPr/>
        <p:nvPr/>
      </p:nvGrpSpPr>
      <p:grpSpPr>
        <a:xfrm>
          <a:off x="0" y="0"/>
          <a:ext cx="0" cy="0"/>
          <a:chOff x="0" y="0"/>
          <a:chExt cx="0" cy="0"/>
        </a:xfrm>
      </p:grpSpPr>
      <p:sp>
        <p:nvSpPr>
          <p:cNvPr id="235" name="Google Shape;235;p42"/>
          <p:cNvSpPr/>
          <p:nvPr>
            <p:ph idx="2" type="pic"/>
          </p:nvPr>
        </p:nvSpPr>
        <p:spPr>
          <a:xfrm>
            <a:off x="-5225" y="713825"/>
            <a:ext cx="4571700" cy="2795700"/>
          </a:xfrm>
          <a:prstGeom prst="rect">
            <a:avLst/>
          </a:prstGeom>
          <a:noFill/>
          <a:ln>
            <a:noFill/>
          </a:ln>
        </p:spPr>
      </p:sp>
      <p:sp>
        <p:nvSpPr>
          <p:cNvPr id="236" name="Google Shape;236;p42"/>
          <p:cNvSpPr txBox="1"/>
          <p:nvPr>
            <p:ph type="title"/>
          </p:nvPr>
        </p:nvSpPr>
        <p:spPr>
          <a:xfrm>
            <a:off x="180475" y="3632700"/>
            <a:ext cx="42003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p:txBody>
      </p:sp>
      <p:sp>
        <p:nvSpPr>
          <p:cNvPr id="237" name="Google Shape;237;p42"/>
          <p:cNvSpPr txBox="1"/>
          <p:nvPr>
            <p:ph idx="1" type="body"/>
          </p:nvPr>
        </p:nvSpPr>
        <p:spPr>
          <a:xfrm>
            <a:off x="180475" y="4133502"/>
            <a:ext cx="4200300" cy="70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38" name="Google Shape;238;p42"/>
          <p:cNvSpPr txBox="1"/>
          <p:nvPr>
            <p:ph idx="3" type="title"/>
          </p:nvPr>
        </p:nvSpPr>
        <p:spPr>
          <a:xfrm>
            <a:off x="322275" y="116625"/>
            <a:ext cx="8494800" cy="3936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cxnSp>
        <p:nvCxnSpPr>
          <p:cNvPr id="239" name="Google Shape;239;p42"/>
          <p:cNvCxnSpPr/>
          <p:nvPr/>
        </p:nvCxnSpPr>
        <p:spPr>
          <a:xfrm>
            <a:off x="4572000" y="709150"/>
            <a:ext cx="0" cy="4443300"/>
          </a:xfrm>
          <a:prstGeom prst="straightConnector1">
            <a:avLst/>
          </a:prstGeom>
          <a:noFill/>
          <a:ln cap="flat" cmpd="sng" w="9525">
            <a:solidFill>
              <a:schemeClr val="dk1"/>
            </a:solidFill>
            <a:prstDash val="solid"/>
            <a:round/>
            <a:headEnd len="med" w="med" type="none"/>
            <a:tailEnd len="med" w="med" type="none"/>
          </a:ln>
        </p:spPr>
      </p:cxnSp>
      <p:cxnSp>
        <p:nvCxnSpPr>
          <p:cNvPr id="240" name="Google Shape;240;p42"/>
          <p:cNvCxnSpPr/>
          <p:nvPr/>
        </p:nvCxnSpPr>
        <p:spPr>
          <a:xfrm rot="10800000">
            <a:off x="0" y="3514875"/>
            <a:ext cx="9152400" cy="0"/>
          </a:xfrm>
          <a:prstGeom prst="straightConnector1">
            <a:avLst/>
          </a:prstGeom>
          <a:noFill/>
          <a:ln cap="flat" cmpd="sng" w="9525">
            <a:solidFill>
              <a:schemeClr val="dk1"/>
            </a:solidFill>
            <a:prstDash val="solid"/>
            <a:round/>
            <a:headEnd len="med" w="med" type="none"/>
            <a:tailEnd len="med" w="med" type="none"/>
          </a:ln>
        </p:spPr>
      </p:cxnSp>
      <p:cxnSp>
        <p:nvCxnSpPr>
          <p:cNvPr id="241" name="Google Shape;241;p42"/>
          <p:cNvCxnSpPr/>
          <p:nvPr/>
        </p:nvCxnSpPr>
        <p:spPr>
          <a:xfrm rot="10800000">
            <a:off x="0" y="709575"/>
            <a:ext cx="9152400" cy="0"/>
          </a:xfrm>
          <a:prstGeom prst="straightConnector1">
            <a:avLst/>
          </a:prstGeom>
          <a:noFill/>
          <a:ln cap="flat" cmpd="sng" w="9525">
            <a:solidFill>
              <a:schemeClr val="dk1"/>
            </a:solidFill>
            <a:prstDash val="solid"/>
            <a:round/>
            <a:headEnd len="med" w="med" type="none"/>
            <a:tailEnd len="med" w="med" type="none"/>
          </a:ln>
        </p:spPr>
      </p:cxnSp>
      <p:sp>
        <p:nvSpPr>
          <p:cNvPr id="242" name="Google Shape;242;p42"/>
          <p:cNvSpPr/>
          <p:nvPr>
            <p:ph idx="4" type="pic"/>
          </p:nvPr>
        </p:nvSpPr>
        <p:spPr>
          <a:xfrm>
            <a:off x="4577525" y="713825"/>
            <a:ext cx="4571700" cy="2795700"/>
          </a:xfrm>
          <a:prstGeom prst="rect">
            <a:avLst/>
          </a:prstGeom>
          <a:noFill/>
          <a:ln>
            <a:noFill/>
          </a:ln>
        </p:spPr>
      </p:sp>
      <p:sp>
        <p:nvSpPr>
          <p:cNvPr id="243" name="Google Shape;243;p42"/>
          <p:cNvSpPr txBox="1"/>
          <p:nvPr>
            <p:ph idx="5" type="title"/>
          </p:nvPr>
        </p:nvSpPr>
        <p:spPr>
          <a:xfrm>
            <a:off x="4763225" y="3632700"/>
            <a:ext cx="42003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p:txBody>
      </p:sp>
      <p:sp>
        <p:nvSpPr>
          <p:cNvPr id="244" name="Google Shape;244;p42"/>
          <p:cNvSpPr txBox="1"/>
          <p:nvPr>
            <p:ph idx="6" type="body"/>
          </p:nvPr>
        </p:nvSpPr>
        <p:spPr>
          <a:xfrm>
            <a:off x="4763225" y="4133502"/>
            <a:ext cx="4200300" cy="70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cription with phone">
  <p:cSld name="CUSTOM_3_1">
    <p:spTree>
      <p:nvGrpSpPr>
        <p:cNvPr id="245" name="Shape 245"/>
        <p:cNvGrpSpPr/>
        <p:nvPr/>
      </p:nvGrpSpPr>
      <p:grpSpPr>
        <a:xfrm>
          <a:off x="0" y="0"/>
          <a:ext cx="0" cy="0"/>
          <a:chOff x="0" y="0"/>
          <a:chExt cx="0" cy="0"/>
        </a:xfrm>
      </p:grpSpPr>
      <p:sp>
        <p:nvSpPr>
          <p:cNvPr id="246" name="Google Shape;246;p43"/>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7" name="Google Shape;247;p43"/>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248" name="Google Shape;248;p43"/>
          <p:cNvSpPr txBox="1"/>
          <p:nvPr>
            <p:ph idx="1" type="body"/>
          </p:nvPr>
        </p:nvSpPr>
        <p:spPr>
          <a:xfrm>
            <a:off x="226525" y="2080445"/>
            <a:ext cx="2924700" cy="1678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9" name="Google Shape;249;p43"/>
          <p:cNvSpPr txBox="1"/>
          <p:nvPr>
            <p:ph idx="3" type="title"/>
          </p:nvPr>
        </p:nvSpPr>
        <p:spPr>
          <a:xfrm>
            <a:off x="226525" y="1271100"/>
            <a:ext cx="2924700" cy="816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p:txBody>
      </p:sp>
      <p:pic>
        <p:nvPicPr>
          <p:cNvPr descr="Blank mock of a smartphone." id="250" name="Google Shape;250;p43"/>
          <p:cNvPicPr preferRelativeResize="0"/>
          <p:nvPr/>
        </p:nvPicPr>
        <p:blipFill rotWithShape="1">
          <a:blip r:embed="rId2">
            <a:alphaModFix/>
          </a:blip>
          <a:srcRect b="38736" l="0" r="0" t="0"/>
          <a:stretch/>
        </p:blipFill>
        <p:spPr>
          <a:xfrm>
            <a:off x="3882050" y="261250"/>
            <a:ext cx="4814074" cy="4882250"/>
          </a:xfrm>
          <a:prstGeom prst="rect">
            <a:avLst/>
          </a:prstGeom>
          <a:noFill/>
          <a:ln>
            <a:noFill/>
          </a:ln>
        </p:spPr>
      </p:pic>
      <p:sp>
        <p:nvSpPr>
          <p:cNvPr id="251" name="Google Shape;251;p43"/>
          <p:cNvSpPr/>
          <p:nvPr>
            <p:ph idx="4" type="pic"/>
          </p:nvPr>
        </p:nvSpPr>
        <p:spPr>
          <a:xfrm>
            <a:off x="4197575" y="512375"/>
            <a:ext cx="2847600" cy="4631100"/>
          </a:xfrm>
          <a:prstGeom prst="round2SameRect">
            <a:avLst>
              <a:gd fmla="val 12455" name="adj1"/>
              <a:gd fmla="val 0" name="adj2"/>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p:cSld name="CUSTOM_4">
    <p:spTree>
      <p:nvGrpSpPr>
        <p:cNvPr id="252" name="Shape 252"/>
        <p:cNvGrpSpPr/>
        <p:nvPr/>
      </p:nvGrpSpPr>
      <p:grpSpPr>
        <a:xfrm>
          <a:off x="0" y="0"/>
          <a:ext cx="0" cy="0"/>
          <a:chOff x="0" y="0"/>
          <a:chExt cx="0" cy="0"/>
        </a:xfrm>
      </p:grpSpPr>
      <p:sp>
        <p:nvSpPr>
          <p:cNvPr id="253" name="Google Shape;253;p44"/>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4" name="Google Shape;254;p44"/>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255" name="Google Shape;255;p44"/>
          <p:cNvSpPr txBox="1"/>
          <p:nvPr>
            <p:ph idx="1" type="body"/>
          </p:nvPr>
        </p:nvSpPr>
        <p:spPr>
          <a:xfrm>
            <a:off x="226525" y="1793250"/>
            <a:ext cx="8599500" cy="1557000"/>
          </a:xfrm>
          <a:prstGeom prst="rect">
            <a:avLst/>
          </a:prstGeom>
        </p:spPr>
        <p:txBody>
          <a:bodyPr anchorCtr="0" anchor="ctr" bIns="91425" lIns="91425" spcFirstLastPara="1" rIns="91425" wrap="square" tIns="91425">
            <a:noAutofit/>
          </a:bodyPr>
          <a:lstStyle>
            <a:lvl1pPr indent="-412750" lvl="0" marL="4572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1pPr>
            <a:lvl2pPr indent="-412750" lvl="1" marL="9144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2pPr>
            <a:lvl3pPr indent="-412750" lvl="2" marL="13716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3pPr>
            <a:lvl4pPr indent="-412750" lvl="3" marL="18288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4pPr>
            <a:lvl5pPr indent="-412750" lvl="4" marL="22860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5pPr>
            <a:lvl6pPr indent="-412750" lvl="5" marL="27432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6pPr>
            <a:lvl7pPr indent="-412750" lvl="6" marL="32004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7pPr>
            <a:lvl8pPr indent="-412750" lvl="7" marL="36576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8pPr>
            <a:lvl9pPr indent="-412750" lvl="8" marL="41148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9pPr>
          </a:lstStyle>
          <a:p/>
        </p:txBody>
      </p:sp>
      <p:sp>
        <p:nvSpPr>
          <p:cNvPr id="256" name="Google Shape;256;p44"/>
          <p:cNvSpPr txBox="1"/>
          <p:nvPr>
            <p:ph idx="3" type="body"/>
          </p:nvPr>
        </p:nvSpPr>
        <p:spPr>
          <a:xfrm>
            <a:off x="226525" y="4719800"/>
            <a:ext cx="3143400" cy="2382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7" name="Google Shape;257;p44"/>
          <p:cNvSpPr txBox="1"/>
          <p:nvPr>
            <p:ph idx="4" type="body"/>
          </p:nvPr>
        </p:nvSpPr>
        <p:spPr>
          <a:xfrm>
            <a:off x="3590149" y="4719800"/>
            <a:ext cx="2535600" cy="2382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8" name="Google Shape;258;p44"/>
          <p:cNvSpPr txBox="1"/>
          <p:nvPr>
            <p:ph idx="5" type="body"/>
          </p:nvPr>
        </p:nvSpPr>
        <p:spPr>
          <a:xfrm>
            <a:off x="6345974" y="4719800"/>
            <a:ext cx="2535600" cy="2382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4_1">
    <p:spTree>
      <p:nvGrpSpPr>
        <p:cNvPr id="259" name="Shape 259"/>
        <p:cNvGrpSpPr/>
        <p:nvPr/>
      </p:nvGrpSpPr>
      <p:grpSpPr>
        <a:xfrm>
          <a:off x="0" y="0"/>
          <a:ext cx="0" cy="0"/>
          <a:chOff x="0" y="0"/>
          <a:chExt cx="0" cy="0"/>
        </a:xfrm>
      </p:grpSpPr>
      <p:sp>
        <p:nvSpPr>
          <p:cNvPr id="260" name="Google Shape;260;p45"/>
          <p:cNvSpPr txBox="1"/>
          <p:nvPr>
            <p:ph idx="1" type="body"/>
          </p:nvPr>
        </p:nvSpPr>
        <p:spPr>
          <a:xfrm>
            <a:off x="226525" y="4334850"/>
            <a:ext cx="26730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1" name="Google Shape;261;p45"/>
          <p:cNvSpPr txBox="1"/>
          <p:nvPr>
            <p:ph idx="2" type="subTitle"/>
          </p:nvPr>
        </p:nvSpPr>
        <p:spPr>
          <a:xfrm>
            <a:off x="226525" y="3712825"/>
            <a:ext cx="26730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45"/>
          <p:cNvSpPr txBox="1"/>
          <p:nvPr>
            <p:ph idx="3" type="body"/>
          </p:nvPr>
        </p:nvSpPr>
        <p:spPr>
          <a:xfrm>
            <a:off x="3235500" y="4334850"/>
            <a:ext cx="26730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3" name="Google Shape;263;p45"/>
          <p:cNvSpPr txBox="1"/>
          <p:nvPr>
            <p:ph idx="4" type="subTitle"/>
          </p:nvPr>
        </p:nvSpPr>
        <p:spPr>
          <a:xfrm>
            <a:off x="3235500" y="3712825"/>
            <a:ext cx="26730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45"/>
          <p:cNvSpPr txBox="1"/>
          <p:nvPr>
            <p:ph idx="5" type="body"/>
          </p:nvPr>
        </p:nvSpPr>
        <p:spPr>
          <a:xfrm>
            <a:off x="6153025" y="4334850"/>
            <a:ext cx="26730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5" name="Google Shape;265;p45"/>
          <p:cNvSpPr txBox="1"/>
          <p:nvPr>
            <p:ph idx="6" type="subTitle"/>
          </p:nvPr>
        </p:nvSpPr>
        <p:spPr>
          <a:xfrm>
            <a:off x="6153025" y="3712825"/>
            <a:ext cx="26730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6" name="Google Shape;266;p45"/>
          <p:cNvSpPr txBox="1"/>
          <p:nvPr>
            <p:ph type="title"/>
          </p:nvPr>
        </p:nvSpPr>
        <p:spPr>
          <a:xfrm>
            <a:off x="226525" y="1793250"/>
            <a:ext cx="8599500" cy="1515600"/>
          </a:xfrm>
          <a:prstGeom prst="rect">
            <a:avLst/>
          </a:prstGeom>
        </p:spPr>
        <p:txBody>
          <a:bodyPr anchorCtr="0" anchor="t" bIns="91425" lIns="91425" spcFirstLastPara="1" rIns="91425" wrap="square" tIns="91425">
            <a:normAutofit/>
          </a:bodyPr>
          <a:lstStyle>
            <a:lvl1pPr lvl="0">
              <a:spcBef>
                <a:spcPts val="0"/>
              </a:spcBef>
              <a:spcAft>
                <a:spcPts val="0"/>
              </a:spcAft>
              <a:buSzPts val="2500"/>
              <a:buNone/>
              <a:defRPr sz="2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4_1_1">
    <p:spTree>
      <p:nvGrpSpPr>
        <p:cNvPr id="267" name="Shape 267"/>
        <p:cNvGrpSpPr/>
        <p:nvPr/>
      </p:nvGrpSpPr>
      <p:grpSpPr>
        <a:xfrm>
          <a:off x="0" y="0"/>
          <a:ext cx="0" cy="0"/>
          <a:chOff x="0" y="0"/>
          <a:chExt cx="0" cy="0"/>
        </a:xfrm>
      </p:grpSpPr>
      <p:sp>
        <p:nvSpPr>
          <p:cNvPr id="268" name="Google Shape;268;p46"/>
          <p:cNvSpPr txBox="1"/>
          <p:nvPr>
            <p:ph idx="1" type="body"/>
          </p:nvPr>
        </p:nvSpPr>
        <p:spPr>
          <a:xfrm>
            <a:off x="226525" y="4334850"/>
            <a:ext cx="41001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9" name="Google Shape;269;p46"/>
          <p:cNvSpPr txBox="1"/>
          <p:nvPr>
            <p:ph idx="2" type="subTitle"/>
          </p:nvPr>
        </p:nvSpPr>
        <p:spPr>
          <a:xfrm>
            <a:off x="226525" y="3712825"/>
            <a:ext cx="41001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0" name="Google Shape;270;p46"/>
          <p:cNvSpPr txBox="1"/>
          <p:nvPr>
            <p:ph idx="3" type="body"/>
          </p:nvPr>
        </p:nvSpPr>
        <p:spPr>
          <a:xfrm>
            <a:off x="4841843" y="4334850"/>
            <a:ext cx="41001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1" name="Google Shape;271;p46"/>
          <p:cNvSpPr txBox="1"/>
          <p:nvPr>
            <p:ph idx="4" type="subTitle"/>
          </p:nvPr>
        </p:nvSpPr>
        <p:spPr>
          <a:xfrm>
            <a:off x="4841843" y="3712825"/>
            <a:ext cx="41001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2" name="Google Shape;272;p46"/>
          <p:cNvSpPr txBox="1"/>
          <p:nvPr>
            <p:ph idx="5" type="body"/>
          </p:nvPr>
        </p:nvSpPr>
        <p:spPr>
          <a:xfrm>
            <a:off x="226525" y="2723150"/>
            <a:ext cx="41001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3" name="Google Shape;273;p46"/>
          <p:cNvSpPr txBox="1"/>
          <p:nvPr>
            <p:ph idx="6" type="subTitle"/>
          </p:nvPr>
        </p:nvSpPr>
        <p:spPr>
          <a:xfrm>
            <a:off x="226525" y="2101125"/>
            <a:ext cx="41001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4" name="Google Shape;274;p46"/>
          <p:cNvSpPr txBox="1"/>
          <p:nvPr>
            <p:ph idx="7" type="body"/>
          </p:nvPr>
        </p:nvSpPr>
        <p:spPr>
          <a:xfrm>
            <a:off x="4841843" y="2723150"/>
            <a:ext cx="41001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5" name="Google Shape;275;p46"/>
          <p:cNvSpPr txBox="1"/>
          <p:nvPr>
            <p:ph idx="8" type="subTitle"/>
          </p:nvPr>
        </p:nvSpPr>
        <p:spPr>
          <a:xfrm>
            <a:off x="4841843" y="2101125"/>
            <a:ext cx="41001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46"/>
          <p:cNvSpPr txBox="1"/>
          <p:nvPr>
            <p:ph type="title"/>
          </p:nvPr>
        </p:nvSpPr>
        <p:spPr>
          <a:xfrm>
            <a:off x="226525" y="433125"/>
            <a:ext cx="8599500" cy="1515600"/>
          </a:xfrm>
          <a:prstGeom prst="rect">
            <a:avLst/>
          </a:prstGeom>
        </p:spPr>
        <p:txBody>
          <a:bodyPr anchorCtr="0" anchor="t" bIns="91425" lIns="91425" spcFirstLastPara="1" rIns="91425" wrap="square" tIns="91425">
            <a:normAutofit/>
          </a:bodyPr>
          <a:lstStyle>
            <a:lvl1pPr lvl="0">
              <a:spcBef>
                <a:spcPts val="0"/>
              </a:spcBef>
              <a:spcAft>
                <a:spcPts val="0"/>
              </a:spcAft>
              <a:buSzPts val="2500"/>
              <a:buNone/>
              <a:defRPr sz="2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7" name="Shape 277"/>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BLANK_1">
    <p:spTree>
      <p:nvGrpSpPr>
        <p:cNvPr id="278" name="Shape 278"/>
        <p:cNvGrpSpPr/>
        <p:nvPr/>
      </p:nvGrpSpPr>
      <p:grpSpPr>
        <a:xfrm>
          <a:off x="0" y="0"/>
          <a:ext cx="0" cy="0"/>
          <a:chOff x="0" y="0"/>
          <a:chExt cx="0" cy="0"/>
        </a:xfrm>
      </p:grpSpPr>
      <p:sp>
        <p:nvSpPr>
          <p:cNvPr id="279" name="Google Shape;279;p48"/>
          <p:cNvSpPr/>
          <p:nvPr>
            <p:ph idx="2" type="pic"/>
          </p:nvPr>
        </p:nvSpPr>
        <p:spPr>
          <a:xfrm>
            <a:off x="0" y="0"/>
            <a:ext cx="9144000" cy="5143500"/>
          </a:xfrm>
          <a:prstGeom prst="rect">
            <a:avLst/>
          </a:prstGeom>
          <a:noFill/>
          <a:ln>
            <a:noFill/>
          </a:ln>
        </p:spPr>
      </p:sp>
      <p:sp>
        <p:nvSpPr>
          <p:cNvPr id="280" name="Google Shape;280;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1" name="Shape 281"/>
        <p:cNvGrpSpPr/>
        <p:nvPr/>
      </p:nvGrpSpPr>
      <p:grpSpPr>
        <a:xfrm>
          <a:off x="0" y="0"/>
          <a:ext cx="0" cy="0"/>
          <a:chOff x="0" y="0"/>
          <a:chExt cx="0" cy="0"/>
        </a:xfrm>
      </p:grpSpPr>
      <p:sp>
        <p:nvSpPr>
          <p:cNvPr id="282" name="Google Shape;282;p4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83" name="Google Shape;283;p4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4" name="Google Shape;284;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85" name="Shape 285"/>
        <p:cNvGrpSpPr/>
        <p:nvPr/>
      </p:nvGrpSpPr>
      <p:grpSpPr>
        <a:xfrm>
          <a:off x="0" y="0"/>
          <a:ext cx="0" cy="0"/>
          <a:chOff x="0" y="0"/>
          <a:chExt cx="0" cy="0"/>
        </a:xfrm>
      </p:grpSpPr>
      <p:sp>
        <p:nvSpPr>
          <p:cNvPr id="286" name="Google Shape;286;p5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87" name="Google Shape;287;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_2">
    <p:spTree>
      <p:nvGrpSpPr>
        <p:cNvPr id="288" name="Shape 288"/>
        <p:cNvGrpSpPr/>
        <p:nvPr/>
      </p:nvGrpSpPr>
      <p:grpSpPr>
        <a:xfrm>
          <a:off x="0" y="0"/>
          <a:ext cx="0" cy="0"/>
          <a:chOff x="0" y="0"/>
          <a:chExt cx="0" cy="0"/>
        </a:xfrm>
      </p:grpSpPr>
      <p:sp>
        <p:nvSpPr>
          <p:cNvPr id="289" name="Google Shape;289;p5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91" name="Google Shape;291;p5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92" name="Google Shape;292;p5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3" name="Google Shape;293;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_2">
    <p:spTree>
      <p:nvGrpSpPr>
        <p:cNvPr id="294" name="Shape 294"/>
        <p:cNvGrpSpPr/>
        <p:nvPr/>
      </p:nvGrpSpPr>
      <p:grpSpPr>
        <a:xfrm>
          <a:off x="0" y="0"/>
          <a:ext cx="0" cy="0"/>
          <a:chOff x="0" y="0"/>
          <a:chExt cx="0" cy="0"/>
        </a:xfrm>
      </p:grpSpPr>
      <p:sp>
        <p:nvSpPr>
          <p:cNvPr id="295" name="Google Shape;295;p52"/>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6" name="Google Shape;296;p52"/>
          <p:cNvSpPr/>
          <p:nvPr>
            <p:ph idx="2" type="pic"/>
          </p:nvPr>
        </p:nvSpPr>
        <p:spPr>
          <a:xfrm>
            <a:off x="4804825" y="1133300"/>
            <a:ext cx="4027500" cy="2392800"/>
          </a:xfrm>
          <a:prstGeom prst="rect">
            <a:avLst/>
          </a:prstGeom>
          <a:noFill/>
          <a:ln>
            <a:noFill/>
          </a:ln>
        </p:spPr>
      </p:sp>
      <p:sp>
        <p:nvSpPr>
          <p:cNvPr id="297" name="Google Shape;297;p52"/>
          <p:cNvSpPr/>
          <p:nvPr>
            <p:ph idx="3" type="pic"/>
          </p:nvPr>
        </p:nvSpPr>
        <p:spPr>
          <a:xfrm>
            <a:off x="311725" y="1133300"/>
            <a:ext cx="4027500" cy="2392800"/>
          </a:xfrm>
          <a:prstGeom prst="rect">
            <a:avLst/>
          </a:prstGeom>
          <a:noFill/>
          <a:ln>
            <a:noFill/>
          </a:ln>
        </p:spPr>
      </p:sp>
      <p:sp>
        <p:nvSpPr>
          <p:cNvPr id="298" name="Google Shape;298;p52"/>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9" name="Google Shape;299;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0" name="Google Shape;300;p5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1" name="Google Shape;301;p52"/>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02" name="Google Shape;302;p52"/>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_1">
    <p:spTree>
      <p:nvGrpSpPr>
        <p:cNvPr id="303" name="Shape 303"/>
        <p:cNvGrpSpPr/>
        <p:nvPr/>
      </p:nvGrpSpPr>
      <p:grpSpPr>
        <a:xfrm>
          <a:off x="0" y="0"/>
          <a:ext cx="0" cy="0"/>
          <a:chOff x="0" y="0"/>
          <a:chExt cx="0" cy="0"/>
        </a:xfrm>
      </p:grpSpPr>
      <p:sp>
        <p:nvSpPr>
          <p:cNvPr id="304" name="Google Shape;304;p53"/>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5" name="Google Shape;305;p53"/>
          <p:cNvSpPr/>
          <p:nvPr>
            <p:ph idx="2" type="pic"/>
          </p:nvPr>
        </p:nvSpPr>
        <p:spPr>
          <a:xfrm>
            <a:off x="6205225" y="1128325"/>
            <a:ext cx="2627100" cy="2273100"/>
          </a:xfrm>
          <a:prstGeom prst="rect">
            <a:avLst/>
          </a:prstGeom>
          <a:noFill/>
          <a:ln>
            <a:noFill/>
          </a:ln>
        </p:spPr>
      </p:sp>
      <p:sp>
        <p:nvSpPr>
          <p:cNvPr id="306" name="Google Shape;306;p53"/>
          <p:cNvSpPr/>
          <p:nvPr>
            <p:ph idx="3" type="pic"/>
          </p:nvPr>
        </p:nvSpPr>
        <p:spPr>
          <a:xfrm>
            <a:off x="311725" y="1128325"/>
            <a:ext cx="2627100" cy="2273100"/>
          </a:xfrm>
          <a:prstGeom prst="rect">
            <a:avLst/>
          </a:prstGeom>
          <a:noFill/>
          <a:ln>
            <a:noFill/>
          </a:ln>
        </p:spPr>
      </p:sp>
      <p:sp>
        <p:nvSpPr>
          <p:cNvPr id="307" name="Google Shape;307;p53"/>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8" name="Google Shape;308;p53"/>
          <p:cNvSpPr/>
          <p:nvPr>
            <p:ph idx="5" type="pic"/>
          </p:nvPr>
        </p:nvSpPr>
        <p:spPr>
          <a:xfrm>
            <a:off x="3255250" y="1128325"/>
            <a:ext cx="2627100" cy="2273100"/>
          </a:xfrm>
          <a:prstGeom prst="rect">
            <a:avLst/>
          </a:prstGeom>
          <a:noFill/>
          <a:ln>
            <a:noFill/>
          </a:ln>
        </p:spPr>
      </p:sp>
      <p:sp>
        <p:nvSpPr>
          <p:cNvPr id="309" name="Google Shape;309;p53"/>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0" name="Google Shape;310;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1" name="Google Shape;311;p5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2" name="Google Shape;312;p53"/>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13" name="Google Shape;313;p53"/>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14" name="Google Shape;314;p53"/>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1" Type="http://schemas.openxmlformats.org/officeDocument/2006/relationships/theme" Target="../theme/theme3.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1pPr>
            <a:lvl2pPr lvl="1">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2pPr>
            <a:lvl3pPr lvl="2">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3pPr>
            <a:lvl4pPr lvl="3">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4pPr>
            <a:lvl5pPr lvl="4">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5pPr>
            <a:lvl6pPr lvl="5">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6pPr>
            <a:lvl7pPr lvl="6">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7pPr>
            <a:lvl8pPr lvl="7">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8pPr>
            <a:lvl9pPr lvl="8">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Font typeface="Inter"/>
              <a:buChar char="●"/>
              <a:defRPr sz="1800">
                <a:solidFill>
                  <a:schemeClr val="dk1"/>
                </a:solidFill>
                <a:latin typeface="Inter"/>
                <a:ea typeface="Inter"/>
                <a:cs typeface="Inter"/>
                <a:sym typeface="Inter"/>
              </a:defRPr>
            </a:lvl1pPr>
            <a:lvl2pPr indent="-317500" lvl="1" marL="9144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indent="-317500" lvl="2" marL="13716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indent="-317500" lvl="3" marL="18288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indent="-317500" lvl="4" marL="22860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indent="-317500" lvl="5" marL="27432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indent="-317500" lvl="6" marL="32004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indent="-317500" lvl="7" marL="36576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indent="-317500" lvl="8" marL="41148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hyperlink" Target="http://drive.google.com/file/d/17bzXXiK_3pLZ3XzlNDEl4ujkogSs9b5b/view" TargetMode="Externa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1.png"/><Relationship Id="rId5" Type="http://schemas.openxmlformats.org/officeDocument/2006/relationships/image" Target="../media/image10.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9.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4"/>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December 15, 2024</a:t>
            </a:r>
            <a:endParaRPr/>
          </a:p>
        </p:txBody>
      </p:sp>
      <p:sp>
        <p:nvSpPr>
          <p:cNvPr id="320" name="Google Shape;320;p54"/>
          <p:cNvSpPr txBox="1"/>
          <p:nvPr>
            <p:ph idx="4" type="title"/>
          </p:nvPr>
        </p:nvSpPr>
        <p:spPr>
          <a:xfrm>
            <a:off x="3038125" y="164380"/>
            <a:ext cx="1647300" cy="238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Stock Tracker App</a:t>
            </a:r>
            <a:endParaRPr/>
          </a:p>
        </p:txBody>
      </p:sp>
      <p:sp>
        <p:nvSpPr>
          <p:cNvPr id="321" name="Google Shape;321;p54"/>
          <p:cNvSpPr txBox="1"/>
          <p:nvPr>
            <p:ph idx="4294967295" type="title"/>
          </p:nvPr>
        </p:nvSpPr>
        <p:spPr>
          <a:xfrm>
            <a:off x="226525" y="753350"/>
            <a:ext cx="4673100" cy="4163700"/>
          </a:xfrm>
          <a:prstGeom prst="rect">
            <a:avLst/>
          </a:prstGeom>
        </p:spPr>
        <p:txBody>
          <a:bodyPr anchorCtr="0" anchor="b" bIns="0" lIns="91425" spcFirstLastPara="1" rIns="91425" wrap="square" tIns="91425">
            <a:normAutofit/>
          </a:bodyPr>
          <a:lstStyle/>
          <a:p>
            <a:pPr indent="0" lvl="0" marL="0" rtl="0" algn="l">
              <a:spcBef>
                <a:spcPts val="0"/>
              </a:spcBef>
              <a:spcAft>
                <a:spcPts val="0"/>
              </a:spcAft>
              <a:buNone/>
            </a:pPr>
            <a:r>
              <a:rPr lang="en" sz="4800"/>
              <a:t>Creative Market Devs</a:t>
            </a:r>
            <a:br>
              <a:rPr lang="en" sz="8500"/>
            </a:br>
            <a:r>
              <a:rPr b="0" lang="en" sz="1600"/>
              <a:t>Team Name: FlutterPros </a:t>
            </a:r>
            <a:endParaRPr b="0" sz="1600"/>
          </a:p>
          <a:p>
            <a:pPr indent="0" lvl="0" marL="0" rtl="0" algn="l">
              <a:spcBef>
                <a:spcPts val="0"/>
              </a:spcBef>
              <a:spcAft>
                <a:spcPts val="0"/>
              </a:spcAft>
              <a:buNone/>
            </a:pPr>
            <a:r>
              <a:rPr b="0" lang="en" sz="1600"/>
              <a:t>Team Members: Chris Baez &amp; Sar Vashisht</a:t>
            </a:r>
            <a:endParaRPr b="0" sz="1600"/>
          </a:p>
        </p:txBody>
      </p:sp>
      <p:pic>
        <p:nvPicPr>
          <p:cNvPr id="322" name="Google Shape;322;p54"/>
          <p:cNvPicPr preferRelativeResize="0"/>
          <p:nvPr/>
        </p:nvPicPr>
        <p:blipFill>
          <a:blip r:embed="rId3">
            <a:alphaModFix/>
          </a:blip>
          <a:stretch>
            <a:fillRect/>
          </a:stretch>
        </p:blipFill>
        <p:spPr>
          <a:xfrm>
            <a:off x="4724575" y="164375"/>
            <a:ext cx="1979550" cy="3422600"/>
          </a:xfrm>
          <a:prstGeom prst="rect">
            <a:avLst/>
          </a:prstGeom>
          <a:noFill/>
          <a:ln>
            <a:noFill/>
          </a:ln>
        </p:spPr>
      </p:pic>
      <p:pic>
        <p:nvPicPr>
          <p:cNvPr id="323" name="Google Shape;323;p54"/>
          <p:cNvPicPr preferRelativeResize="0"/>
          <p:nvPr/>
        </p:nvPicPr>
        <p:blipFill>
          <a:blip r:embed="rId4">
            <a:alphaModFix/>
          </a:blip>
          <a:stretch>
            <a:fillRect/>
          </a:stretch>
        </p:blipFill>
        <p:spPr>
          <a:xfrm>
            <a:off x="7125200" y="1042450"/>
            <a:ext cx="1807624" cy="393398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3"/>
          <p:cNvSpPr txBox="1"/>
          <p:nvPr>
            <p:ph type="title"/>
          </p:nvPr>
        </p:nvSpPr>
        <p:spPr>
          <a:xfrm>
            <a:off x="161850" y="4156448"/>
            <a:ext cx="27267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 Logic</a:t>
            </a:r>
            <a:endParaRPr/>
          </a:p>
        </p:txBody>
      </p:sp>
      <p:sp>
        <p:nvSpPr>
          <p:cNvPr id="394" name="Google Shape;394;p63"/>
          <p:cNvSpPr txBox="1"/>
          <p:nvPr>
            <p:ph idx="1" type="body"/>
          </p:nvPr>
        </p:nvSpPr>
        <p:spPr>
          <a:xfrm>
            <a:off x="161850" y="4519102"/>
            <a:ext cx="27267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login logic for the </a:t>
            </a:r>
            <a:r>
              <a:rPr lang="en"/>
              <a:t>email</a:t>
            </a:r>
            <a:r>
              <a:rPr lang="en"/>
              <a:t> and password and making sure password meets requirements</a:t>
            </a:r>
            <a:endParaRPr/>
          </a:p>
        </p:txBody>
      </p:sp>
      <p:sp>
        <p:nvSpPr>
          <p:cNvPr id="395" name="Google Shape;395;p63"/>
          <p:cNvSpPr txBox="1"/>
          <p:nvPr>
            <p:ph idx="4" type="title"/>
          </p:nvPr>
        </p:nvSpPr>
        <p:spPr>
          <a:xfrm>
            <a:off x="6257575" y="4156448"/>
            <a:ext cx="27267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Settings Page</a:t>
            </a:r>
            <a:endParaRPr/>
          </a:p>
        </p:txBody>
      </p:sp>
      <p:sp>
        <p:nvSpPr>
          <p:cNvPr id="396" name="Google Shape;396;p63"/>
          <p:cNvSpPr txBox="1"/>
          <p:nvPr>
            <p:ph idx="5" type="body"/>
          </p:nvPr>
        </p:nvSpPr>
        <p:spPr>
          <a:xfrm>
            <a:off x="6257575" y="4519103"/>
            <a:ext cx="27267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Saves preferences of the user upon logout, whether dark or light mode and allows </a:t>
            </a:r>
            <a:r>
              <a:rPr lang="en"/>
              <a:t>account management</a:t>
            </a:r>
            <a:endParaRPr/>
          </a:p>
        </p:txBody>
      </p:sp>
      <p:sp>
        <p:nvSpPr>
          <p:cNvPr id="397" name="Google Shape;397;p63"/>
          <p:cNvSpPr txBox="1"/>
          <p:nvPr>
            <p:ph idx="7" type="title"/>
          </p:nvPr>
        </p:nvSpPr>
        <p:spPr>
          <a:xfrm>
            <a:off x="3214545" y="801878"/>
            <a:ext cx="27006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Registration Logic</a:t>
            </a:r>
            <a:endParaRPr/>
          </a:p>
        </p:txBody>
      </p:sp>
      <p:sp>
        <p:nvSpPr>
          <p:cNvPr id="398" name="Google Shape;398;p63"/>
          <p:cNvSpPr txBox="1"/>
          <p:nvPr>
            <p:ph idx="8" type="body"/>
          </p:nvPr>
        </p:nvSpPr>
        <p:spPr>
          <a:xfrm>
            <a:off x="3214545" y="1271620"/>
            <a:ext cx="270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Has error handling for bad inputs.</a:t>
            </a:r>
            <a:endParaRPr/>
          </a:p>
        </p:txBody>
      </p:sp>
      <p:sp>
        <p:nvSpPr>
          <p:cNvPr id="399" name="Google Shape;399;p63"/>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chemeClr val="lt1"/>
              </a:solidFill>
              <a:latin typeface="Roboto Mono"/>
              <a:ea typeface="Roboto Mono"/>
              <a:cs typeface="Roboto Mono"/>
              <a:sym typeface="Roboto Mono"/>
            </a:endParaRPr>
          </a:p>
        </p:txBody>
      </p:sp>
      <p:sp>
        <p:nvSpPr>
          <p:cNvPr id="400" name="Google Shape;400;p63"/>
          <p:cNvSpPr txBox="1"/>
          <p:nvPr/>
        </p:nvSpPr>
        <p:spPr>
          <a:xfrm>
            <a:off x="7234267" y="164380"/>
            <a:ext cx="1647300" cy="23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600">
              <a:solidFill>
                <a:schemeClr val="lt1"/>
              </a:solidFill>
              <a:latin typeface="Roboto Mono"/>
              <a:ea typeface="Roboto Mono"/>
              <a:cs typeface="Roboto Mono"/>
              <a:sym typeface="Roboto Mono"/>
            </a:endParaRPr>
          </a:p>
        </p:txBody>
      </p:sp>
      <p:pic>
        <p:nvPicPr>
          <p:cNvPr id="401" name="Google Shape;401;p63"/>
          <p:cNvPicPr preferRelativeResize="0"/>
          <p:nvPr/>
        </p:nvPicPr>
        <p:blipFill>
          <a:blip r:embed="rId3">
            <a:alphaModFix/>
          </a:blip>
          <a:stretch>
            <a:fillRect/>
          </a:stretch>
        </p:blipFill>
        <p:spPr>
          <a:xfrm>
            <a:off x="0" y="554975"/>
            <a:ext cx="3129675" cy="3601475"/>
          </a:xfrm>
          <a:prstGeom prst="rect">
            <a:avLst/>
          </a:prstGeom>
          <a:noFill/>
          <a:ln>
            <a:noFill/>
          </a:ln>
        </p:spPr>
      </p:pic>
      <p:pic>
        <p:nvPicPr>
          <p:cNvPr id="402" name="Google Shape;402;p63"/>
          <p:cNvPicPr preferRelativeResize="0"/>
          <p:nvPr/>
        </p:nvPicPr>
        <p:blipFill>
          <a:blip r:embed="rId4">
            <a:alphaModFix/>
          </a:blip>
          <a:stretch>
            <a:fillRect/>
          </a:stretch>
        </p:blipFill>
        <p:spPr>
          <a:xfrm>
            <a:off x="3051301" y="1694425"/>
            <a:ext cx="3129675" cy="3449075"/>
          </a:xfrm>
          <a:prstGeom prst="rect">
            <a:avLst/>
          </a:prstGeom>
          <a:noFill/>
          <a:ln>
            <a:noFill/>
          </a:ln>
        </p:spPr>
      </p:pic>
      <p:pic>
        <p:nvPicPr>
          <p:cNvPr id="403" name="Google Shape;403;p63"/>
          <p:cNvPicPr preferRelativeResize="0"/>
          <p:nvPr/>
        </p:nvPicPr>
        <p:blipFill>
          <a:blip r:embed="rId5">
            <a:alphaModFix/>
          </a:blip>
          <a:stretch>
            <a:fillRect/>
          </a:stretch>
        </p:blipFill>
        <p:spPr>
          <a:xfrm>
            <a:off x="6082425" y="554975"/>
            <a:ext cx="2986453" cy="3449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4"/>
          <p:cNvSpPr txBox="1"/>
          <p:nvPr>
            <p:ph type="title"/>
          </p:nvPr>
        </p:nvSpPr>
        <p:spPr>
          <a:xfrm>
            <a:off x="161850" y="4156448"/>
            <a:ext cx="27267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NavBar Implementation</a:t>
            </a:r>
            <a:endParaRPr/>
          </a:p>
        </p:txBody>
      </p:sp>
      <p:sp>
        <p:nvSpPr>
          <p:cNvPr id="409" name="Google Shape;409;p64"/>
          <p:cNvSpPr txBox="1"/>
          <p:nvPr>
            <p:ph idx="1" type="body"/>
          </p:nvPr>
        </p:nvSpPr>
        <p:spPr>
          <a:xfrm>
            <a:off x="161850" y="4433400"/>
            <a:ext cx="2726700" cy="58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 wanted to make the NavBar look minimalistic and modern with this app having a dark and light mode</a:t>
            </a:r>
            <a:endParaRPr/>
          </a:p>
        </p:txBody>
      </p:sp>
      <p:sp>
        <p:nvSpPr>
          <p:cNvPr id="410" name="Google Shape;410;p64"/>
          <p:cNvSpPr txBox="1"/>
          <p:nvPr>
            <p:ph idx="4" type="title"/>
          </p:nvPr>
        </p:nvSpPr>
        <p:spPr>
          <a:xfrm>
            <a:off x="6257575" y="4156448"/>
            <a:ext cx="27267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Stock Fetching Along with Error Handling</a:t>
            </a:r>
            <a:endParaRPr/>
          </a:p>
        </p:txBody>
      </p:sp>
      <p:sp>
        <p:nvSpPr>
          <p:cNvPr id="411" name="Google Shape;411;p64"/>
          <p:cNvSpPr txBox="1"/>
          <p:nvPr>
            <p:ph idx="5" type="body"/>
          </p:nvPr>
        </p:nvSpPr>
        <p:spPr>
          <a:xfrm>
            <a:off x="6257575" y="4519103"/>
            <a:ext cx="27267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Implementation of the Finnhub API and handling of the errors fetching that we ran into along the way</a:t>
            </a:r>
            <a:endParaRPr/>
          </a:p>
        </p:txBody>
      </p:sp>
      <p:sp>
        <p:nvSpPr>
          <p:cNvPr id="412" name="Google Shape;412;p64"/>
          <p:cNvSpPr txBox="1"/>
          <p:nvPr>
            <p:ph idx="7" type="title"/>
          </p:nvPr>
        </p:nvSpPr>
        <p:spPr>
          <a:xfrm>
            <a:off x="3214545" y="801878"/>
            <a:ext cx="27006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Dark Mode and Light Mode</a:t>
            </a:r>
            <a:endParaRPr/>
          </a:p>
        </p:txBody>
      </p:sp>
      <p:sp>
        <p:nvSpPr>
          <p:cNvPr id="413" name="Google Shape;413;p64"/>
          <p:cNvSpPr txBox="1"/>
          <p:nvPr>
            <p:ph idx="8" type="body"/>
          </p:nvPr>
        </p:nvSpPr>
        <p:spPr>
          <a:xfrm>
            <a:off x="3214550" y="1164526"/>
            <a:ext cx="27006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App starts default in light mode, allows user to switch </a:t>
            </a:r>
            <a:r>
              <a:rPr lang="en"/>
              <a:t>between and saves it for the user on logout</a:t>
            </a:r>
            <a:endParaRPr/>
          </a:p>
        </p:txBody>
      </p:sp>
      <p:sp>
        <p:nvSpPr>
          <p:cNvPr id="414" name="Google Shape;414;p64"/>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chemeClr val="lt1"/>
              </a:solidFill>
              <a:latin typeface="Roboto Mono"/>
              <a:ea typeface="Roboto Mono"/>
              <a:cs typeface="Roboto Mono"/>
              <a:sym typeface="Roboto Mono"/>
            </a:endParaRPr>
          </a:p>
        </p:txBody>
      </p:sp>
      <p:sp>
        <p:nvSpPr>
          <p:cNvPr id="415" name="Google Shape;415;p64"/>
          <p:cNvSpPr txBox="1"/>
          <p:nvPr/>
        </p:nvSpPr>
        <p:spPr>
          <a:xfrm>
            <a:off x="7234267" y="164380"/>
            <a:ext cx="1647300" cy="23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600">
              <a:solidFill>
                <a:schemeClr val="lt1"/>
              </a:solidFill>
              <a:latin typeface="Roboto Mono"/>
              <a:ea typeface="Roboto Mono"/>
              <a:cs typeface="Roboto Mono"/>
              <a:sym typeface="Roboto Mono"/>
            </a:endParaRPr>
          </a:p>
        </p:txBody>
      </p:sp>
      <p:pic>
        <p:nvPicPr>
          <p:cNvPr id="416" name="Google Shape;416;p64"/>
          <p:cNvPicPr preferRelativeResize="0"/>
          <p:nvPr/>
        </p:nvPicPr>
        <p:blipFill>
          <a:blip r:embed="rId3">
            <a:alphaModFix/>
          </a:blip>
          <a:stretch>
            <a:fillRect/>
          </a:stretch>
        </p:blipFill>
        <p:spPr>
          <a:xfrm>
            <a:off x="0" y="672763"/>
            <a:ext cx="3050300" cy="3483688"/>
          </a:xfrm>
          <a:prstGeom prst="rect">
            <a:avLst/>
          </a:prstGeom>
          <a:noFill/>
          <a:ln>
            <a:noFill/>
          </a:ln>
        </p:spPr>
      </p:pic>
      <p:pic>
        <p:nvPicPr>
          <p:cNvPr id="417" name="Google Shape;417;p64"/>
          <p:cNvPicPr preferRelativeResize="0"/>
          <p:nvPr/>
        </p:nvPicPr>
        <p:blipFill>
          <a:blip r:embed="rId4">
            <a:alphaModFix/>
          </a:blip>
          <a:stretch>
            <a:fillRect/>
          </a:stretch>
        </p:blipFill>
        <p:spPr>
          <a:xfrm>
            <a:off x="3045550" y="1793225"/>
            <a:ext cx="3050300" cy="3350275"/>
          </a:xfrm>
          <a:prstGeom prst="rect">
            <a:avLst/>
          </a:prstGeom>
          <a:noFill/>
          <a:ln>
            <a:noFill/>
          </a:ln>
        </p:spPr>
      </p:pic>
      <p:pic>
        <p:nvPicPr>
          <p:cNvPr id="418" name="Google Shape;418;p64"/>
          <p:cNvPicPr preferRelativeResize="0"/>
          <p:nvPr/>
        </p:nvPicPr>
        <p:blipFill>
          <a:blip r:embed="rId5">
            <a:alphaModFix/>
          </a:blip>
          <a:stretch>
            <a:fillRect/>
          </a:stretch>
        </p:blipFill>
        <p:spPr>
          <a:xfrm>
            <a:off x="6095850" y="801875"/>
            <a:ext cx="3050299" cy="3281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5"/>
          <p:cNvSpPr txBox="1"/>
          <p:nvPr>
            <p:ph type="title"/>
          </p:nvPr>
        </p:nvSpPr>
        <p:spPr>
          <a:xfrm>
            <a:off x="161850" y="4156448"/>
            <a:ext cx="27267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Page	</a:t>
            </a:r>
            <a:endParaRPr/>
          </a:p>
        </p:txBody>
      </p:sp>
      <p:sp>
        <p:nvSpPr>
          <p:cNvPr id="424" name="Google Shape;424;p65"/>
          <p:cNvSpPr txBox="1"/>
          <p:nvPr>
            <p:ph idx="1" type="body"/>
          </p:nvPr>
        </p:nvSpPr>
        <p:spPr>
          <a:xfrm>
            <a:off x="161850" y="4519102"/>
            <a:ext cx="27267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 filtering stocks and adding them to the database on firebase for the watchlist to display them.q</a:t>
            </a:r>
            <a:endParaRPr/>
          </a:p>
        </p:txBody>
      </p:sp>
      <p:sp>
        <p:nvSpPr>
          <p:cNvPr id="425" name="Google Shape;425;p65"/>
          <p:cNvSpPr txBox="1"/>
          <p:nvPr>
            <p:ph idx="4" type="title"/>
          </p:nvPr>
        </p:nvSpPr>
        <p:spPr>
          <a:xfrm>
            <a:off x="6257575" y="4156448"/>
            <a:ext cx="27267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Stock Details	</a:t>
            </a:r>
            <a:endParaRPr/>
          </a:p>
        </p:txBody>
      </p:sp>
      <p:sp>
        <p:nvSpPr>
          <p:cNvPr id="426" name="Google Shape;426;p65"/>
          <p:cNvSpPr txBox="1"/>
          <p:nvPr>
            <p:ph idx="5" type="body"/>
          </p:nvPr>
        </p:nvSpPr>
        <p:spPr>
          <a:xfrm>
            <a:off x="6257575" y="4519103"/>
            <a:ext cx="27267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Using Finnhub API to fetch as much information as we can to populate the stock details page.</a:t>
            </a:r>
            <a:endParaRPr/>
          </a:p>
        </p:txBody>
      </p:sp>
      <p:sp>
        <p:nvSpPr>
          <p:cNvPr id="427" name="Google Shape;427;p65"/>
          <p:cNvSpPr txBox="1"/>
          <p:nvPr>
            <p:ph idx="7" type="title"/>
          </p:nvPr>
        </p:nvSpPr>
        <p:spPr>
          <a:xfrm>
            <a:off x="3214545" y="801878"/>
            <a:ext cx="27006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Newsfeed Logic</a:t>
            </a:r>
            <a:endParaRPr/>
          </a:p>
        </p:txBody>
      </p:sp>
      <p:sp>
        <p:nvSpPr>
          <p:cNvPr id="428" name="Google Shape;428;p65"/>
          <p:cNvSpPr txBox="1"/>
          <p:nvPr>
            <p:ph idx="8" type="body"/>
          </p:nvPr>
        </p:nvSpPr>
        <p:spPr>
          <a:xfrm>
            <a:off x="3214545" y="1271620"/>
            <a:ext cx="270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Fetches and displays news using FinnHub API</a:t>
            </a:r>
            <a:endParaRPr/>
          </a:p>
        </p:txBody>
      </p:sp>
      <p:pic>
        <p:nvPicPr>
          <p:cNvPr id="429" name="Google Shape;429;p65"/>
          <p:cNvPicPr preferRelativeResize="0"/>
          <p:nvPr/>
        </p:nvPicPr>
        <p:blipFill>
          <a:blip r:embed="rId3">
            <a:alphaModFix/>
          </a:blip>
          <a:stretch>
            <a:fillRect/>
          </a:stretch>
        </p:blipFill>
        <p:spPr>
          <a:xfrm>
            <a:off x="0" y="554975"/>
            <a:ext cx="3129674" cy="3601474"/>
          </a:xfrm>
          <a:prstGeom prst="rect">
            <a:avLst/>
          </a:prstGeom>
          <a:noFill/>
          <a:ln>
            <a:noFill/>
          </a:ln>
        </p:spPr>
      </p:pic>
      <p:pic>
        <p:nvPicPr>
          <p:cNvPr id="430" name="Google Shape;430;p65"/>
          <p:cNvPicPr preferRelativeResize="0"/>
          <p:nvPr/>
        </p:nvPicPr>
        <p:blipFill>
          <a:blip r:embed="rId4">
            <a:alphaModFix/>
          </a:blip>
          <a:stretch>
            <a:fillRect/>
          </a:stretch>
        </p:blipFill>
        <p:spPr>
          <a:xfrm>
            <a:off x="3095975" y="1643075"/>
            <a:ext cx="2986450" cy="3500425"/>
          </a:xfrm>
          <a:prstGeom prst="rect">
            <a:avLst/>
          </a:prstGeom>
          <a:noFill/>
          <a:ln>
            <a:noFill/>
          </a:ln>
        </p:spPr>
      </p:pic>
      <p:pic>
        <p:nvPicPr>
          <p:cNvPr id="431" name="Google Shape;431;p65"/>
          <p:cNvPicPr preferRelativeResize="0"/>
          <p:nvPr/>
        </p:nvPicPr>
        <p:blipFill>
          <a:blip r:embed="rId5">
            <a:alphaModFix/>
          </a:blip>
          <a:stretch>
            <a:fillRect/>
          </a:stretch>
        </p:blipFill>
        <p:spPr>
          <a:xfrm>
            <a:off x="6000025" y="631175"/>
            <a:ext cx="3129675" cy="3449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6"/>
          <p:cNvSpPr txBox="1"/>
          <p:nvPr>
            <p:ph idx="3" type="body"/>
          </p:nvPr>
        </p:nvSpPr>
        <p:spPr>
          <a:xfrm>
            <a:off x="138550" y="2352450"/>
            <a:ext cx="8456400" cy="246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latin typeface="Arial"/>
                <a:ea typeface="Arial"/>
                <a:cs typeface="Arial"/>
                <a:sym typeface="Arial"/>
              </a:rPr>
              <a:t>API Data Syncing Delays:</a:t>
            </a:r>
            <a:r>
              <a:rPr lang="en" sz="1100">
                <a:latin typeface="Arial"/>
                <a:ea typeface="Arial"/>
                <a:cs typeface="Arial"/>
                <a:sym typeface="Arial"/>
              </a:rPr>
              <a:t> Stock data from the Finnhub API was slow to load, leading to delays in displaying real-time prices.</a:t>
            </a:r>
            <a:br>
              <a:rPr lang="en" sz="1100">
                <a:latin typeface="Arial"/>
                <a:ea typeface="Arial"/>
                <a:cs typeface="Arial"/>
                <a:sym typeface="Arial"/>
              </a:rPr>
            </a:br>
            <a:r>
              <a:rPr b="1" lang="en" sz="1100">
                <a:latin typeface="Arial"/>
                <a:ea typeface="Arial"/>
                <a:cs typeface="Arial"/>
                <a:sym typeface="Arial"/>
              </a:rPr>
              <a:t>Solution:</a:t>
            </a:r>
            <a:r>
              <a:rPr lang="en" sz="1100">
                <a:latin typeface="Arial"/>
                <a:ea typeface="Arial"/>
                <a:cs typeface="Arial"/>
                <a:sym typeface="Arial"/>
              </a:rPr>
              <a:t> Implemented caching and optimized API requests to improve speed.</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100">
                <a:latin typeface="Arial"/>
                <a:ea typeface="Arial"/>
                <a:cs typeface="Arial"/>
                <a:sym typeface="Arial"/>
              </a:rPr>
              <a:t>Firebase Authentication Errors:</a:t>
            </a:r>
            <a:r>
              <a:rPr lang="en" sz="1100">
                <a:latin typeface="Arial"/>
                <a:ea typeface="Arial"/>
                <a:cs typeface="Arial"/>
                <a:sym typeface="Arial"/>
              </a:rPr>
              <a:t> Users faced login failures with correct credentials due to network instability.</a:t>
            </a:r>
            <a:br>
              <a:rPr lang="en" sz="1100">
                <a:latin typeface="Arial"/>
                <a:ea typeface="Arial"/>
                <a:cs typeface="Arial"/>
                <a:sym typeface="Arial"/>
              </a:rPr>
            </a:br>
            <a:r>
              <a:rPr b="1" lang="en" sz="1100">
                <a:latin typeface="Arial"/>
                <a:ea typeface="Arial"/>
                <a:cs typeface="Arial"/>
                <a:sym typeface="Arial"/>
              </a:rPr>
              <a:t>Solution:</a:t>
            </a:r>
            <a:r>
              <a:rPr lang="en" sz="1100">
                <a:latin typeface="Arial"/>
                <a:ea typeface="Arial"/>
                <a:cs typeface="Arial"/>
                <a:sym typeface="Arial"/>
              </a:rPr>
              <a:t> Improved error handling and added retry mechanisms for network-related issues.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100">
                <a:latin typeface="Arial"/>
                <a:ea typeface="Arial"/>
                <a:cs typeface="Arial"/>
                <a:sym typeface="Arial"/>
              </a:rPr>
              <a:t>Watchlist Sync Issues:</a:t>
            </a:r>
            <a:r>
              <a:rPr lang="en" sz="1100">
                <a:latin typeface="Arial"/>
                <a:ea typeface="Arial"/>
                <a:cs typeface="Arial"/>
                <a:sym typeface="Arial"/>
              </a:rPr>
              <a:t> The watchlist did not sync properly across devices.</a:t>
            </a:r>
            <a:br>
              <a:rPr lang="en" sz="1100">
                <a:latin typeface="Arial"/>
                <a:ea typeface="Arial"/>
                <a:cs typeface="Arial"/>
                <a:sym typeface="Arial"/>
              </a:rPr>
            </a:br>
            <a:r>
              <a:rPr b="1" lang="en" sz="1100">
                <a:latin typeface="Arial"/>
                <a:ea typeface="Arial"/>
                <a:cs typeface="Arial"/>
                <a:sym typeface="Arial"/>
              </a:rPr>
              <a:t>Solution:</a:t>
            </a:r>
            <a:r>
              <a:rPr lang="en" sz="1100">
                <a:latin typeface="Arial"/>
                <a:ea typeface="Arial"/>
                <a:cs typeface="Arial"/>
                <a:sym typeface="Arial"/>
              </a:rPr>
              <a:t> Fixed Firebase real-time database rules to ensure proper synchronization.</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100">
                <a:latin typeface="Arial"/>
                <a:ea typeface="Arial"/>
                <a:cs typeface="Arial"/>
                <a:sym typeface="Arial"/>
              </a:rPr>
              <a:t>Stock Search Failures:</a:t>
            </a:r>
            <a:r>
              <a:rPr lang="en" sz="1100">
                <a:latin typeface="Arial"/>
                <a:ea typeface="Arial"/>
                <a:cs typeface="Arial"/>
                <a:sym typeface="Arial"/>
              </a:rPr>
              <a:t> The search bar returned incorrect or no results for certain stocks.</a:t>
            </a:r>
            <a:br>
              <a:rPr lang="en" sz="1100">
                <a:latin typeface="Arial"/>
                <a:ea typeface="Arial"/>
                <a:cs typeface="Arial"/>
                <a:sym typeface="Arial"/>
              </a:rPr>
            </a:br>
            <a:r>
              <a:rPr b="1" lang="en" sz="1100">
                <a:latin typeface="Arial"/>
                <a:ea typeface="Arial"/>
                <a:cs typeface="Arial"/>
                <a:sym typeface="Arial"/>
              </a:rPr>
              <a:t>Solution:</a:t>
            </a:r>
            <a:r>
              <a:rPr lang="en" sz="1100">
                <a:latin typeface="Arial"/>
                <a:ea typeface="Arial"/>
                <a:cs typeface="Arial"/>
                <a:sym typeface="Arial"/>
              </a:rPr>
              <a:t> Refined the search logic to handle matches better and validate queries.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100">
                <a:latin typeface="Arial"/>
                <a:ea typeface="Arial"/>
                <a:cs typeface="Arial"/>
                <a:sym typeface="Arial"/>
              </a:rPr>
              <a:t>Dark Mode Inconsistencies:</a:t>
            </a:r>
            <a:r>
              <a:rPr lang="en" sz="1100">
                <a:latin typeface="Arial"/>
                <a:ea typeface="Arial"/>
                <a:cs typeface="Arial"/>
                <a:sym typeface="Arial"/>
              </a:rPr>
              <a:t> Dark mode wasn’t applied uniformly across all screens.</a:t>
            </a:r>
            <a:br>
              <a:rPr lang="en" sz="1100">
                <a:latin typeface="Arial"/>
                <a:ea typeface="Arial"/>
                <a:cs typeface="Arial"/>
                <a:sym typeface="Arial"/>
              </a:rPr>
            </a:br>
            <a:r>
              <a:rPr b="1" lang="en" sz="1100">
                <a:latin typeface="Arial"/>
                <a:ea typeface="Arial"/>
                <a:cs typeface="Arial"/>
                <a:sym typeface="Arial"/>
              </a:rPr>
              <a:t>Solution:</a:t>
            </a:r>
            <a:r>
              <a:rPr lang="en" sz="1100">
                <a:latin typeface="Arial"/>
                <a:ea typeface="Arial"/>
                <a:cs typeface="Arial"/>
                <a:sym typeface="Arial"/>
              </a:rPr>
              <a:t> Ensured global application of dark mode settings across the entire app.</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437" name="Google Shape;437;p66"/>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chemeClr val="dk1"/>
              </a:solidFill>
              <a:latin typeface="Roboto Mono"/>
              <a:ea typeface="Roboto Mono"/>
              <a:cs typeface="Roboto Mono"/>
              <a:sym typeface="Roboto Mono"/>
            </a:endParaRPr>
          </a:p>
        </p:txBody>
      </p:sp>
      <p:sp>
        <p:nvSpPr>
          <p:cNvPr id="438" name="Google Shape;438;p66"/>
          <p:cNvSpPr txBox="1"/>
          <p:nvPr>
            <p:ph idx="4" type="title"/>
          </p:nvPr>
        </p:nvSpPr>
        <p:spPr>
          <a:xfrm>
            <a:off x="302725" y="571800"/>
            <a:ext cx="6763500" cy="20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Issues We Ran Into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7"/>
          <p:cNvSpPr txBox="1"/>
          <p:nvPr>
            <p:ph idx="4" type="title"/>
          </p:nvPr>
        </p:nvSpPr>
        <p:spPr>
          <a:xfrm>
            <a:off x="84550" y="571800"/>
            <a:ext cx="8450400" cy="20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Implementation</a:t>
            </a:r>
            <a:endParaRPr/>
          </a:p>
        </p:txBody>
      </p:sp>
      <p:sp>
        <p:nvSpPr>
          <p:cNvPr id="444" name="Google Shape;444;p67"/>
          <p:cNvSpPr txBox="1"/>
          <p:nvPr/>
        </p:nvSpPr>
        <p:spPr>
          <a:xfrm>
            <a:off x="253650" y="2729100"/>
            <a:ext cx="7299600" cy="2414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Using FinnHub API’s premium features to integrate graphs into the app, our main goal was to use graphs to populate the app but finding an API to fetch </a:t>
            </a:r>
            <a:r>
              <a:rPr lang="en" sz="1800">
                <a:solidFill>
                  <a:schemeClr val="dk1"/>
                </a:solidFill>
                <a:latin typeface="Inter"/>
                <a:ea typeface="Inter"/>
                <a:cs typeface="Inter"/>
                <a:sym typeface="Inter"/>
              </a:rPr>
              <a:t>dynamic graphs that was free was an issue.</a:t>
            </a:r>
            <a:endParaRPr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Adding more features to the app such as pattern recognition, separate watchlists and being able to separate by indicators.</a:t>
            </a:r>
            <a:endParaRPr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AI implementation for recommended stocks</a:t>
            </a:r>
            <a:endParaRPr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Separated Crypto Implementation.</a:t>
            </a:r>
            <a:endParaRPr sz="1800">
              <a:solidFill>
                <a:schemeClr val="dk1"/>
              </a:solidFill>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8"/>
          <p:cNvSpPr txBox="1"/>
          <p:nvPr>
            <p:ph idx="3" type="body"/>
          </p:nvPr>
        </p:nvSpPr>
        <p:spPr>
          <a:xfrm>
            <a:off x="138550" y="2352450"/>
            <a:ext cx="8456400" cy="24699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AutoNum type="arabicPeriod"/>
            </a:pPr>
            <a:r>
              <a:rPr lang="en"/>
              <a:t>Class Content for Firebase Use</a:t>
            </a:r>
            <a:endParaRPr/>
          </a:p>
          <a:p>
            <a:pPr indent="-330200" lvl="0" marL="457200" rtl="0" algn="l">
              <a:spcBef>
                <a:spcPts val="0"/>
              </a:spcBef>
              <a:spcAft>
                <a:spcPts val="0"/>
              </a:spcAft>
              <a:buSzPts val="1600"/>
              <a:buAutoNum type="arabicPeriod"/>
            </a:pPr>
            <a:r>
              <a:rPr lang="en"/>
              <a:t>Stack Overflow</a:t>
            </a:r>
            <a:endParaRPr/>
          </a:p>
          <a:p>
            <a:pPr indent="-330200" lvl="0" marL="457200" rtl="0" algn="l">
              <a:spcBef>
                <a:spcPts val="0"/>
              </a:spcBef>
              <a:spcAft>
                <a:spcPts val="0"/>
              </a:spcAft>
              <a:buSzPts val="1600"/>
              <a:buAutoNum type="arabicPeriod"/>
            </a:pPr>
            <a:r>
              <a:rPr lang="en"/>
              <a:t>Existing Reddit Threads</a:t>
            </a:r>
            <a:endParaRPr/>
          </a:p>
          <a:p>
            <a:pPr indent="-330200" lvl="0" marL="457200" rtl="0" algn="l">
              <a:spcBef>
                <a:spcPts val="0"/>
              </a:spcBef>
              <a:spcAft>
                <a:spcPts val="0"/>
              </a:spcAft>
              <a:buSzPts val="1600"/>
              <a:buAutoNum type="arabicPeriod"/>
            </a:pPr>
            <a:r>
              <a:rPr lang="en"/>
              <a:t>Github Open Source.</a:t>
            </a:r>
            <a:endParaRPr/>
          </a:p>
          <a:p>
            <a:pPr indent="-330200" lvl="0" marL="457200" rtl="0" algn="l">
              <a:spcBef>
                <a:spcPts val="0"/>
              </a:spcBef>
              <a:spcAft>
                <a:spcPts val="0"/>
              </a:spcAft>
              <a:buSzPts val="1600"/>
              <a:buAutoNum type="arabicPeriod"/>
            </a:pPr>
            <a:r>
              <a:rPr lang="en"/>
              <a:t>Youtube</a:t>
            </a:r>
            <a:endParaRPr/>
          </a:p>
        </p:txBody>
      </p:sp>
      <p:sp>
        <p:nvSpPr>
          <p:cNvPr id="450" name="Google Shape;450;p68"/>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chemeClr val="dk1"/>
              </a:solidFill>
              <a:latin typeface="Roboto Mono"/>
              <a:ea typeface="Roboto Mono"/>
              <a:cs typeface="Roboto Mono"/>
              <a:sym typeface="Roboto Mono"/>
            </a:endParaRPr>
          </a:p>
        </p:txBody>
      </p:sp>
      <p:sp>
        <p:nvSpPr>
          <p:cNvPr id="451" name="Google Shape;451;p68"/>
          <p:cNvSpPr txBox="1"/>
          <p:nvPr>
            <p:ph idx="4" type="title"/>
          </p:nvPr>
        </p:nvSpPr>
        <p:spPr>
          <a:xfrm>
            <a:off x="226525" y="542375"/>
            <a:ext cx="9144000" cy="124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Helpful Sources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9"/>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chemeClr val="dk1"/>
              </a:solidFill>
              <a:latin typeface="Roboto Mono"/>
              <a:ea typeface="Roboto Mono"/>
              <a:cs typeface="Roboto Mono"/>
              <a:sym typeface="Roboto Mono"/>
            </a:endParaRPr>
          </a:p>
        </p:txBody>
      </p:sp>
      <p:sp>
        <p:nvSpPr>
          <p:cNvPr id="457" name="Google Shape;457;p69"/>
          <p:cNvSpPr txBox="1"/>
          <p:nvPr>
            <p:ph idx="4" type="title"/>
          </p:nvPr>
        </p:nvSpPr>
        <p:spPr>
          <a:xfrm>
            <a:off x="0" y="164375"/>
            <a:ext cx="9144000" cy="124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LIVE DEMO</a:t>
            </a:r>
            <a:endParaRPr/>
          </a:p>
        </p:txBody>
      </p:sp>
      <p:pic>
        <p:nvPicPr>
          <p:cNvPr id="458" name="Google Shape;458;p69" title="secondprojectscreenrecording.webm">
            <a:hlinkClick r:id="rId3"/>
          </p:cNvPr>
          <p:cNvPicPr preferRelativeResize="0"/>
          <p:nvPr/>
        </p:nvPicPr>
        <p:blipFill>
          <a:blip r:embed="rId4">
            <a:alphaModFix/>
          </a:blip>
          <a:stretch>
            <a:fillRect/>
          </a:stretch>
        </p:blipFill>
        <p:spPr>
          <a:xfrm>
            <a:off x="5802828" y="0"/>
            <a:ext cx="2502244"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5"/>
          <p:cNvSpPr txBox="1"/>
          <p:nvPr>
            <p:ph idx="3" type="body"/>
          </p:nvPr>
        </p:nvSpPr>
        <p:spPr>
          <a:xfrm>
            <a:off x="138550" y="2621100"/>
            <a:ext cx="7584000" cy="220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 an increasingly volatile and fast-paced stock market, individuals struggle to efficiently track real-time market data, manage personalized stock watchlists, and stay informed with relevant financial news tailored to their interests. Existing solutions often lack a seamless, synchronized user experience, robust authentication, and the ability to integrate diverse functionalities such as portfolio management and news prioritization. This leaves users overwhelmed, uninformed, and unable to make timely and informed investment decisions on the go.</a:t>
            </a:r>
            <a:endParaRPr/>
          </a:p>
        </p:txBody>
      </p:sp>
      <p:sp>
        <p:nvSpPr>
          <p:cNvPr id="329" name="Google Shape;329;p55"/>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chemeClr val="dk1"/>
              </a:solidFill>
              <a:latin typeface="Roboto Mono"/>
              <a:ea typeface="Roboto Mono"/>
              <a:cs typeface="Roboto Mono"/>
              <a:sym typeface="Roboto Mono"/>
            </a:endParaRPr>
          </a:p>
        </p:txBody>
      </p:sp>
      <p:sp>
        <p:nvSpPr>
          <p:cNvPr id="330" name="Google Shape;330;p55"/>
          <p:cNvSpPr txBox="1"/>
          <p:nvPr>
            <p:ph idx="4" type="title"/>
          </p:nvPr>
        </p:nvSpPr>
        <p:spPr>
          <a:xfrm>
            <a:off x="302725" y="571800"/>
            <a:ext cx="6763500" cy="20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6"/>
          <p:cNvSpPr txBox="1"/>
          <p:nvPr>
            <p:ph idx="3" type="body"/>
          </p:nvPr>
        </p:nvSpPr>
        <p:spPr>
          <a:xfrm>
            <a:off x="138550" y="2621100"/>
            <a:ext cx="7584000" cy="220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 Features Need to Include:</a:t>
            </a:r>
            <a:endParaRPr/>
          </a:p>
          <a:p>
            <a:pPr indent="-330200" lvl="0" marL="457200" rtl="0" algn="l">
              <a:spcBef>
                <a:spcPts val="0"/>
              </a:spcBef>
              <a:spcAft>
                <a:spcPts val="0"/>
              </a:spcAft>
              <a:buSzPts val="1600"/>
              <a:buAutoNum type="arabicPeriod"/>
            </a:pPr>
            <a:r>
              <a:rPr lang="en"/>
              <a:t>A market to watch stocks, see the opinions of insiders, and to keep an eye out for stocks.</a:t>
            </a:r>
            <a:endParaRPr/>
          </a:p>
          <a:p>
            <a:pPr indent="-330200" lvl="0" marL="457200" rtl="0" algn="l">
              <a:spcBef>
                <a:spcPts val="0"/>
              </a:spcBef>
              <a:spcAft>
                <a:spcPts val="0"/>
              </a:spcAft>
              <a:buSzPts val="1600"/>
              <a:buAutoNum type="arabicPeriod"/>
            </a:pPr>
            <a:r>
              <a:rPr lang="en"/>
              <a:t>Store user specific watchlists and be able to add and remove stocks to and from the watchlist.</a:t>
            </a:r>
            <a:endParaRPr/>
          </a:p>
          <a:p>
            <a:pPr indent="-330200" lvl="0" marL="457200" rtl="0" algn="l">
              <a:spcBef>
                <a:spcPts val="0"/>
              </a:spcBef>
              <a:spcAft>
                <a:spcPts val="0"/>
              </a:spcAft>
              <a:buSzPts val="1600"/>
              <a:buAutoNum type="arabicPeriod"/>
            </a:pPr>
            <a:r>
              <a:rPr lang="en"/>
              <a:t>Provide relevant news to the user regarding the stock market and general financial market news.</a:t>
            </a:r>
            <a:endParaRPr/>
          </a:p>
        </p:txBody>
      </p:sp>
      <p:sp>
        <p:nvSpPr>
          <p:cNvPr id="336" name="Google Shape;336;p56"/>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chemeClr val="dk1"/>
              </a:solidFill>
              <a:latin typeface="Roboto Mono"/>
              <a:ea typeface="Roboto Mono"/>
              <a:cs typeface="Roboto Mono"/>
              <a:sym typeface="Roboto Mono"/>
            </a:endParaRPr>
          </a:p>
        </p:txBody>
      </p:sp>
      <p:sp>
        <p:nvSpPr>
          <p:cNvPr id="337" name="Google Shape;337;p56"/>
          <p:cNvSpPr txBox="1"/>
          <p:nvPr>
            <p:ph idx="4" type="title"/>
          </p:nvPr>
        </p:nvSpPr>
        <p:spPr>
          <a:xfrm>
            <a:off x="292375" y="751800"/>
            <a:ext cx="7179300" cy="111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7"/>
          <p:cNvSpPr/>
          <p:nvPr/>
        </p:nvSpPr>
        <p:spPr>
          <a:xfrm>
            <a:off x="4656375" y="1418400"/>
            <a:ext cx="3726600" cy="2650500"/>
          </a:xfrm>
          <a:prstGeom prst="flowChartAlternateProcess">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43" name="Google Shape;343;p57"/>
          <p:cNvSpPr txBox="1"/>
          <p:nvPr/>
        </p:nvSpPr>
        <p:spPr>
          <a:xfrm>
            <a:off x="3689300" y="673425"/>
            <a:ext cx="169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Inter"/>
                <a:ea typeface="Inter"/>
                <a:cs typeface="Inter"/>
                <a:sym typeface="Inter"/>
              </a:rPr>
              <a:t>Input/Output</a:t>
            </a:r>
            <a:endParaRPr sz="1800">
              <a:solidFill>
                <a:schemeClr val="dk1"/>
              </a:solidFill>
              <a:latin typeface="Inter"/>
              <a:ea typeface="Inter"/>
              <a:cs typeface="Inter"/>
              <a:sym typeface="Inter"/>
            </a:endParaRPr>
          </a:p>
        </p:txBody>
      </p:sp>
      <p:sp>
        <p:nvSpPr>
          <p:cNvPr id="344" name="Google Shape;344;p57"/>
          <p:cNvSpPr/>
          <p:nvPr/>
        </p:nvSpPr>
        <p:spPr>
          <a:xfrm>
            <a:off x="438950" y="1418400"/>
            <a:ext cx="3726600" cy="26505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345" name="Google Shape;345;p57"/>
          <p:cNvCxnSpPr>
            <a:stCxn id="344" idx="3"/>
            <a:endCxn id="342" idx="1"/>
          </p:cNvCxnSpPr>
          <p:nvPr/>
        </p:nvCxnSpPr>
        <p:spPr>
          <a:xfrm>
            <a:off x="4165550" y="2743650"/>
            <a:ext cx="490800" cy="0"/>
          </a:xfrm>
          <a:prstGeom prst="straightConnector1">
            <a:avLst/>
          </a:prstGeom>
          <a:noFill/>
          <a:ln cap="flat" cmpd="sng" w="9525">
            <a:solidFill>
              <a:schemeClr val="dk2"/>
            </a:solidFill>
            <a:prstDash val="solid"/>
            <a:round/>
            <a:headEnd len="med" w="med" type="none"/>
            <a:tailEnd len="med" w="med" type="triangle"/>
          </a:ln>
        </p:spPr>
      </p:cxnSp>
      <p:sp>
        <p:nvSpPr>
          <p:cNvPr id="346" name="Google Shape;346;p57"/>
          <p:cNvSpPr txBox="1"/>
          <p:nvPr/>
        </p:nvSpPr>
        <p:spPr>
          <a:xfrm>
            <a:off x="1776575" y="956700"/>
            <a:ext cx="74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Inter"/>
                <a:ea typeface="Inter"/>
                <a:cs typeface="Inter"/>
                <a:sym typeface="Inter"/>
              </a:rPr>
              <a:t>Input</a:t>
            </a:r>
            <a:endParaRPr sz="1800">
              <a:solidFill>
                <a:schemeClr val="dk1"/>
              </a:solidFill>
              <a:latin typeface="Inter"/>
              <a:ea typeface="Inter"/>
              <a:cs typeface="Inter"/>
              <a:sym typeface="Inter"/>
            </a:endParaRPr>
          </a:p>
        </p:txBody>
      </p:sp>
      <p:sp>
        <p:nvSpPr>
          <p:cNvPr id="347" name="Google Shape;347;p57"/>
          <p:cNvSpPr txBox="1"/>
          <p:nvPr/>
        </p:nvSpPr>
        <p:spPr>
          <a:xfrm>
            <a:off x="6153575" y="956700"/>
            <a:ext cx="94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Inter"/>
                <a:ea typeface="Inter"/>
                <a:cs typeface="Inter"/>
                <a:sym typeface="Inter"/>
              </a:rPr>
              <a:t>Output</a:t>
            </a:r>
            <a:endParaRPr sz="1800">
              <a:solidFill>
                <a:schemeClr val="dk1"/>
              </a:solidFill>
              <a:latin typeface="Inter"/>
              <a:ea typeface="Inter"/>
              <a:cs typeface="Inter"/>
              <a:sym typeface="Inter"/>
            </a:endParaRPr>
          </a:p>
        </p:txBody>
      </p:sp>
      <p:sp>
        <p:nvSpPr>
          <p:cNvPr id="348" name="Google Shape;348;p57"/>
          <p:cNvSpPr txBox="1"/>
          <p:nvPr/>
        </p:nvSpPr>
        <p:spPr>
          <a:xfrm>
            <a:off x="802325" y="1690625"/>
            <a:ext cx="32022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Inter"/>
              <a:buAutoNum type="arabicPeriod"/>
            </a:pPr>
            <a:r>
              <a:rPr lang="en" sz="1800">
                <a:solidFill>
                  <a:schemeClr val="dk1"/>
                </a:solidFill>
                <a:latin typeface="Inter"/>
                <a:ea typeface="Inter"/>
                <a:cs typeface="Inter"/>
                <a:sym typeface="Inter"/>
              </a:rPr>
              <a:t>Login information</a:t>
            </a:r>
            <a:endParaRPr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AutoNum type="arabicPeriod"/>
            </a:pPr>
            <a:r>
              <a:rPr lang="en" sz="1800">
                <a:solidFill>
                  <a:schemeClr val="dk1"/>
                </a:solidFill>
                <a:latin typeface="Inter"/>
                <a:ea typeface="Inter"/>
                <a:cs typeface="Inter"/>
                <a:sym typeface="Inter"/>
              </a:rPr>
              <a:t>Add Stocks to watchlist</a:t>
            </a:r>
            <a:endParaRPr sz="1800">
              <a:solidFill>
                <a:schemeClr val="dk1"/>
              </a:solidFill>
              <a:latin typeface="Inter"/>
              <a:ea typeface="Inter"/>
              <a:cs typeface="Inter"/>
              <a:sym typeface="Inter"/>
            </a:endParaRPr>
          </a:p>
        </p:txBody>
      </p:sp>
      <p:sp>
        <p:nvSpPr>
          <p:cNvPr id="349" name="Google Shape;349;p57"/>
          <p:cNvSpPr txBox="1"/>
          <p:nvPr/>
        </p:nvSpPr>
        <p:spPr>
          <a:xfrm>
            <a:off x="4847025" y="1690625"/>
            <a:ext cx="33453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Inter"/>
              <a:buAutoNum type="arabicPeriod"/>
            </a:pPr>
            <a:r>
              <a:rPr lang="en" sz="1800">
                <a:solidFill>
                  <a:schemeClr val="dk1"/>
                </a:solidFill>
                <a:latin typeface="Inter"/>
                <a:ea typeface="Inter"/>
                <a:cs typeface="Inter"/>
                <a:sym typeface="Inter"/>
              </a:rPr>
              <a:t>Stock Market and Search by icon</a:t>
            </a:r>
            <a:endParaRPr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AutoNum type="arabicPeriod"/>
            </a:pPr>
            <a:r>
              <a:rPr lang="en" sz="1800">
                <a:solidFill>
                  <a:schemeClr val="dk1"/>
                </a:solidFill>
                <a:latin typeface="Inter"/>
                <a:ea typeface="Inter"/>
                <a:cs typeface="Inter"/>
                <a:sym typeface="Inter"/>
              </a:rPr>
              <a:t>Relevant News</a:t>
            </a:r>
            <a:endParaRPr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AutoNum type="arabicPeriod"/>
            </a:pPr>
            <a:r>
              <a:rPr lang="en" sz="1800">
                <a:solidFill>
                  <a:schemeClr val="dk1"/>
                </a:solidFill>
                <a:latin typeface="Inter"/>
                <a:ea typeface="Inter"/>
                <a:cs typeface="Inter"/>
                <a:sym typeface="Inter"/>
              </a:rPr>
              <a:t>Watchlist</a:t>
            </a:r>
            <a:endParaRPr sz="1800">
              <a:solidFill>
                <a:schemeClr val="dk1"/>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3" name="Shape 353"/>
        <p:cNvGrpSpPr/>
        <p:nvPr/>
      </p:nvGrpSpPr>
      <p:grpSpPr>
        <a:xfrm>
          <a:off x="0" y="0"/>
          <a:ext cx="0" cy="0"/>
          <a:chOff x="0" y="0"/>
          <a:chExt cx="0" cy="0"/>
        </a:xfrm>
      </p:grpSpPr>
      <p:sp>
        <p:nvSpPr>
          <p:cNvPr id="354" name="Google Shape;354;p58"/>
          <p:cNvSpPr txBox="1"/>
          <p:nvPr>
            <p:ph idx="1" type="body"/>
          </p:nvPr>
        </p:nvSpPr>
        <p:spPr>
          <a:xfrm>
            <a:off x="0" y="-1048334"/>
            <a:ext cx="8673000" cy="1931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2"/>
                </a:solidFill>
                <a:latin typeface="Roboto Mono Medium"/>
                <a:ea typeface="Roboto Mono Medium"/>
                <a:cs typeface="Roboto Mono Medium"/>
                <a:sym typeface="Roboto Mono Medium"/>
              </a:rPr>
              <a:t>UML</a:t>
            </a:r>
            <a:endParaRPr>
              <a:solidFill>
                <a:schemeClr val="dk2"/>
              </a:solidFill>
              <a:latin typeface="Roboto Mono Medium"/>
              <a:ea typeface="Roboto Mono Medium"/>
              <a:cs typeface="Roboto Mono Medium"/>
              <a:sym typeface="Roboto Mono Medium"/>
            </a:endParaRPr>
          </a:p>
        </p:txBody>
      </p:sp>
      <p:pic>
        <p:nvPicPr>
          <p:cNvPr id="355" name="Google Shape;355;p58"/>
          <p:cNvPicPr preferRelativeResize="0"/>
          <p:nvPr/>
        </p:nvPicPr>
        <p:blipFill>
          <a:blip r:embed="rId3">
            <a:alphaModFix/>
          </a:blip>
          <a:stretch>
            <a:fillRect/>
          </a:stretch>
        </p:blipFill>
        <p:spPr>
          <a:xfrm>
            <a:off x="1669249" y="541450"/>
            <a:ext cx="5334500" cy="4622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idx="3" type="title"/>
          </p:nvPr>
        </p:nvSpPr>
        <p:spPr>
          <a:xfrm>
            <a:off x="83250" y="114625"/>
            <a:ext cx="3613200" cy="58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OVERVIEW</a:t>
            </a:r>
            <a:endParaRPr/>
          </a:p>
        </p:txBody>
      </p:sp>
      <p:pic>
        <p:nvPicPr>
          <p:cNvPr id="361" name="Google Shape;361;p59"/>
          <p:cNvPicPr preferRelativeResize="0"/>
          <p:nvPr/>
        </p:nvPicPr>
        <p:blipFill>
          <a:blip r:embed="rId3">
            <a:alphaModFix/>
          </a:blip>
          <a:stretch>
            <a:fillRect/>
          </a:stretch>
        </p:blipFill>
        <p:spPr>
          <a:xfrm>
            <a:off x="137525" y="908100"/>
            <a:ext cx="1871750" cy="3964225"/>
          </a:xfrm>
          <a:prstGeom prst="rect">
            <a:avLst/>
          </a:prstGeom>
          <a:noFill/>
          <a:ln>
            <a:noFill/>
          </a:ln>
        </p:spPr>
      </p:pic>
      <p:pic>
        <p:nvPicPr>
          <p:cNvPr id="362" name="Google Shape;362;p59"/>
          <p:cNvPicPr preferRelativeResize="0"/>
          <p:nvPr/>
        </p:nvPicPr>
        <p:blipFill>
          <a:blip r:embed="rId4">
            <a:alphaModFix/>
          </a:blip>
          <a:stretch>
            <a:fillRect/>
          </a:stretch>
        </p:blipFill>
        <p:spPr>
          <a:xfrm>
            <a:off x="2203100" y="916675"/>
            <a:ext cx="1950100" cy="3964224"/>
          </a:xfrm>
          <a:prstGeom prst="rect">
            <a:avLst/>
          </a:prstGeom>
          <a:noFill/>
          <a:ln>
            <a:noFill/>
          </a:ln>
        </p:spPr>
      </p:pic>
      <p:pic>
        <p:nvPicPr>
          <p:cNvPr id="363" name="Google Shape;363;p59"/>
          <p:cNvPicPr preferRelativeResize="0"/>
          <p:nvPr/>
        </p:nvPicPr>
        <p:blipFill>
          <a:blip r:embed="rId5">
            <a:alphaModFix/>
          </a:blip>
          <a:stretch>
            <a:fillRect/>
          </a:stretch>
        </p:blipFill>
        <p:spPr>
          <a:xfrm>
            <a:off x="4280400" y="904194"/>
            <a:ext cx="1871751" cy="3989181"/>
          </a:xfrm>
          <a:prstGeom prst="rect">
            <a:avLst/>
          </a:prstGeom>
          <a:noFill/>
          <a:ln>
            <a:noFill/>
          </a:ln>
        </p:spPr>
      </p:pic>
      <p:pic>
        <p:nvPicPr>
          <p:cNvPr id="364" name="Google Shape;364;p59"/>
          <p:cNvPicPr preferRelativeResize="0"/>
          <p:nvPr/>
        </p:nvPicPr>
        <p:blipFill>
          <a:blip r:embed="rId6">
            <a:alphaModFix/>
          </a:blip>
          <a:stretch>
            <a:fillRect/>
          </a:stretch>
        </p:blipFill>
        <p:spPr>
          <a:xfrm>
            <a:off x="6480875" y="908112"/>
            <a:ext cx="1950100" cy="41583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0"/>
          <p:cNvSpPr txBox="1"/>
          <p:nvPr>
            <p:ph idx="3" type="title"/>
          </p:nvPr>
        </p:nvSpPr>
        <p:spPr>
          <a:xfrm>
            <a:off x="83250" y="114625"/>
            <a:ext cx="3613200" cy="58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OVERVIEW</a:t>
            </a:r>
            <a:endParaRPr/>
          </a:p>
        </p:txBody>
      </p:sp>
      <p:pic>
        <p:nvPicPr>
          <p:cNvPr id="370" name="Google Shape;370;p60"/>
          <p:cNvPicPr preferRelativeResize="0"/>
          <p:nvPr/>
        </p:nvPicPr>
        <p:blipFill>
          <a:blip r:embed="rId3">
            <a:alphaModFix/>
          </a:blip>
          <a:stretch>
            <a:fillRect/>
          </a:stretch>
        </p:blipFill>
        <p:spPr>
          <a:xfrm>
            <a:off x="4176350" y="783125"/>
            <a:ext cx="2001225" cy="4124000"/>
          </a:xfrm>
          <a:prstGeom prst="rect">
            <a:avLst/>
          </a:prstGeom>
          <a:noFill/>
          <a:ln>
            <a:noFill/>
          </a:ln>
        </p:spPr>
      </p:pic>
      <p:pic>
        <p:nvPicPr>
          <p:cNvPr id="371" name="Google Shape;371;p60"/>
          <p:cNvPicPr preferRelativeResize="0"/>
          <p:nvPr/>
        </p:nvPicPr>
        <p:blipFill>
          <a:blip r:embed="rId4">
            <a:alphaModFix/>
          </a:blip>
          <a:stretch>
            <a:fillRect/>
          </a:stretch>
        </p:blipFill>
        <p:spPr>
          <a:xfrm>
            <a:off x="6779300" y="114625"/>
            <a:ext cx="2001225" cy="4206850"/>
          </a:xfrm>
          <a:prstGeom prst="rect">
            <a:avLst/>
          </a:prstGeom>
          <a:noFill/>
          <a:ln>
            <a:noFill/>
          </a:ln>
        </p:spPr>
      </p:pic>
      <p:pic>
        <p:nvPicPr>
          <p:cNvPr id="372" name="Google Shape;372;p60"/>
          <p:cNvPicPr preferRelativeResize="0"/>
          <p:nvPr/>
        </p:nvPicPr>
        <p:blipFill>
          <a:blip r:embed="rId5">
            <a:alphaModFix/>
          </a:blip>
          <a:stretch>
            <a:fillRect/>
          </a:stretch>
        </p:blipFill>
        <p:spPr>
          <a:xfrm>
            <a:off x="416975" y="837300"/>
            <a:ext cx="2556355" cy="4140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1"/>
          <p:cNvSpPr txBox="1"/>
          <p:nvPr>
            <p:ph idx="3" type="body"/>
          </p:nvPr>
        </p:nvSpPr>
        <p:spPr>
          <a:xfrm>
            <a:off x="138550" y="2621100"/>
            <a:ext cx="7584000" cy="2201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100">
                <a:latin typeface="Arial"/>
                <a:ea typeface="Arial"/>
                <a:cs typeface="Arial"/>
                <a:sym typeface="Arial"/>
              </a:rPr>
              <a:t>The Testing Scenarios were pretty straightforward, making sure everything works, Implementing a lot of debug prints throughout the code and making sure everything is saved to the firebase console. Implementing different accounts and passwords and testing the upper limits in order to stress test the app and so on.</a:t>
            </a:r>
            <a:endParaRPr sz="1100">
              <a:latin typeface="Arial"/>
              <a:ea typeface="Arial"/>
              <a:cs typeface="Arial"/>
              <a:sym typeface="Arial"/>
            </a:endParaRPr>
          </a:p>
          <a:p>
            <a:pPr indent="0" lvl="0" marL="0" rtl="0" algn="l">
              <a:spcBef>
                <a:spcPts val="1200"/>
              </a:spcBef>
              <a:spcAft>
                <a:spcPts val="0"/>
              </a:spcAft>
              <a:buNone/>
            </a:pPr>
            <a:r>
              <a:t/>
            </a:r>
            <a:endParaRPr/>
          </a:p>
        </p:txBody>
      </p:sp>
      <p:sp>
        <p:nvSpPr>
          <p:cNvPr id="378" name="Google Shape;378;p61"/>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chemeClr val="dk1"/>
              </a:solidFill>
              <a:latin typeface="Roboto Mono"/>
              <a:ea typeface="Roboto Mono"/>
              <a:cs typeface="Roboto Mono"/>
              <a:sym typeface="Roboto Mono"/>
            </a:endParaRPr>
          </a:p>
        </p:txBody>
      </p:sp>
      <p:sp>
        <p:nvSpPr>
          <p:cNvPr id="379" name="Google Shape;379;p61"/>
          <p:cNvSpPr txBox="1"/>
          <p:nvPr>
            <p:ph idx="4" type="title"/>
          </p:nvPr>
        </p:nvSpPr>
        <p:spPr>
          <a:xfrm>
            <a:off x="292375" y="751800"/>
            <a:ext cx="7179300" cy="111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2"/>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chemeClr val="dk1"/>
              </a:solidFill>
              <a:latin typeface="Roboto Mono"/>
              <a:ea typeface="Roboto Mono"/>
              <a:cs typeface="Roboto Mono"/>
              <a:sym typeface="Roboto Mono"/>
            </a:endParaRPr>
          </a:p>
        </p:txBody>
      </p:sp>
      <p:sp>
        <p:nvSpPr>
          <p:cNvPr id="385" name="Google Shape;385;p62"/>
          <p:cNvSpPr txBox="1"/>
          <p:nvPr>
            <p:ph idx="4" type="title"/>
          </p:nvPr>
        </p:nvSpPr>
        <p:spPr>
          <a:xfrm>
            <a:off x="384975" y="402575"/>
            <a:ext cx="7179300" cy="111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a:t>
            </a:r>
            <a:endParaRPr/>
          </a:p>
        </p:txBody>
      </p:sp>
      <p:pic>
        <p:nvPicPr>
          <p:cNvPr id="386" name="Google Shape;386;p62"/>
          <p:cNvPicPr preferRelativeResize="0"/>
          <p:nvPr/>
        </p:nvPicPr>
        <p:blipFill>
          <a:blip r:embed="rId3">
            <a:alphaModFix/>
          </a:blip>
          <a:stretch>
            <a:fillRect/>
          </a:stretch>
        </p:blipFill>
        <p:spPr>
          <a:xfrm>
            <a:off x="152400" y="2014800"/>
            <a:ext cx="5070850" cy="2940450"/>
          </a:xfrm>
          <a:prstGeom prst="rect">
            <a:avLst/>
          </a:prstGeom>
          <a:noFill/>
          <a:ln>
            <a:noFill/>
          </a:ln>
        </p:spPr>
      </p:pic>
      <p:pic>
        <p:nvPicPr>
          <p:cNvPr id="387" name="Google Shape;387;p62"/>
          <p:cNvPicPr preferRelativeResize="0"/>
          <p:nvPr/>
        </p:nvPicPr>
        <p:blipFill>
          <a:blip r:embed="rId4">
            <a:alphaModFix/>
          </a:blip>
          <a:stretch>
            <a:fillRect/>
          </a:stretch>
        </p:blipFill>
        <p:spPr>
          <a:xfrm>
            <a:off x="4617950" y="1022700"/>
            <a:ext cx="4175050" cy="1913025"/>
          </a:xfrm>
          <a:prstGeom prst="rect">
            <a:avLst/>
          </a:prstGeom>
          <a:noFill/>
          <a:ln>
            <a:noFill/>
          </a:ln>
        </p:spPr>
      </p:pic>
      <p:pic>
        <p:nvPicPr>
          <p:cNvPr id="388" name="Google Shape;388;p62"/>
          <p:cNvPicPr preferRelativeResize="0"/>
          <p:nvPr/>
        </p:nvPicPr>
        <p:blipFill>
          <a:blip r:embed="rId5">
            <a:alphaModFix/>
          </a:blip>
          <a:stretch>
            <a:fillRect/>
          </a:stretch>
        </p:blipFill>
        <p:spPr>
          <a:xfrm>
            <a:off x="4995115" y="2997225"/>
            <a:ext cx="3523154" cy="191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duct / Service Offering Overview #2">
  <a:themeElements>
    <a:clrScheme name="Simple Light">
      <a:dk1>
        <a:srgbClr val="000000"/>
      </a:dk1>
      <a:lt1>
        <a:srgbClr val="E2DFD2"/>
      </a:lt1>
      <a:dk2>
        <a:srgbClr val="FFFCE9"/>
      </a:dk2>
      <a:lt2>
        <a:srgbClr val="C9C3A7"/>
      </a:lt2>
      <a:accent1>
        <a:srgbClr val="FFEDCF"/>
      </a:accent1>
      <a:accent2>
        <a:srgbClr val="595959"/>
      </a:accent2>
      <a:accent3>
        <a:srgbClr val="D56F3E"/>
      </a:accent3>
      <a:accent4>
        <a:srgbClr val="FF7D00"/>
      </a:accent4>
      <a:accent5>
        <a:srgbClr val="78290F"/>
      </a:accent5>
      <a:accent6>
        <a:srgbClr val="D05353"/>
      </a:accent6>
      <a:hlink>
        <a:srgbClr val="DF29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