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FF50-005D-4360-A925-3F517AE9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B1073-01DA-4E48-B326-07894D104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883DF-0FC1-4F07-A00D-3DFB26E9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F031-8967-4880-BD8A-08746CF5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A3B7-9031-436C-A316-D6A40068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E8BA-5AD2-4BCB-9B28-FAE6F348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4D263-7866-4BDC-A610-21A4CD59B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EB73-F37A-45BF-9ACA-D9D55B28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91F46-3BB5-493F-A469-1942BD49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EE51-5E61-4AE2-A483-11FEAA3F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7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EEDDD-A553-4CB8-BF1F-7986DC3DF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F22CA-BCC8-4E59-950F-5D15DCE7B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AE52-7D6A-4547-913D-CF1C85CA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5F16-BF53-4978-88F4-2A992EE7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859E-0FED-408C-BE6D-7CE3D83E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4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E6F-F6E7-4931-B4E0-0CD3C9B6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896-291E-4CD0-84C2-38537429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517F-B6BA-4D93-9714-FAFAB73B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2364-0C33-44C9-8F50-AC99CBB5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DE2F-34EF-4320-BF54-566C72A6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5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FA01-E199-4A86-8FF7-8C4C5364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FAFE2-720F-4AAC-A4CB-A8CDAAA6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2431-62D7-462D-962D-03427F5A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D16D-44BB-42CB-931B-55E43F58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68B9-2215-4C82-8BD0-02CA4A1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E1A2-3568-463F-AC67-4917D221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A190-0170-4493-A834-524786A2C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4CF90-AE5D-4C73-B848-D0C44207E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89E09-4E07-419C-B5D3-C4D85AB0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F6740-9512-477C-98C4-12AA79E4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FE05-2E39-4DF1-B862-930361D1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3972-D3E3-481A-AA21-25C1E82F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E4C4F-E909-4EDA-923E-BB473325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61B99-7327-43F5-88D8-1D9742A7D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9A63-C210-4801-B230-6FAE4886D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CDB83-996F-436D-86C0-7F09E8287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F71B9-5DCB-4419-88F7-0FE6FED7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389C0-943D-45DC-963D-D163F561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5B768-69A2-4A3E-B5A8-C80D8574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6E55-D040-4F9A-84E8-863C9D76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2935-33DE-44FD-B676-61B299C7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734B5-97F7-45C8-91FB-B31643B1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1D0AF-6466-444F-83AE-BBE8A124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0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02D0E-1591-4AA6-9DA2-C54FEF30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A8E63-8DC2-4BB1-B8C4-8D2CA2EA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9D84-299A-4CF8-8AFD-6A12B8FF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0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E72D-50FD-49D9-AA34-D4ADB0FF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7A1C-0CE7-42CB-9E1A-E52428A5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77E7E-E5AB-4108-8332-04D1EC64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3A194-13AD-4834-994F-252A21EF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7A39-670F-4643-90A4-074BB5AB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EBD0-C0C6-460F-ADE1-EBD94C98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A5B0-FA39-47D6-A117-157B195D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26C61-EBE0-4CC1-8290-6C16ACCE3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4EB61-D396-48B5-91B3-234F3450F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2B293-AB27-4FD0-9980-3994A489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4E7C-6F03-4B6D-9EFE-0DE20148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17EBF-66ED-46D1-AF40-073C8DC3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9EC31-C459-4E29-9484-DAB4D0F3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2EE9-75F7-40BA-B4CE-D38B35BC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97CF-E8B3-4177-A174-8CAD962A6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0AA70-A7FB-46C8-8F38-2801A9B5A7A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5D7A-8745-4C3D-B507-1DF5FDA72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3856-8D39-4EC3-8DC0-C5688259C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A5A55-3551-49B1-8361-1C13CF0D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244E-AED0-4143-B785-09AEE296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E-WALLET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1167-2E85-4861-A9C2-12135418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5237" y="4361162"/>
            <a:ext cx="3634596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b="1" dirty="0"/>
              <a:t>T. LOHIT SAI SRINIVAS</a:t>
            </a:r>
          </a:p>
          <a:p>
            <a:pPr algn="l"/>
            <a:r>
              <a:rPr lang="en-US" sz="3200" b="1" dirty="0"/>
              <a:t>M. SARVAZNA SRI   </a:t>
            </a:r>
          </a:p>
          <a:p>
            <a:pPr algn="l"/>
            <a:r>
              <a:rPr lang="en-US" sz="3200" b="1" dirty="0"/>
              <a:t>R. SRISURESH BABU</a:t>
            </a:r>
          </a:p>
          <a:p>
            <a:pPr algn="l"/>
            <a:r>
              <a:rPr lang="en-US" sz="3200" b="1" dirty="0"/>
              <a:t>M. AKHILESH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5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E465-F8D7-4D6C-8DEF-9BE8FA56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CLASS DIAGRAM: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8F087F-5E73-4689-A996-4A2B110EF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916817"/>
              </p:ext>
            </p:extLst>
          </p:nvPr>
        </p:nvGraphicFramePr>
        <p:xfrm>
          <a:off x="2397892" y="1840378"/>
          <a:ext cx="6901133" cy="42288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133">
                  <a:extLst>
                    <a:ext uri="{9D8B030D-6E8A-4147-A177-3AD203B41FA5}">
                      <a16:colId xmlns:a16="http://schemas.microsoft.com/office/drawing/2014/main" val="2372470309"/>
                    </a:ext>
                  </a:extLst>
                </a:gridCol>
              </a:tblGrid>
              <a:tr h="917575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26450"/>
                  </a:ext>
                </a:extLst>
              </a:tr>
              <a:tr h="10845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Private String name;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Private </a:t>
                      </a:r>
                      <a:r>
                        <a:rPr lang="en-US" sz="2000" b="1" dirty="0" err="1"/>
                        <a:t>int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Account_No</a:t>
                      </a:r>
                      <a:r>
                        <a:rPr lang="en-US" sz="2000" b="1" dirty="0"/>
                        <a:t>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Private </a:t>
                      </a:r>
                      <a:r>
                        <a:rPr lang="en-US" sz="2000" b="1" dirty="0" err="1"/>
                        <a:t>int</a:t>
                      </a:r>
                      <a:r>
                        <a:rPr lang="en-US" sz="2000" b="1" dirty="0"/>
                        <a:t> Balance;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Private </a:t>
                      </a:r>
                      <a:r>
                        <a:rPr lang="en-US" sz="2000" b="1" dirty="0" err="1"/>
                        <a:t>int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dep_Amount</a:t>
                      </a:r>
                      <a:r>
                        <a:rPr lang="en-US" sz="2000" b="1" dirty="0"/>
                        <a:t>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Private </a:t>
                      </a:r>
                      <a:r>
                        <a:rPr lang="en-US" sz="2000" b="1" dirty="0" err="1"/>
                        <a:t>int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trans_Amount</a:t>
                      </a:r>
                      <a:r>
                        <a:rPr lang="en-US" sz="2000" b="1" dirty="0"/>
                        <a:t>;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916474"/>
                  </a:ext>
                </a:extLst>
              </a:tr>
              <a:tr h="14215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Create_Account</a:t>
                      </a:r>
                      <a:r>
                        <a:rPr lang="en-US" sz="2000" b="1" dirty="0"/>
                        <a:t>();</a:t>
                      </a:r>
                    </a:p>
                    <a:p>
                      <a:pPr algn="ctr"/>
                      <a:r>
                        <a:rPr lang="en-US" sz="2000" b="1" dirty="0" err="1"/>
                        <a:t>Show_Balance</a:t>
                      </a:r>
                      <a:r>
                        <a:rPr lang="en-US" sz="2000" b="1" dirty="0"/>
                        <a:t>();</a:t>
                      </a:r>
                    </a:p>
                    <a:p>
                      <a:pPr algn="ctr"/>
                      <a:r>
                        <a:rPr lang="en-US" sz="2000" b="1" dirty="0"/>
                        <a:t>Deposit();</a:t>
                      </a:r>
                    </a:p>
                    <a:p>
                      <a:pPr algn="ctr"/>
                      <a:r>
                        <a:rPr lang="en-US" sz="2000" b="1" dirty="0" err="1"/>
                        <a:t>Fund_Transfer</a:t>
                      </a:r>
                      <a:r>
                        <a:rPr lang="en-US" sz="2000" b="1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62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20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BF0C-0267-4AB4-BEC6-E304E065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BASIC SERVICE DIAGRAM: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B780413-43B5-4591-B086-18EDE3144CD9}"/>
              </a:ext>
            </a:extLst>
          </p:cNvPr>
          <p:cNvSpPr/>
          <p:nvPr/>
        </p:nvSpPr>
        <p:spPr>
          <a:xfrm>
            <a:off x="1345720" y="4001291"/>
            <a:ext cx="2518914" cy="71054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E1AC5B-0FB2-4998-A991-33A8E338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08" y="4054415"/>
            <a:ext cx="3490823" cy="65741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600" b="1" dirty="0"/>
              <a:t>SERVICE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B4F8AA5D-7146-4A88-9302-E885958C51EA}"/>
              </a:ext>
            </a:extLst>
          </p:cNvPr>
          <p:cNvSpPr/>
          <p:nvPr/>
        </p:nvSpPr>
        <p:spPr>
          <a:xfrm>
            <a:off x="8327366" y="4001291"/>
            <a:ext cx="2518914" cy="71054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REPOSITORY</a:t>
            </a:r>
          </a:p>
        </p:txBody>
      </p:sp>
      <p:sp>
        <p:nvSpPr>
          <p:cNvPr id="76" name="Arrow: Curved Down 75">
            <a:extLst>
              <a:ext uri="{FF2B5EF4-FFF2-40B4-BE49-F238E27FC236}">
                <a16:creationId xmlns:a16="http://schemas.microsoft.com/office/drawing/2014/main" id="{855C65B8-C750-4FAF-B078-1E9D21D8B395}"/>
              </a:ext>
            </a:extLst>
          </p:cNvPr>
          <p:cNvSpPr/>
          <p:nvPr/>
        </p:nvSpPr>
        <p:spPr>
          <a:xfrm>
            <a:off x="2329132" y="3105509"/>
            <a:ext cx="3262223" cy="8957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rrow: Curved Down 76">
            <a:extLst>
              <a:ext uri="{FF2B5EF4-FFF2-40B4-BE49-F238E27FC236}">
                <a16:creationId xmlns:a16="http://schemas.microsoft.com/office/drawing/2014/main" id="{C4749769-4ACB-45EA-B42D-C92CFF834A4A}"/>
              </a:ext>
            </a:extLst>
          </p:cNvPr>
          <p:cNvSpPr/>
          <p:nvPr/>
        </p:nvSpPr>
        <p:spPr>
          <a:xfrm>
            <a:off x="6349042" y="3105509"/>
            <a:ext cx="3262223" cy="8957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Arrow: Curved Down 79">
            <a:extLst>
              <a:ext uri="{FF2B5EF4-FFF2-40B4-BE49-F238E27FC236}">
                <a16:creationId xmlns:a16="http://schemas.microsoft.com/office/drawing/2014/main" id="{796CACE8-C587-4FDD-9501-67C19DE5C701}"/>
              </a:ext>
            </a:extLst>
          </p:cNvPr>
          <p:cNvSpPr/>
          <p:nvPr/>
        </p:nvSpPr>
        <p:spPr>
          <a:xfrm rot="10800000">
            <a:off x="6349041" y="4711829"/>
            <a:ext cx="3262222" cy="8957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Arrow: Curved Down 80">
            <a:extLst>
              <a:ext uri="{FF2B5EF4-FFF2-40B4-BE49-F238E27FC236}">
                <a16:creationId xmlns:a16="http://schemas.microsoft.com/office/drawing/2014/main" id="{1E76F30F-6B57-40CD-90B2-1FBC8000FAD9}"/>
              </a:ext>
            </a:extLst>
          </p:cNvPr>
          <p:cNvSpPr/>
          <p:nvPr/>
        </p:nvSpPr>
        <p:spPr>
          <a:xfrm rot="10800000">
            <a:off x="2329130" y="4711829"/>
            <a:ext cx="3262221" cy="8957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4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C2A0-686B-4E36-B4F8-34940D36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92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b="1" dirty="0"/>
              <a:t>Example for creating an account: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3EFE87-BB3E-4F73-BDAE-9C79549E5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3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42C766C-E0B5-4B2B-A9CD-550932508E63}"/>
              </a:ext>
            </a:extLst>
          </p:cNvPr>
          <p:cNvSpPr/>
          <p:nvPr/>
        </p:nvSpPr>
        <p:spPr>
          <a:xfrm>
            <a:off x="3028125" y="1231265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requests to create an account with name ‘Raj’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E3716C9-3D88-4E1D-97A9-B924EDDF3615}"/>
              </a:ext>
            </a:extLst>
          </p:cNvPr>
          <p:cNvSpPr/>
          <p:nvPr/>
        </p:nvSpPr>
        <p:spPr>
          <a:xfrm>
            <a:off x="3028125" y="3356764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 creates an account number-1 and assigns it to ‘Raj’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4F18944-88BC-4E6B-B911-F256382A8ECB}"/>
              </a:ext>
            </a:extLst>
          </p:cNvPr>
          <p:cNvSpPr/>
          <p:nvPr/>
        </p:nvSpPr>
        <p:spPr>
          <a:xfrm>
            <a:off x="3028125" y="5530123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 stores the details of account number-1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130C45C-95B0-46DA-8046-DB4A44215B08}"/>
              </a:ext>
            </a:extLst>
          </p:cNvPr>
          <p:cNvSpPr/>
          <p:nvPr/>
        </p:nvSpPr>
        <p:spPr>
          <a:xfrm>
            <a:off x="5777948" y="2315018"/>
            <a:ext cx="318052" cy="1041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06BC828-11E0-44AF-9856-1E41C923A658}"/>
              </a:ext>
            </a:extLst>
          </p:cNvPr>
          <p:cNvSpPr/>
          <p:nvPr/>
        </p:nvSpPr>
        <p:spPr>
          <a:xfrm>
            <a:off x="5777948" y="4465185"/>
            <a:ext cx="318052" cy="1041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C57B06BE-85CF-4CE2-A507-77160A5FD714}"/>
              </a:ext>
            </a:extLst>
          </p:cNvPr>
          <p:cNvSpPr/>
          <p:nvPr/>
        </p:nvSpPr>
        <p:spPr>
          <a:xfrm rot="10800000">
            <a:off x="8743121" y="1748473"/>
            <a:ext cx="586408" cy="21230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D1E1746C-4E69-43A3-B049-E655ADEBFD76}"/>
              </a:ext>
            </a:extLst>
          </p:cNvPr>
          <p:cNvSpPr/>
          <p:nvPr/>
        </p:nvSpPr>
        <p:spPr>
          <a:xfrm rot="10800000">
            <a:off x="8753062" y="3991686"/>
            <a:ext cx="576467" cy="21230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7D8637-3208-41BC-A029-14E23658CF56}"/>
              </a:ext>
            </a:extLst>
          </p:cNvPr>
          <p:cNvSpPr txBox="1"/>
          <p:nvPr/>
        </p:nvSpPr>
        <p:spPr>
          <a:xfrm>
            <a:off x="6003115" y="267222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DA3A03-406C-4322-A7E8-3FEC2EF110D0}"/>
              </a:ext>
            </a:extLst>
          </p:cNvPr>
          <p:cNvSpPr txBox="1"/>
          <p:nvPr/>
        </p:nvSpPr>
        <p:spPr>
          <a:xfrm>
            <a:off x="5996491" y="47992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985146-A083-4329-A8AB-BE9741312E84}"/>
              </a:ext>
            </a:extLst>
          </p:cNvPr>
          <p:cNvSpPr/>
          <p:nvPr/>
        </p:nvSpPr>
        <p:spPr>
          <a:xfrm>
            <a:off x="9329529" y="2625308"/>
            <a:ext cx="2817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Acknowledges that account </a:t>
            </a:r>
          </a:p>
          <a:p>
            <a:r>
              <a:rPr lang="en-US" dirty="0"/>
              <a:t>created successfully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1DA7E-0B98-4B56-BFBC-963AF7A08016}"/>
              </a:ext>
            </a:extLst>
          </p:cNvPr>
          <p:cNvSpPr/>
          <p:nvPr/>
        </p:nvSpPr>
        <p:spPr>
          <a:xfrm>
            <a:off x="9329529" y="4868521"/>
            <a:ext cx="2210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Acknowledges the</a:t>
            </a:r>
          </a:p>
          <a:p>
            <a:r>
              <a:rPr lang="en-US" dirty="0"/>
              <a:t>details of the account</a:t>
            </a:r>
          </a:p>
        </p:txBody>
      </p:sp>
    </p:spTree>
    <p:extLst>
      <p:ext uri="{BB962C8B-B14F-4D97-AF65-F5344CB8AC3E}">
        <p14:creationId xmlns:p14="http://schemas.microsoft.com/office/powerpoint/2010/main" val="40816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C2A0-686B-4E36-B4F8-34940D36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92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b="1" dirty="0"/>
              <a:t>Example to show account balance: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3EFE87-BB3E-4F73-BDAE-9C79549E5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3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42C766C-E0B5-4B2B-A9CD-550932508E63}"/>
              </a:ext>
            </a:extLst>
          </p:cNvPr>
          <p:cNvSpPr/>
          <p:nvPr/>
        </p:nvSpPr>
        <p:spPr>
          <a:xfrm>
            <a:off x="3028125" y="1231265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requests to show account balance of account number-1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E3716C9-3D88-4E1D-97A9-B924EDDF3615}"/>
              </a:ext>
            </a:extLst>
          </p:cNvPr>
          <p:cNvSpPr/>
          <p:nvPr/>
        </p:nvSpPr>
        <p:spPr>
          <a:xfrm>
            <a:off x="3028125" y="3356764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 requests repository for balance of account number-1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4F18944-88BC-4E6B-B911-F256382A8ECB}"/>
              </a:ext>
            </a:extLst>
          </p:cNvPr>
          <p:cNvSpPr/>
          <p:nvPr/>
        </p:nvSpPr>
        <p:spPr>
          <a:xfrm>
            <a:off x="3028125" y="5530123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 gives the details of account number-1 to Service provider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130C45C-95B0-46DA-8046-DB4A44215B08}"/>
              </a:ext>
            </a:extLst>
          </p:cNvPr>
          <p:cNvSpPr/>
          <p:nvPr/>
        </p:nvSpPr>
        <p:spPr>
          <a:xfrm>
            <a:off x="5777948" y="2315018"/>
            <a:ext cx="318052" cy="1041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06BC828-11E0-44AF-9856-1E41C923A658}"/>
              </a:ext>
            </a:extLst>
          </p:cNvPr>
          <p:cNvSpPr/>
          <p:nvPr/>
        </p:nvSpPr>
        <p:spPr>
          <a:xfrm>
            <a:off x="5777948" y="4465185"/>
            <a:ext cx="318052" cy="1041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C57B06BE-85CF-4CE2-A507-77160A5FD714}"/>
              </a:ext>
            </a:extLst>
          </p:cNvPr>
          <p:cNvSpPr/>
          <p:nvPr/>
        </p:nvSpPr>
        <p:spPr>
          <a:xfrm rot="10800000">
            <a:off x="8743121" y="1748473"/>
            <a:ext cx="586408" cy="21230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D1E1746C-4E69-43A3-B049-E655ADEBFD76}"/>
              </a:ext>
            </a:extLst>
          </p:cNvPr>
          <p:cNvSpPr/>
          <p:nvPr/>
        </p:nvSpPr>
        <p:spPr>
          <a:xfrm rot="10800000">
            <a:off x="8753062" y="3991686"/>
            <a:ext cx="576467" cy="21230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7D8637-3208-41BC-A029-14E23658CF56}"/>
              </a:ext>
            </a:extLst>
          </p:cNvPr>
          <p:cNvSpPr txBox="1"/>
          <p:nvPr/>
        </p:nvSpPr>
        <p:spPr>
          <a:xfrm>
            <a:off x="6003115" y="267222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DA3A03-406C-4322-A7E8-3FEC2EF110D0}"/>
              </a:ext>
            </a:extLst>
          </p:cNvPr>
          <p:cNvSpPr txBox="1"/>
          <p:nvPr/>
        </p:nvSpPr>
        <p:spPr>
          <a:xfrm>
            <a:off x="5996491" y="47992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985146-A083-4329-A8AB-BE9741312E84}"/>
              </a:ext>
            </a:extLst>
          </p:cNvPr>
          <p:cNvSpPr/>
          <p:nvPr/>
        </p:nvSpPr>
        <p:spPr>
          <a:xfrm>
            <a:off x="9329529" y="2625308"/>
            <a:ext cx="27499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Acknowledge</a:t>
            </a:r>
          </a:p>
          <a:p>
            <a:r>
              <a:rPr lang="en-US" dirty="0"/>
              <a:t>( Service provider shows</a:t>
            </a:r>
          </a:p>
          <a:p>
            <a:r>
              <a:rPr lang="en-US" dirty="0"/>
              <a:t>   the balance to the client 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1DA7E-0B98-4B56-BFBC-963AF7A08016}"/>
              </a:ext>
            </a:extLst>
          </p:cNvPr>
          <p:cNvSpPr/>
          <p:nvPr/>
        </p:nvSpPr>
        <p:spPr>
          <a:xfrm>
            <a:off x="9329529" y="4868521"/>
            <a:ext cx="144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Acknowledge</a:t>
            </a:r>
          </a:p>
        </p:txBody>
      </p:sp>
    </p:spTree>
    <p:extLst>
      <p:ext uri="{BB962C8B-B14F-4D97-AF65-F5344CB8AC3E}">
        <p14:creationId xmlns:p14="http://schemas.microsoft.com/office/powerpoint/2010/main" val="12149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C2A0-686B-4E36-B4F8-34940D36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92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b="1" dirty="0"/>
              <a:t>Example to deposit in an account: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3EFE87-BB3E-4F73-BDAE-9C79549E5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3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42C766C-E0B5-4B2B-A9CD-550932508E63}"/>
              </a:ext>
            </a:extLst>
          </p:cNvPr>
          <p:cNvSpPr/>
          <p:nvPr/>
        </p:nvSpPr>
        <p:spPr>
          <a:xfrm>
            <a:off x="3028125" y="1231265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requests to deposit certain amount ( Rs.1000/-) into account number-1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E3716C9-3D88-4E1D-97A9-B924EDDF3615}"/>
              </a:ext>
            </a:extLst>
          </p:cNvPr>
          <p:cNvSpPr/>
          <p:nvPr/>
        </p:nvSpPr>
        <p:spPr>
          <a:xfrm>
            <a:off x="3028125" y="3356764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 adds the amount to the existing balance of account number-1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4F18944-88BC-4E6B-B911-F256382A8ECB}"/>
              </a:ext>
            </a:extLst>
          </p:cNvPr>
          <p:cNvSpPr/>
          <p:nvPr/>
        </p:nvSpPr>
        <p:spPr>
          <a:xfrm>
            <a:off x="3028125" y="5530123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 updates the details (Balance) of account number-1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130C45C-95B0-46DA-8046-DB4A44215B08}"/>
              </a:ext>
            </a:extLst>
          </p:cNvPr>
          <p:cNvSpPr/>
          <p:nvPr/>
        </p:nvSpPr>
        <p:spPr>
          <a:xfrm>
            <a:off x="5777948" y="2315018"/>
            <a:ext cx="318052" cy="1041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06BC828-11E0-44AF-9856-1E41C923A658}"/>
              </a:ext>
            </a:extLst>
          </p:cNvPr>
          <p:cNvSpPr/>
          <p:nvPr/>
        </p:nvSpPr>
        <p:spPr>
          <a:xfrm>
            <a:off x="5777948" y="4465185"/>
            <a:ext cx="318052" cy="1041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C57B06BE-85CF-4CE2-A507-77160A5FD714}"/>
              </a:ext>
            </a:extLst>
          </p:cNvPr>
          <p:cNvSpPr/>
          <p:nvPr/>
        </p:nvSpPr>
        <p:spPr>
          <a:xfrm rot="10800000">
            <a:off x="8743121" y="1748473"/>
            <a:ext cx="586408" cy="21230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D1E1746C-4E69-43A3-B049-E655ADEBFD76}"/>
              </a:ext>
            </a:extLst>
          </p:cNvPr>
          <p:cNvSpPr/>
          <p:nvPr/>
        </p:nvSpPr>
        <p:spPr>
          <a:xfrm rot="10800000">
            <a:off x="8753062" y="3991686"/>
            <a:ext cx="576467" cy="21230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7D8637-3208-41BC-A029-14E23658CF56}"/>
              </a:ext>
            </a:extLst>
          </p:cNvPr>
          <p:cNvSpPr txBox="1"/>
          <p:nvPr/>
        </p:nvSpPr>
        <p:spPr>
          <a:xfrm>
            <a:off x="6003115" y="267222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DA3A03-406C-4322-A7E8-3FEC2EF110D0}"/>
              </a:ext>
            </a:extLst>
          </p:cNvPr>
          <p:cNvSpPr txBox="1"/>
          <p:nvPr/>
        </p:nvSpPr>
        <p:spPr>
          <a:xfrm>
            <a:off x="5996491" y="47992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985146-A083-4329-A8AB-BE9741312E84}"/>
              </a:ext>
            </a:extLst>
          </p:cNvPr>
          <p:cNvSpPr/>
          <p:nvPr/>
        </p:nvSpPr>
        <p:spPr>
          <a:xfrm>
            <a:off x="9329529" y="2625308"/>
            <a:ext cx="19834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Acknowledge that </a:t>
            </a:r>
          </a:p>
          <a:p>
            <a:r>
              <a:rPr lang="en-US" dirty="0"/>
              <a:t>amount deposited </a:t>
            </a:r>
          </a:p>
          <a:p>
            <a:r>
              <a:rPr lang="en-US" dirty="0"/>
              <a:t>successfully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1DA7E-0B98-4B56-BFBC-963AF7A08016}"/>
              </a:ext>
            </a:extLst>
          </p:cNvPr>
          <p:cNvSpPr/>
          <p:nvPr/>
        </p:nvSpPr>
        <p:spPr>
          <a:xfrm>
            <a:off x="9329529" y="4868521"/>
            <a:ext cx="20199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Acknowledges that </a:t>
            </a:r>
          </a:p>
          <a:p>
            <a:r>
              <a:rPr lang="en-US" dirty="0"/>
              <a:t>balance updated </a:t>
            </a:r>
          </a:p>
          <a:p>
            <a:r>
              <a:rPr lang="en-US" dirty="0"/>
              <a:t>successfully</a:t>
            </a:r>
          </a:p>
        </p:txBody>
      </p:sp>
    </p:spTree>
    <p:extLst>
      <p:ext uri="{BB962C8B-B14F-4D97-AF65-F5344CB8AC3E}">
        <p14:creationId xmlns:p14="http://schemas.microsoft.com/office/powerpoint/2010/main" val="264046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C2A0-686B-4E36-B4F8-34940D36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92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b="1" dirty="0"/>
              <a:t>Example for Fund transfer: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3EFE87-BB3E-4F73-BDAE-9C79549E5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3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42C766C-E0B5-4B2B-A9CD-550932508E63}"/>
              </a:ext>
            </a:extLst>
          </p:cNvPr>
          <p:cNvSpPr/>
          <p:nvPr/>
        </p:nvSpPr>
        <p:spPr>
          <a:xfrm>
            <a:off x="3028125" y="1231265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requests to transfer certain amount ( Rs.200/-) from account number-1 to account number-2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E3716C9-3D88-4E1D-97A9-B924EDDF3615}"/>
              </a:ext>
            </a:extLst>
          </p:cNvPr>
          <p:cNvSpPr/>
          <p:nvPr/>
        </p:nvSpPr>
        <p:spPr>
          <a:xfrm>
            <a:off x="3028125" y="3356764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 verifies the account numbers and process the transfer of requested amount if available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4F18944-88BC-4E6B-B911-F256382A8ECB}"/>
              </a:ext>
            </a:extLst>
          </p:cNvPr>
          <p:cNvSpPr/>
          <p:nvPr/>
        </p:nvSpPr>
        <p:spPr>
          <a:xfrm>
            <a:off x="3028125" y="5530123"/>
            <a:ext cx="5724938" cy="10837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 updates the details (Balance) after successful transfer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130C45C-95B0-46DA-8046-DB4A44215B08}"/>
              </a:ext>
            </a:extLst>
          </p:cNvPr>
          <p:cNvSpPr/>
          <p:nvPr/>
        </p:nvSpPr>
        <p:spPr>
          <a:xfrm>
            <a:off x="5777948" y="2315018"/>
            <a:ext cx="318052" cy="1041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06BC828-11E0-44AF-9856-1E41C923A658}"/>
              </a:ext>
            </a:extLst>
          </p:cNvPr>
          <p:cNvSpPr/>
          <p:nvPr/>
        </p:nvSpPr>
        <p:spPr>
          <a:xfrm>
            <a:off x="5777948" y="4465185"/>
            <a:ext cx="318052" cy="1041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C57B06BE-85CF-4CE2-A507-77160A5FD714}"/>
              </a:ext>
            </a:extLst>
          </p:cNvPr>
          <p:cNvSpPr/>
          <p:nvPr/>
        </p:nvSpPr>
        <p:spPr>
          <a:xfrm rot="10800000">
            <a:off x="8743121" y="1748473"/>
            <a:ext cx="586408" cy="21230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D1E1746C-4E69-43A3-B049-E655ADEBFD76}"/>
              </a:ext>
            </a:extLst>
          </p:cNvPr>
          <p:cNvSpPr/>
          <p:nvPr/>
        </p:nvSpPr>
        <p:spPr>
          <a:xfrm rot="10800000">
            <a:off x="8753062" y="3991686"/>
            <a:ext cx="576467" cy="21230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7D8637-3208-41BC-A029-14E23658CF56}"/>
              </a:ext>
            </a:extLst>
          </p:cNvPr>
          <p:cNvSpPr txBox="1"/>
          <p:nvPr/>
        </p:nvSpPr>
        <p:spPr>
          <a:xfrm>
            <a:off x="6003115" y="267222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DA3A03-406C-4322-A7E8-3FEC2EF110D0}"/>
              </a:ext>
            </a:extLst>
          </p:cNvPr>
          <p:cNvSpPr txBox="1"/>
          <p:nvPr/>
        </p:nvSpPr>
        <p:spPr>
          <a:xfrm>
            <a:off x="5996491" y="47992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985146-A083-4329-A8AB-BE9741312E84}"/>
              </a:ext>
            </a:extLst>
          </p:cNvPr>
          <p:cNvSpPr/>
          <p:nvPr/>
        </p:nvSpPr>
        <p:spPr>
          <a:xfrm>
            <a:off x="9329529" y="2625308"/>
            <a:ext cx="20728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Acknowledges that </a:t>
            </a:r>
          </a:p>
          <a:p>
            <a:r>
              <a:rPr lang="en-US" dirty="0"/>
              <a:t>amount transferred </a:t>
            </a:r>
          </a:p>
          <a:p>
            <a:r>
              <a:rPr lang="en-US" dirty="0"/>
              <a:t>successfully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1DA7E-0B98-4B56-BFBC-963AF7A08016}"/>
              </a:ext>
            </a:extLst>
          </p:cNvPr>
          <p:cNvSpPr/>
          <p:nvPr/>
        </p:nvSpPr>
        <p:spPr>
          <a:xfrm>
            <a:off x="9329529" y="4868521"/>
            <a:ext cx="1967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Acknowledges that</a:t>
            </a:r>
          </a:p>
          <a:p>
            <a:r>
              <a:rPr lang="en-US" dirty="0"/>
              <a:t> balance updated </a:t>
            </a:r>
          </a:p>
          <a:p>
            <a:r>
              <a:rPr lang="en-US" dirty="0" err="1"/>
              <a:t>succesfully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9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290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E-WALLET</vt:lpstr>
      <vt:lpstr>CLASS DIAGRAM:</vt:lpstr>
      <vt:lpstr>BASIC SERVICE DIAGRAM:</vt:lpstr>
      <vt:lpstr> Example for creating an account:</vt:lpstr>
      <vt:lpstr> Example to show account balance:</vt:lpstr>
      <vt:lpstr> Example to deposit in an account:</vt:lpstr>
      <vt:lpstr> Example for Fund transfer: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E-WALLET</dc:title>
  <dc:creator>Rayapureddy, Srisuresh Babu</dc:creator>
  <cp:lastModifiedBy>Rayapureddy, Srisuresh Babu</cp:lastModifiedBy>
  <cp:revision>14</cp:revision>
  <dcterms:created xsi:type="dcterms:W3CDTF">2018-04-09T06:27:14Z</dcterms:created>
  <dcterms:modified xsi:type="dcterms:W3CDTF">2018-04-09T09:44:00Z</dcterms:modified>
</cp:coreProperties>
</file>