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vesh jadhav" userId="5e64af67e6c9c2f9" providerId="LiveId" clId="{293B4225-E7DF-4633-8AA2-48E695E8FA7C}"/>
    <pc:docChg chg="delSld">
      <pc:chgData name="sarvesh jadhav" userId="5e64af67e6c9c2f9" providerId="LiveId" clId="{293B4225-E7DF-4633-8AA2-48E695E8FA7C}" dt="2025-05-04T12:32:46.693" v="0" actId="2696"/>
      <pc:docMkLst>
        <pc:docMk/>
      </pc:docMkLst>
      <pc:sldChg chg="del">
        <pc:chgData name="sarvesh jadhav" userId="5e64af67e6c9c2f9" providerId="LiveId" clId="{293B4225-E7DF-4633-8AA2-48E695E8FA7C}" dt="2025-05-04T12:32:46.693" v="0" actId="2696"/>
        <pc:sldMkLst>
          <pc:docMk/>
          <pc:sldMk cId="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Order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Insights for Business Stakeholders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Track overall sales performance</a:t>
            </a:r>
          </a:p>
          <a:p>
            <a:r>
              <a:t>- Identify top-performing cities, customers, and countries</a:t>
            </a:r>
          </a:p>
          <a:p>
            <a:r>
              <a:t>- Monitor order status distribution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Revenue</a:t>
            </a:r>
          </a:p>
          <a:p>
            <a:r>
              <a:t>- Number of Orders</a:t>
            </a:r>
          </a:p>
          <a:p>
            <a:r>
              <a:t>- Average Sales per Order</a:t>
            </a:r>
          </a:p>
          <a:p>
            <a:r>
              <a:t>- Deal Size Distribution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Date range filtering</a:t>
            </a:r>
          </a:p>
          <a:p>
            <a:r>
              <a:t>- Country and Deal Size slicers</a:t>
            </a:r>
          </a:p>
          <a:p>
            <a:r>
              <a:t>- Click to drill into a city or customer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Sales Order Dashboard Summary</vt:lpstr>
      <vt:lpstr>Purpose</vt:lpstr>
      <vt:lpstr>Key Metrics</vt:lpstr>
      <vt:lpstr>Interactive Features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sarvesh jadhav</cp:lastModifiedBy>
  <cp:revision>2</cp:revision>
  <dcterms:created xsi:type="dcterms:W3CDTF">2013-01-27T09:14:16Z</dcterms:created>
  <dcterms:modified xsi:type="dcterms:W3CDTF">2025-05-04T12:32:46Z</dcterms:modified>
  <cp:category/>
</cp:coreProperties>
</file>