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0" r:id="rId5"/>
    <p:sldId id="259" r:id="rId6"/>
    <p:sldId id="261" r:id="rId7"/>
    <p:sldId id="263" r:id="rId8"/>
    <p:sldId id="265" r:id="rId9"/>
    <p:sldId id="266" r:id="rId10"/>
    <p:sldId id="262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75CAC-CCEF-48D3-878B-9F6B7F932A6E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0E2AC-AA01-4978-9159-4C864FEC4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44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269D-0955-4A46-A61D-9BC809774FC3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6B8F-DAD9-4438-8916-4964CFD9276C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B8CE-3772-47B3-93F9-3B40256E7263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E47A-2391-47F0-B04B-A7ACC8AC0E8C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4668-CE5D-457E-B3F3-CEC6A99C0B13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BD81-64C5-485A-BF51-C60EAB0608CF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7C9D-ED99-4384-B2D0-A8FA379C0DD9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4B33-BE05-4627-810F-37D04CB5723E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70D7-3FD4-4B60-AAD4-7C7810C0B0DF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6F73-1442-4B10-9AC7-D1F504302DE4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95D2-9B6B-4373-A96F-DADA4B8DFA97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A657-BCC8-4009-B84A-4AE49E23FC63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4C7-2C09-4023-AC37-38B82CF24E2F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A9F6-1E3F-4F79-B407-6B0C7909AA02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3076-186D-40F6-9FEF-905C13C86C5B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8414-BB3E-43AC-86A2-ED5322E6957B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FD1665E-A6DE-479A-B824-79F6590A819C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57E2C99-ABC2-4D06-BCCC-B351BC56C32E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9C94-4D90-4463-BA24-CBCD12F6E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 dirty="0"/>
              <a:t>Project Ethereum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5A457-8CFE-45AD-9C78-A466750F6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IN" dirty="0"/>
              <a:t>Presented to XYZ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8303-08C0-4537-93BF-7D461FB3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9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A5636E-0339-4EB2-B315-C235D243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8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A5636E-0339-4EB2-B315-C235D243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58AB3-79F0-4033-825F-891655EB8E80}"/>
              </a:ext>
            </a:extLst>
          </p:cNvPr>
          <p:cNvSpPr txBox="1"/>
          <p:nvPr/>
        </p:nvSpPr>
        <p:spPr>
          <a:xfrm flipH="1">
            <a:off x="4215264" y="3244334"/>
            <a:ext cx="376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455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A5636E-0339-4EB2-B315-C235D243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58AB3-79F0-4033-825F-891655EB8E80}"/>
              </a:ext>
            </a:extLst>
          </p:cNvPr>
          <p:cNvSpPr txBox="1"/>
          <p:nvPr/>
        </p:nvSpPr>
        <p:spPr>
          <a:xfrm flipH="1">
            <a:off x="4215264" y="3244334"/>
            <a:ext cx="376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2811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4675-1488-4674-803F-8A2DD846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Group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3641-B8BB-4687-966F-0F44FC919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/>
              <a:t>Manikumaran</a:t>
            </a:r>
            <a:endParaRPr lang="en-IN" dirty="0"/>
          </a:p>
          <a:p>
            <a:r>
              <a:rPr lang="en-IN" dirty="0"/>
              <a:t>Responsible for developing the website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BA9CE-9A9F-4EEC-BFF0-EFA7DADF94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/>
              <a:t>Manoghna</a:t>
            </a:r>
            <a:endParaRPr lang="en-IN" dirty="0"/>
          </a:p>
          <a:p>
            <a:r>
              <a:rPr lang="en-IN" dirty="0"/>
              <a:t>Project deliverables</a:t>
            </a:r>
          </a:p>
          <a:p>
            <a:r>
              <a:rPr lang="en-IN" dirty="0"/>
              <a:t>Coordinate with Business analyst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D0F46-3E86-4CBB-A90E-62875F28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F26C0-8EE9-42C5-8B7A-F6E7A7A3B427}"/>
              </a:ext>
            </a:extLst>
          </p:cNvPr>
          <p:cNvSpPr txBox="1"/>
          <p:nvPr/>
        </p:nvSpPr>
        <p:spPr>
          <a:xfrm>
            <a:off x="2177140" y="2892356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Developer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0240B-28F1-44D1-BCC9-43AD79DD8477}"/>
              </a:ext>
            </a:extLst>
          </p:cNvPr>
          <p:cNvSpPr txBox="1"/>
          <p:nvPr/>
        </p:nvSpPr>
        <p:spPr>
          <a:xfrm>
            <a:off x="7209518" y="2885243"/>
            <a:ext cx="280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403377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4675-1488-4674-803F-8A2DD846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Group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3641-B8BB-4687-966F-0F44FC919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Abhishek</a:t>
            </a:r>
          </a:p>
          <a:p>
            <a:r>
              <a:rPr lang="en-IN" dirty="0"/>
              <a:t>Documentations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BA9CE-9A9F-4EEC-BFF0-EFA7DADF94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/>
              <a:t>Sarvesh</a:t>
            </a:r>
            <a:endParaRPr lang="en-IN" dirty="0"/>
          </a:p>
          <a:p>
            <a:r>
              <a:rPr lang="en-IN" dirty="0"/>
              <a:t>Data Acquisition</a:t>
            </a:r>
          </a:p>
          <a:p>
            <a:r>
              <a:rPr lang="en-IN" dirty="0"/>
              <a:t>Data modelling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D0F46-3E86-4CBB-A90E-62875F28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9C708-84DD-469C-A826-509008B1538E}"/>
              </a:ext>
            </a:extLst>
          </p:cNvPr>
          <p:cNvSpPr txBox="1"/>
          <p:nvPr/>
        </p:nvSpPr>
        <p:spPr>
          <a:xfrm>
            <a:off x="2177140" y="2885243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F26C0-8EE9-42C5-8B7A-F6E7A7A3B427}"/>
              </a:ext>
            </a:extLst>
          </p:cNvPr>
          <p:cNvSpPr txBox="1"/>
          <p:nvPr/>
        </p:nvSpPr>
        <p:spPr>
          <a:xfrm>
            <a:off x="2177140" y="2892356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Business 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0240B-28F1-44D1-BCC9-43AD79DD8477}"/>
              </a:ext>
            </a:extLst>
          </p:cNvPr>
          <p:cNvSpPr txBox="1"/>
          <p:nvPr/>
        </p:nvSpPr>
        <p:spPr>
          <a:xfrm>
            <a:off x="7209518" y="2885243"/>
            <a:ext cx="280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/>
              <a:t>Data Analyst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56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60A0-7477-49C6-B2E7-170A03E3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/>
              <a:t>Project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5C268-0922-4CD3-9FE8-86AE650CD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Ethereum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Blockchain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Cryptocurrency	 (ETH)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44B24-CA2E-4667-BBFC-9F5D0C57C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813" y="1237645"/>
            <a:ext cx="5943600" cy="39255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71BFA-B52C-4DC2-8162-26C59ECF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60A0-7477-49C6-B2E7-170A03E3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/>
              <a:t>Ethereum trend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5C268-0922-4CD3-9FE8-86AE650CD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January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Cryptocurrency	 (ETH)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59586-07B9-4A18-B250-16EEAC29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136C21-041D-4847-8BFA-5B2B92D4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059" y="1600200"/>
            <a:ext cx="7394936" cy="36541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ADC270-8EED-4AF6-8D6E-FD8F09843277}"/>
              </a:ext>
            </a:extLst>
          </p:cNvPr>
          <p:cNvSpPr txBox="1"/>
          <p:nvPr/>
        </p:nvSpPr>
        <p:spPr>
          <a:xfrm>
            <a:off x="3221659" y="6248400"/>
            <a:ext cx="7843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Image Reference: https://finance.yahoo.com/quote/ETH-USD/chart?p=ETH-USD</a:t>
            </a:r>
          </a:p>
        </p:txBody>
      </p:sp>
    </p:spTree>
    <p:extLst>
      <p:ext uri="{BB962C8B-B14F-4D97-AF65-F5344CB8AC3E}">
        <p14:creationId xmlns:p14="http://schemas.microsoft.com/office/powerpoint/2010/main" val="224759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2D716-8B84-4816-91C2-A5661992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CA5C5-99C2-4E94-AC2C-D4A8BC6C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0599"/>
            <a:ext cx="12192000" cy="769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BC5FB1-7B59-4A46-BB32-1624B039DEA8}"/>
              </a:ext>
            </a:extLst>
          </p:cNvPr>
          <p:cNvSpPr txBox="1"/>
          <p:nvPr/>
        </p:nvSpPr>
        <p:spPr>
          <a:xfrm>
            <a:off x="8268336" y="3244334"/>
            <a:ext cx="252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Ethereum</a:t>
            </a:r>
          </a:p>
        </p:txBody>
      </p:sp>
    </p:spTree>
    <p:extLst>
      <p:ext uri="{BB962C8B-B14F-4D97-AF65-F5344CB8AC3E}">
        <p14:creationId xmlns:p14="http://schemas.microsoft.com/office/powerpoint/2010/main" val="229004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2D716-8B84-4816-91C2-A5661992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CA5C5-99C2-4E94-AC2C-D4A8BC6C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0599"/>
            <a:ext cx="12192000" cy="769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BC5FB1-7B59-4A46-BB32-1624B039DEA8}"/>
              </a:ext>
            </a:extLst>
          </p:cNvPr>
          <p:cNvSpPr txBox="1"/>
          <p:nvPr/>
        </p:nvSpPr>
        <p:spPr>
          <a:xfrm>
            <a:off x="8268336" y="3244334"/>
            <a:ext cx="252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Website Explanation</a:t>
            </a:r>
          </a:p>
        </p:txBody>
      </p:sp>
    </p:spTree>
    <p:extLst>
      <p:ext uri="{BB962C8B-B14F-4D97-AF65-F5344CB8AC3E}">
        <p14:creationId xmlns:p14="http://schemas.microsoft.com/office/powerpoint/2010/main" val="404651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60A0-7477-49C6-B2E7-170A03E3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/>
              <a:t>Implementation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5C268-0922-4CD3-9FE8-86AE650CD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Capturing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59586-07B9-4A18-B250-16EEAC29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F71F9-BBDB-4576-899A-CA47CF965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878" y="1244770"/>
            <a:ext cx="7300404" cy="43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9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60A0-7477-49C6-B2E7-170A03E3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/>
              <a:t>Data Reliability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5C268-0922-4CD3-9FE8-86AE650CD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59586-07B9-4A18-B250-16EEAC29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0F1E0-BC04-4064-BADF-2B8C3361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016" y="409575"/>
            <a:ext cx="64293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0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257</TotalTime>
  <Words>109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Mesh</vt:lpstr>
      <vt:lpstr>Project Ethereum</vt:lpstr>
      <vt:lpstr>Group intro</vt:lpstr>
      <vt:lpstr>Group intro</vt:lpstr>
      <vt:lpstr>Project summary</vt:lpstr>
      <vt:lpstr>Ethereum trend</vt:lpstr>
      <vt:lpstr>PowerPoint Presentation</vt:lpstr>
      <vt:lpstr>PowerPoint Presentation</vt:lpstr>
      <vt:lpstr>Implementation Details</vt:lpstr>
      <vt:lpstr>Data Reliability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Ethereum</dc:title>
  <dc:creator>Gowtham Kanakaraj</dc:creator>
  <cp:lastModifiedBy>Sarvesh Kalyan Ganesh Murthy</cp:lastModifiedBy>
  <cp:revision>13</cp:revision>
  <dcterms:created xsi:type="dcterms:W3CDTF">2021-12-16T18:25:07Z</dcterms:created>
  <dcterms:modified xsi:type="dcterms:W3CDTF">2021-12-17T01:43:35Z</dcterms:modified>
</cp:coreProperties>
</file>