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F8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1196975" y="2667000"/>
          <a:ext cx="916622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245"/>
                <a:gridCol w="1833245"/>
                <a:gridCol w="1833245"/>
                <a:gridCol w="1833245"/>
                <a:gridCol w="183324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Properties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H01EBB49P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H01EBB</a:t>
                      </a:r>
                      <a:r>
                        <a:rPr lang="" altLang="en-US" sz="1800">
                          <a:sym typeface="+mn-ea"/>
                        </a:rPr>
                        <a:t>50</a:t>
                      </a:r>
                      <a:r>
                        <a:rPr lang="en-US" altLang="en-US" sz="1800">
                          <a:sym typeface="+mn-ea"/>
                        </a:rPr>
                        <a:t>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H01EBB</a:t>
                      </a:r>
                      <a:r>
                        <a:rPr lang="" altLang="en-US" sz="1800">
                          <a:sym typeface="+mn-ea"/>
                        </a:rPr>
                        <a:t>51</a:t>
                      </a:r>
                      <a:r>
                        <a:rPr lang="en-US" altLang="en-US" sz="1800">
                          <a:sym typeface="+mn-ea"/>
                        </a:rPr>
                        <a:t>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H01EBB</a:t>
                      </a:r>
                      <a:r>
                        <a:rPr lang="" altLang="en-US" sz="1800">
                          <a:sym typeface="+mn-ea"/>
                        </a:rPr>
                        <a:t>53</a:t>
                      </a:r>
                      <a:r>
                        <a:rPr lang="en-US" altLang="en-US" sz="1800">
                          <a:sym typeface="+mn-ea"/>
                        </a:rPr>
                        <a:t>P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Centering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Within Limits</a:t>
                      </a:r>
                      <a:endParaRPr lang="" altLang="en-US"/>
                    </a:p>
                  </a:txBody>
                  <a:tcPr>
                    <a:gradFill>
                      <a:gsLst>
                        <a:gs pos="0">
                          <a:srgbClr val="40F84D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Within Limits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40F84D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Within Limits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40F84D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Within Limits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40F84D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Illumination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Within Limits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40F84D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Within Limits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40F84D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Within Limits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40F84D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Within Limits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40F84D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Stack Shift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Within Limits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40F84D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Within Limits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40F84D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Within Limits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40F84D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Within Limits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40F84D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Displacement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Within Limits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40F84D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Within Limits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40F84D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Within Limits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40F84D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Within Limits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40F84D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Snap Misses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None</a:t>
                      </a:r>
                      <a:endParaRPr lang="" altLang="en-US"/>
                    </a:p>
                  </a:txBody>
                  <a:tcPr>
                    <a:gradFill>
                      <a:gsLst>
                        <a:gs pos="0">
                          <a:srgbClr val="40F84D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None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40F84D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None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40F84D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None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40F84D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WPS Presentation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Calibri Light</vt:lpstr>
      <vt:lpstr>DejaVu Sans</vt:lpstr>
      <vt:lpstr>Calibri</vt:lpstr>
      <vt:lpstr>微软雅黑</vt:lpstr>
      <vt:lpstr>Droid Sans Fallback</vt:lpstr>
      <vt:lpstr>OpenSymbol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adminspin</dc:creator>
  <cp:lastModifiedBy>adminspin</cp:lastModifiedBy>
  <cp:revision>1</cp:revision>
  <dcterms:created xsi:type="dcterms:W3CDTF">2022-06-14T05:30:00Z</dcterms:created>
  <dcterms:modified xsi:type="dcterms:W3CDTF">2022-06-14T05:30:00Z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