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ä¸­åº¦æ ·å¼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72" d="100"/>
          <a:sy n="72" d="100"/>
        </p:scale>
        <p:origin x="51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cxnId="{7D461F02-AB37-447A-AC6B-D31C4D2EC6A9}" type="parTrans">
      <dgm:prSet/>
      <dgm:spPr/>
      <dgm:t>
        <a:bodyPr/>
        <a:lstStyle/>
        <a:p>
          <a:endParaRPr lang="en-US"/>
        </a:p>
      </dgm:t>
    </dgm:pt>
    <dgm:pt modelId="{87E3C0DB-7BEE-424E-8E11-B838D238D595}" cxnId="{7D461F02-AB37-447A-AC6B-D31C4D2EC6A9}" type="sibTrans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cxnId="{FFD8B471-C98F-4DB5-8DE3-2AB7E896ADD5}" type="parTrans">
      <dgm:prSet/>
      <dgm:spPr/>
      <dgm:t>
        <a:bodyPr/>
        <a:lstStyle/>
        <a:p>
          <a:endParaRPr lang="en-US"/>
        </a:p>
      </dgm:t>
    </dgm:pt>
    <dgm:pt modelId="{B4F34DE2-2DAE-4F88-8C78-BD8892EBF4FF}" cxnId="{FFD8B471-C98F-4DB5-8DE3-2AB7E896ADD5}" type="sibTrans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cxnId="{FAC3D40F-8E66-452D-9CA4-C2871F2D10EF}" type="parTrans">
      <dgm:prSet/>
      <dgm:spPr/>
      <dgm:t>
        <a:bodyPr/>
        <a:lstStyle/>
        <a:p>
          <a:endParaRPr lang="en-US"/>
        </a:p>
      </dgm:t>
    </dgm:pt>
    <dgm:pt modelId="{4B66B839-1910-459B-92B2-14846EBA7A70}" cxnId="{FAC3D40F-8E66-452D-9CA4-C2871F2D10EF}" type="sibTrans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cxnId="{32AA6160-4426-4C4D-93AE-E2F474E37AD9}" type="parTrans">
      <dgm:prSet/>
      <dgm:spPr/>
      <dgm:t>
        <a:bodyPr/>
        <a:lstStyle/>
        <a:p>
          <a:endParaRPr lang="en-US"/>
        </a:p>
      </dgm:t>
    </dgm:pt>
    <dgm:pt modelId="{C056AC5D-B04E-4376-A1CB-3EAB7BE5AF5B}" cxnId="{32AA6160-4426-4C4D-93AE-E2F474E37AD9}" type="sibTrans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cxnId="{C6E7222A-5F84-456A-9806-D51868FAF8A9}" type="parTrans">
      <dgm:prSet/>
      <dgm:spPr/>
      <dgm:t>
        <a:bodyPr/>
        <a:lstStyle/>
        <a:p>
          <a:endParaRPr lang="en-US"/>
        </a:p>
      </dgm:t>
    </dgm:pt>
    <dgm:pt modelId="{4B87F32C-3630-48F2-9114-4262C0BEEA9E}" cxnId="{C6E7222A-5F84-456A-9806-D51868FAF8A9}" type="sibTrans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cxnId="{78E3C3B3-FD19-41A6-A9CC-BB3375A6FF81}" type="parTrans">
      <dgm:prSet/>
      <dgm:spPr/>
      <dgm:t>
        <a:bodyPr/>
        <a:lstStyle/>
        <a:p>
          <a:endParaRPr lang="en-US"/>
        </a:p>
      </dgm:t>
    </dgm:pt>
    <dgm:pt modelId="{F3C03C29-D7FF-4D61-8D75-8B75B2F589EC}" cxnId="{78E3C3B3-FD19-41A6-A9CC-BB3375A6FF81}" type="sibTrans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cxnId="{102D6D4D-90C9-40F4-A001-35DCC329B127}" type="parTrans">
      <dgm:prSet/>
      <dgm:spPr/>
      <dgm:t>
        <a:bodyPr/>
        <a:lstStyle/>
        <a:p>
          <a:endParaRPr lang="en-US"/>
        </a:p>
      </dgm:t>
    </dgm:pt>
    <dgm:pt modelId="{FF80E1BA-0D6F-4EE8-9640-892A5897DBCD}" cxnId="{102D6D4D-90C9-40F4-A001-35DCC329B127}" type="sibTrans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cxnId="{A6FB3C49-AB75-4315-BB6B-886AA454F16F}" type="parTrans">
      <dgm:prSet/>
      <dgm:spPr/>
      <dgm:t>
        <a:bodyPr/>
        <a:lstStyle/>
        <a:p>
          <a:endParaRPr lang="en-US"/>
        </a:p>
      </dgm:t>
    </dgm:pt>
    <dgm:pt modelId="{417BDEF2-191B-4000-BDE8-D3D22A51FCF3}" cxnId="{A6FB3C49-AB75-4315-BB6B-886AA454F16F}" type="sibTrans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419600" cy="4267200"/>
        <a:chOff x="0" y="0"/>
        <a:chExt cx="4419600" cy="4267200"/>
      </a:xfrm>
    </dsp:grpSpPr>
    <dsp:sp modelId="{A9DD881E-A532-414B-870C-8ADE2076F78C}">
      <dsp:nvSpPr>
        <dsp:cNvPr id="3" name="Rounded Rectangle 2"/>
        <dsp:cNvSpPr/>
      </dsp:nvSpPr>
      <dsp:spPr bwMode="white">
        <a:xfrm>
          <a:off x="0" y="81280"/>
          <a:ext cx="4419600" cy="711835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Group A</a:t>
          </a:r>
          <a:endParaRPr lang="en-US" dirty="0">
            <a:solidFill>
              <a:schemeClr val="dk1"/>
            </a:solidFill>
          </a:endParaRPr>
        </a:p>
      </dsp:txBody>
      <dsp:txXfrm>
        <a:off x="0" y="81280"/>
        <a:ext cx="4419600" cy="711835"/>
      </dsp:txXfrm>
    </dsp:sp>
    <dsp:sp modelId="{CD5F6E02-AD43-4E7A-935B-DDF5D6C74800}">
      <dsp:nvSpPr>
        <dsp:cNvPr id="4" name="Rectangle 3"/>
        <dsp:cNvSpPr/>
      </dsp:nvSpPr>
      <dsp:spPr bwMode="white">
        <a:xfrm>
          <a:off x="0" y="793115"/>
          <a:ext cx="4419600" cy="7810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Task 1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Task 2</a:t>
          </a:r>
          <a:endParaRPr>
            <a:solidFill>
              <a:schemeClr val="tx1"/>
            </a:solidFill>
          </a:endParaRPr>
        </a:p>
      </dsp:txBody>
      <dsp:txXfrm>
        <a:off x="0" y="793115"/>
        <a:ext cx="4419600" cy="781050"/>
      </dsp:txXfrm>
    </dsp:sp>
    <dsp:sp modelId="{81203336-F3DE-4B3A-BCF4-0F68C23AC2BB}">
      <dsp:nvSpPr>
        <dsp:cNvPr id="5" name="Rounded Rectangle 4"/>
        <dsp:cNvSpPr/>
      </dsp:nvSpPr>
      <dsp:spPr bwMode="white">
        <a:xfrm>
          <a:off x="0" y="1574165"/>
          <a:ext cx="4419600" cy="711835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Group B</a:t>
          </a:r>
          <a:endParaRPr>
            <a:solidFill>
              <a:schemeClr val="dk1"/>
            </a:solidFill>
          </a:endParaRPr>
        </a:p>
      </dsp:txBody>
      <dsp:txXfrm>
        <a:off x="0" y="1574165"/>
        <a:ext cx="4419600" cy="711835"/>
      </dsp:txXfrm>
    </dsp:sp>
    <dsp:sp modelId="{782956A5-ADC8-4959-B856-589B9D9B9635}">
      <dsp:nvSpPr>
        <dsp:cNvPr id="6" name="Rectangle 5"/>
        <dsp:cNvSpPr/>
      </dsp:nvSpPr>
      <dsp:spPr bwMode="white">
        <a:xfrm>
          <a:off x="0" y="2286000"/>
          <a:ext cx="4419600" cy="7810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Task 1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Task 2</a:t>
          </a:r>
          <a:endParaRPr>
            <a:solidFill>
              <a:schemeClr val="tx1"/>
            </a:solidFill>
          </a:endParaRPr>
        </a:p>
      </dsp:txBody>
      <dsp:txXfrm>
        <a:off x="0" y="2286000"/>
        <a:ext cx="4419600" cy="781050"/>
      </dsp:txXfrm>
    </dsp:sp>
    <dsp:sp modelId="{D64CB5D5-837D-47FC-9E42-A26D800BC695}">
      <dsp:nvSpPr>
        <dsp:cNvPr id="7" name="Rounded Rectangle 6"/>
        <dsp:cNvSpPr/>
      </dsp:nvSpPr>
      <dsp:spPr bwMode="white">
        <a:xfrm>
          <a:off x="0" y="3067050"/>
          <a:ext cx="4419600" cy="711835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Group C</a:t>
          </a:r>
          <a:endParaRPr>
            <a:solidFill>
              <a:schemeClr val="dk1"/>
            </a:solidFill>
          </a:endParaRPr>
        </a:p>
      </dsp:txBody>
      <dsp:txXfrm>
        <a:off x="0" y="3067050"/>
        <a:ext cx="4419600" cy="711835"/>
      </dsp:txXfrm>
    </dsp:sp>
    <dsp:sp modelId="{08B7B17B-8600-44B0-B235-389E5D71D804}">
      <dsp:nvSpPr>
        <dsp:cNvPr id="8" name="Rectangle 7"/>
        <dsp:cNvSpPr/>
      </dsp:nvSpPr>
      <dsp:spPr bwMode="white">
        <a:xfrm>
          <a:off x="0" y="3778885"/>
          <a:ext cx="4419600" cy="4070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Task 1</a:t>
          </a:r>
          <a:endParaRPr>
            <a:solidFill>
              <a:schemeClr val="tx1"/>
            </a:solidFill>
          </a:endParaRPr>
        </a:p>
      </dsp:txBody>
      <dsp:txXfrm>
        <a:off x="0" y="3778885"/>
        <a:ext cx="4419600" cy="40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9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7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7070"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8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8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8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8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8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 dirty="0"/>
              <a:t>Sarvesh` Template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  <a:endParaRPr lang="en-US" dirty="0"/>
          </a:p>
          <a:p>
            <a:r>
              <a:rPr lang="en-US" dirty="0"/>
              <a:t>Add your second bullet point here</a:t>
            </a:r>
            <a:endParaRPr lang="en-US" dirty="0"/>
          </a:p>
          <a:p>
            <a:r>
              <a:rPr lang="en-US" dirty="0"/>
              <a:t>Add your third bullet point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  <a:endParaRPr lang="en-US" dirty="0"/>
          </a:p>
          <a:p>
            <a:r>
              <a:rPr lang="en-US" dirty="0"/>
              <a:t>Second bullet point here</a:t>
            </a:r>
            <a:endParaRPr lang="en-US" dirty="0"/>
          </a:p>
          <a:p>
            <a:r>
              <a:rPr lang="en-US" dirty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  <a:endParaRPr lang="en-US" dirty="0"/>
          </a:p>
          <a:p>
            <a:r>
              <a:rPr lang="en-US" dirty="0"/>
              <a:t>Second bullet point here</a:t>
            </a:r>
            <a:endParaRPr lang="en-US" dirty="0"/>
          </a:p>
          <a:p>
            <a:r>
              <a:rPr lang="en-US" dirty="0"/>
              <a:t>Third bullet point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Presentation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Gubbi</vt:lpstr>
      <vt:lpstr>DejaVu Sans</vt:lpstr>
      <vt:lpstr>Corbel</vt:lpstr>
      <vt:lpstr>微软雅黑</vt:lpstr>
      <vt:lpstr>Droid Sans Fallback</vt:lpstr>
      <vt:lpstr>Arial Unicode MS</vt:lpstr>
      <vt:lpstr>OpenSymbol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演示文稿</vt:lpstr>
      <vt:lpstr>Add a Slide Title - 4</vt:lpstr>
      <vt:lpstr>Add a Slide Title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adminspin</cp:lastModifiedBy>
  <cp:revision>3</cp:revision>
  <dcterms:created xsi:type="dcterms:W3CDTF">2021-08-19T06:20:17Z</dcterms:created>
  <dcterms:modified xsi:type="dcterms:W3CDTF">2021-08-19T06:20:17Z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