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79BBC-D0A0-4537-9258-C175E7E9AE8D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8BA2A-E097-4546-B342-0AA657908B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Digital </a:t>
            </a:r>
            <a:r>
              <a:rPr lang="en-US" b="1" dirty="0" smtClean="0"/>
              <a:t>Signature  </a:t>
            </a:r>
            <a:endParaRPr lang="en-US" b="1" dirty="0"/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Types of Digital Signature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Different document processing platform supports different types of digital signature.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They </a:t>
            </a:r>
            <a:r>
              <a:rPr lang="en-US" sz="2800" dirty="0" smtClean="0"/>
              <a:t>are described below: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743200"/>
            <a:ext cx="394658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Certified Signatures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signature </a:t>
            </a:r>
            <a:r>
              <a:rPr lang="en-US" sz="2800" dirty="0" smtClean="0"/>
              <a:t>documents display a unique blue ribbon across the top of the </a:t>
            </a:r>
            <a:r>
              <a:rPr lang="en-US" sz="2800" dirty="0" smtClean="0"/>
              <a:t>document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 smtClean="0"/>
              <a:t>certified signature contains the name of the document signer and the certificate issuer which indicate the authorship and authenticity of the document.</a:t>
            </a:r>
          </a:p>
          <a:p>
            <a:pPr algn="just"/>
            <a:endParaRPr lang="en-US" sz="2800" dirty="0" smtClean="0"/>
          </a:p>
          <a:p>
            <a:pPr algn="just"/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Approval Signatures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The approval digital signatures on a document can be used in the organization's business </a:t>
            </a:r>
            <a:r>
              <a:rPr lang="en-US" sz="2800" dirty="0" smtClean="0"/>
              <a:t>workflow</a:t>
            </a:r>
          </a:p>
          <a:p>
            <a:pPr algn="just"/>
            <a:r>
              <a:rPr lang="en-US" sz="2800" dirty="0" smtClean="0"/>
              <a:t>They </a:t>
            </a:r>
            <a:r>
              <a:rPr lang="en-US" sz="2800" dirty="0" smtClean="0"/>
              <a:t>help to optimize the organization's approval procedure.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 smtClean="0"/>
              <a:t>procedure involves capturing approvals made by us and other individuals and embedding them within the PDF document.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 smtClean="0"/>
              <a:t>approval signatures to include details such as an image of our physical signature, location, date, and official seal.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Visible Digital Signature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The visible digital signature allows a user to sign a single document </a:t>
            </a:r>
            <a:r>
              <a:rPr lang="en-US" sz="2800" dirty="0" smtClean="0"/>
              <a:t>digitally.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This </a:t>
            </a:r>
            <a:r>
              <a:rPr lang="en-US" sz="2800" dirty="0" smtClean="0"/>
              <a:t>signature appears on a document in the same way as signatures are signed on a physical document.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Invisible Digital Signature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The invisible digital signatures carry a visual indication of a blue ribbon within a document in the </a:t>
            </a:r>
            <a:r>
              <a:rPr lang="en-US" sz="2800" dirty="0" smtClean="0"/>
              <a:t>taskbar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use </a:t>
            </a:r>
            <a:r>
              <a:rPr lang="en-US" sz="2800" dirty="0" smtClean="0"/>
              <a:t>invisible digital signatures when we do not have or do not want to display our signature but need to provide the authenticity of the document, its integrity, and its origin.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Digital Signature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A digital signature is a mathematical technique which validates the authenticity and integrity of a message, software or digital documents. </a:t>
            </a:r>
            <a:endParaRPr lang="en-US" sz="2500" dirty="0" smtClean="0"/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It </a:t>
            </a:r>
            <a:r>
              <a:rPr lang="en-US" sz="2500" dirty="0" smtClean="0"/>
              <a:t>allows us to verify the author name, date and time of signatures, and authenticate the message </a:t>
            </a:r>
            <a:r>
              <a:rPr lang="en-US" sz="2500" dirty="0" smtClean="0"/>
              <a:t>contents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The </a:t>
            </a:r>
            <a:r>
              <a:rPr lang="en-US" sz="2500" dirty="0" smtClean="0"/>
              <a:t>digital signature offers far more inherent security and intended to solve the problem of tampering and impersonation (Intentionally copy another person's characteristics) in digital communications.</a:t>
            </a:r>
          </a:p>
          <a:p>
            <a:pPr algn="just">
              <a:buNone/>
            </a:pP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Application of Digital Signature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The important reason to implement digital signature to communication is: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Authentication</a:t>
            </a:r>
          </a:p>
          <a:p>
            <a:pPr algn="just"/>
            <a:r>
              <a:rPr lang="en-US" sz="2500" dirty="0" smtClean="0"/>
              <a:t>Non-repudiation</a:t>
            </a:r>
          </a:p>
          <a:p>
            <a:pPr algn="just"/>
            <a:r>
              <a:rPr lang="en-US" sz="2500" dirty="0" smtClean="0"/>
              <a:t>Integrity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Application of Digital Signature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 smtClean="0"/>
              <a:t>Authentication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Authentication is a process which verifies the identity of a user who wants to access the system.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In </a:t>
            </a:r>
            <a:r>
              <a:rPr lang="en-US" sz="2500" dirty="0" smtClean="0"/>
              <a:t>the digital signature, authentication helps to authenticate the sources of messages.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b="1" dirty="0" smtClean="0"/>
              <a:t>Non-repudiation</a:t>
            </a:r>
            <a:endParaRPr lang="en-US" sz="2500" b="1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means </a:t>
            </a:r>
            <a:r>
              <a:rPr lang="en-US" sz="2500" dirty="0" smtClean="0"/>
              <a:t>assurance of something that cannot be denied.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It </a:t>
            </a:r>
            <a:r>
              <a:rPr lang="en-US" sz="2500" dirty="0" smtClean="0"/>
              <a:t>ensures that someone to a contract or communication cannot later deny the authenticity of their signature on a document or in a file or the sending of a message that they </a:t>
            </a:r>
            <a:r>
              <a:rPr lang="en-US" sz="2500" dirty="0" smtClean="0"/>
              <a:t>originated.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Application of Digital Signature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 smtClean="0"/>
              <a:t>Integrity</a:t>
            </a:r>
            <a:endParaRPr lang="en-US" sz="2500" b="1" dirty="0" smtClean="0"/>
          </a:p>
          <a:p>
            <a:pPr algn="just"/>
            <a:r>
              <a:rPr lang="en-US" sz="2500" dirty="0" smtClean="0"/>
              <a:t>Integrity ensures that the message is real, accurate and safeguards from unauthorized user modification during the transmission.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Algorithms in Digital Signature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A digital signature consists of three algorithms:</a:t>
            </a:r>
          </a:p>
          <a:p>
            <a:pPr algn="just"/>
            <a:r>
              <a:rPr lang="en-US" sz="2500" b="1" dirty="0" smtClean="0"/>
              <a:t>Key </a:t>
            </a:r>
            <a:r>
              <a:rPr lang="en-US" sz="2500" b="1" dirty="0" smtClean="0"/>
              <a:t>generation algorithm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selects </a:t>
            </a:r>
            <a:r>
              <a:rPr lang="en-US" sz="2500" dirty="0" smtClean="0"/>
              <a:t>private key randomly from a set of possible private keys. </a:t>
            </a:r>
            <a:endParaRPr lang="en-US" sz="25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provides </a:t>
            </a:r>
            <a:r>
              <a:rPr lang="en-US" sz="2500" dirty="0" smtClean="0"/>
              <a:t>the private key and its corresponding public key.</a:t>
            </a:r>
          </a:p>
          <a:p>
            <a:pPr algn="just"/>
            <a:r>
              <a:rPr lang="en-US" sz="2500" b="1" dirty="0" smtClean="0"/>
              <a:t>Signing </a:t>
            </a:r>
            <a:r>
              <a:rPr lang="en-US" sz="2500" b="1" dirty="0" smtClean="0"/>
              <a:t>algorithm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A </a:t>
            </a:r>
            <a:r>
              <a:rPr lang="en-US" sz="2500" dirty="0" smtClean="0"/>
              <a:t>signing algorithm produces a signature for the document.</a:t>
            </a:r>
          </a:p>
          <a:p>
            <a:pPr algn="just"/>
            <a:r>
              <a:rPr lang="en-US" sz="2500" b="1" dirty="0" smtClean="0"/>
              <a:t>Signature verifying algorithm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A signature verifying algorithm either accepts or rejects the document's authenticity.</a:t>
            </a:r>
          </a:p>
          <a:p>
            <a:pPr algn="just"/>
            <a:endParaRPr lang="en-US" sz="2500" dirty="0" smtClean="0"/>
          </a:p>
          <a:p>
            <a:pPr algn="just">
              <a:buNone/>
            </a:pP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How digital signatures 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created </a:t>
            </a:r>
            <a:r>
              <a:rPr lang="en-US" sz="2500" dirty="0" smtClean="0"/>
              <a:t>and verified by using public key cryptography, also known as asymmetric cryptography. </a:t>
            </a:r>
            <a:endParaRPr lang="en-US" sz="2500" dirty="0" smtClean="0"/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By </a:t>
            </a:r>
            <a:r>
              <a:rPr lang="en-US" sz="2500" dirty="0" smtClean="0"/>
              <a:t>the use of a public key algorithm, such as RSA, one can generate two keys that are mathematically linked- one is a private key, and another is a public key.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The user who is creating the digital signature uses their own private key to encrypt the signature-related </a:t>
            </a:r>
            <a:r>
              <a:rPr lang="en-US" sz="2500" dirty="0" smtClean="0"/>
              <a:t>document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 </a:t>
            </a:r>
            <a:r>
              <a:rPr lang="en-US" sz="2500" dirty="0" smtClean="0"/>
              <a:t>There is only one way to decrypt that document is with the use of signer's public key.</a:t>
            </a:r>
          </a:p>
          <a:p>
            <a:pPr algn="just"/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How digital signatures 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This </a:t>
            </a:r>
            <a:r>
              <a:rPr lang="en-US" sz="2500" dirty="0" smtClean="0"/>
              <a:t>technology requires all the parties to trust that the individual who creates the signature has been able to keep their private key secret. </a:t>
            </a:r>
            <a:endParaRPr lang="en-US" sz="2500" dirty="0" smtClean="0"/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If </a:t>
            </a:r>
            <a:r>
              <a:rPr lang="en-US" sz="2500" dirty="0" smtClean="0"/>
              <a:t>someone has access the signer's private key, there is a possibility that they could create fraudulent signatures in the name of the private key holder.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 </a:t>
            </a:r>
            <a:r>
              <a:rPr lang="en-US" sz="3600" b="1" dirty="0" smtClean="0"/>
              <a:t>steps </a:t>
            </a:r>
            <a:r>
              <a:rPr lang="en-US" sz="3600" b="1" dirty="0" smtClean="0"/>
              <a:t>in </a:t>
            </a:r>
            <a:r>
              <a:rPr lang="en-US" sz="3600" b="1" dirty="0" smtClean="0"/>
              <a:t>creating a digital signature are: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500" dirty="0" smtClean="0"/>
              <a:t>Select a file to be digitally signed.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 smtClean="0"/>
              <a:t>The hash value of the message or file content is calculated. This message or file content is encrypted by using a private key of a sender to form the digital signature.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 smtClean="0"/>
              <a:t>Now, the original message or file content along with the digital signature is transmitted.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 smtClean="0"/>
              <a:t>The receiver decrypts the digital signature by using a public key of a sender.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 smtClean="0"/>
              <a:t>The receiver now has the message or file content and can compute it.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 smtClean="0"/>
              <a:t>Comparing these computed message or file content with the original computed message. The comparison needs to be the same for ensuring integrity.</a:t>
            </a:r>
            <a:endParaRPr lang="en-US" sz="25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761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Digital Signature  </vt:lpstr>
      <vt:lpstr>Digital Signature</vt:lpstr>
      <vt:lpstr>Application of Digital Signature</vt:lpstr>
      <vt:lpstr>Application of Digital Signature</vt:lpstr>
      <vt:lpstr>Application of Digital Signature</vt:lpstr>
      <vt:lpstr>Algorithms in Digital Signature</vt:lpstr>
      <vt:lpstr>How digital signatures work</vt:lpstr>
      <vt:lpstr>How digital signatures work</vt:lpstr>
      <vt:lpstr> steps in creating a digital signature are:</vt:lpstr>
      <vt:lpstr>Types of Digital Signature</vt:lpstr>
      <vt:lpstr>Certified Signatures</vt:lpstr>
      <vt:lpstr>Approval Signatures</vt:lpstr>
      <vt:lpstr>Visible Digital Signature</vt:lpstr>
      <vt:lpstr>Invisible Digital Signature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Layer: Delivery, Forwarding, and Routing</dc:title>
  <dc:creator>DDK</dc:creator>
  <cp:lastModifiedBy>Admin</cp:lastModifiedBy>
  <cp:revision>331</cp:revision>
  <dcterms:created xsi:type="dcterms:W3CDTF">2006-08-16T00:00:00Z</dcterms:created>
  <dcterms:modified xsi:type="dcterms:W3CDTF">2024-08-06T09:00:00Z</dcterms:modified>
</cp:coreProperties>
</file>