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7" r:id="rId3"/>
    <p:sldId id="298" r:id="rId4"/>
    <p:sldId id="299" r:id="rId5"/>
    <p:sldId id="320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Digital Certificate </a:t>
            </a:r>
            <a:endParaRPr lang="en-US" b="1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Who can issue a digital certificate?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An entity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can </a:t>
            </a:r>
            <a:r>
              <a:rPr lang="en-US" sz="2500" dirty="0" smtClean="0"/>
              <a:t>create its own PKI and issue its own digital certificates</a:t>
            </a:r>
            <a:r>
              <a:rPr lang="en-US" sz="2500" dirty="0" smtClean="0"/>
              <a:t>, creating </a:t>
            </a:r>
            <a:r>
              <a:rPr lang="en-US" sz="2500" dirty="0" smtClean="0"/>
              <a:t>a self-signed </a:t>
            </a:r>
            <a:r>
              <a:rPr lang="en-US" sz="2500" dirty="0" smtClean="0"/>
              <a:t>certificate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This </a:t>
            </a:r>
            <a:r>
              <a:rPr lang="en-US" sz="2500" dirty="0" smtClean="0"/>
              <a:t>approach might be reasonable when an organization maintains its own PKI to issue certificates for its own internal use.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But </a:t>
            </a:r>
            <a:r>
              <a:rPr lang="en-US" sz="2500" dirty="0" smtClean="0"/>
              <a:t>certificate authorities (CAs)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considered </a:t>
            </a:r>
            <a:r>
              <a:rPr lang="en-US" sz="2500" dirty="0" smtClean="0"/>
              <a:t>trusted third parties in the context of a PKI </a:t>
            </a:r>
            <a:r>
              <a:rPr lang="en-US" sz="2500" dirty="0" smtClean="0"/>
              <a:t>issue digital </a:t>
            </a:r>
            <a:r>
              <a:rPr lang="en-US" sz="2500" dirty="0" smtClean="0"/>
              <a:t>certificates.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issue digital certificates enables individuals to extend their trust in the CA to the digital certificates it issues</a:t>
            </a:r>
            <a:r>
              <a:rPr lang="en-US" sz="2100" dirty="0" smtClean="0"/>
              <a:t>.</a:t>
            </a:r>
            <a:endParaRPr lang="en-US" sz="21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certificates vs. digital signatures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Public key cryptography supports several different functions</a:t>
            </a:r>
            <a:r>
              <a:rPr lang="en-US" sz="2500" dirty="0" smtClean="0"/>
              <a:t>, including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encryption </a:t>
            </a:r>
            <a:r>
              <a:rPr lang="en-US" sz="2500" dirty="0" smtClean="0"/>
              <a:t>and authentication,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enables </a:t>
            </a:r>
            <a:r>
              <a:rPr lang="en-US" sz="2500" dirty="0" smtClean="0"/>
              <a:t>a digital signature.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Digital </a:t>
            </a:r>
            <a:r>
              <a:rPr lang="en-US" sz="2500" dirty="0" smtClean="0"/>
              <a:t>signatures are generated using algorithms for signing data so a recipient can irrefutably confirm the data was signed by a particular public key holder.</a:t>
            </a:r>
            <a:endParaRPr lang="en-US" sz="21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certificates vs. digital signatures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Digital signatures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are </a:t>
            </a:r>
            <a:r>
              <a:rPr lang="en-US" sz="2400" dirty="0" smtClean="0"/>
              <a:t>generated by hashing the data to be signed with a one-way cryptographic hash;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result is then encrypted with the signer's private key.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digital signature incorporates this encrypted hash, which can only be authenticated, or verified, by using the sender's public key to decrypt the digital signature and then running the same one-way hashing algorithm on the content that was signed.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two hashes are then compared.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they match, it proves that the data was unchanged from when it was signed and that the sender is the owner of the public key pair used to sign it.</a:t>
            </a:r>
            <a:endParaRPr lang="en-US" sz="24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certificates vs. digital signatures</a:t>
            </a:r>
            <a:endParaRPr lang="en-US" sz="36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Admin\Desktop\U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4030"/>
            <a:ext cx="9144000" cy="3469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certificates vs. digital signatures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 digital signature can depend on the distribution of a public key in the form of a digital certificate,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but </a:t>
            </a:r>
            <a:r>
              <a:rPr lang="en-US" sz="2500" dirty="0" smtClean="0"/>
              <a:t>it is not mandatory that the public key be transmitted in that form.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However</a:t>
            </a:r>
            <a:r>
              <a:rPr lang="en-US" sz="2500" dirty="0" smtClean="0"/>
              <a:t>, digital certificates are signed digitally, and they should not be trusted unless the signature can be verified.</a:t>
            </a:r>
            <a:endParaRPr lang="en-US" sz="24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Types </a:t>
            </a:r>
            <a:r>
              <a:rPr lang="en-US" sz="3600" b="1" dirty="0" smtClean="0"/>
              <a:t>of digital </a:t>
            </a:r>
            <a:r>
              <a:rPr lang="en-US" sz="3600" b="1" dirty="0" smtClean="0"/>
              <a:t>certificates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Web servers and web browsers use </a:t>
            </a:r>
            <a:r>
              <a:rPr lang="en-US" sz="2500" dirty="0" smtClean="0"/>
              <a:t>digital </a:t>
            </a:r>
            <a:r>
              <a:rPr lang="en-US" sz="2500" dirty="0" smtClean="0"/>
              <a:t>certificates to authenticate over the internet.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These </a:t>
            </a:r>
            <a:r>
              <a:rPr lang="en-US" sz="2500" dirty="0" smtClean="0"/>
              <a:t>digital certificates are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used </a:t>
            </a:r>
            <a:r>
              <a:rPr lang="en-US" sz="2500" dirty="0" smtClean="0"/>
              <a:t>to link a web server for a domain to the individual or organization that owns the domain.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usually </a:t>
            </a:r>
            <a:r>
              <a:rPr lang="en-US" sz="2500" dirty="0" smtClean="0"/>
              <a:t>referred to as SSL certificates even though the Transport </a:t>
            </a:r>
            <a:r>
              <a:rPr lang="en-US" sz="2500" dirty="0" smtClean="0"/>
              <a:t>Layer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three types are the following</a:t>
            </a:r>
            <a:r>
              <a:rPr lang="en-US" sz="2500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Domain-validated (DV) SSL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Organization-validated (OV) SSL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Extended validation (EV) SSL </a:t>
            </a:r>
            <a:endParaRPr lang="en-US" sz="20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Domain-validated (DV) SSL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DV SSL certificates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offer </a:t>
            </a:r>
            <a:r>
              <a:rPr lang="en-US" sz="2500" dirty="0" smtClean="0"/>
              <a:t>the least amount of assurance about the holder of the </a:t>
            </a:r>
            <a:r>
              <a:rPr lang="en-US" sz="2500" dirty="0" smtClean="0"/>
              <a:t>certificate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Applicants </a:t>
            </a:r>
            <a:r>
              <a:rPr lang="en-US" sz="2500" dirty="0" smtClean="0"/>
              <a:t>for DV SSL certificates need only demonstrate that they have the right to use the domain </a:t>
            </a:r>
            <a:r>
              <a:rPr lang="en-US" sz="2500" dirty="0" smtClean="0"/>
              <a:t>name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While </a:t>
            </a:r>
            <a:r>
              <a:rPr lang="en-US" sz="2500" dirty="0" smtClean="0"/>
              <a:t>these certificates can ensure the certificate holder is sending and receiving data,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they </a:t>
            </a:r>
            <a:r>
              <a:rPr lang="en-US" sz="2500" dirty="0" smtClean="0"/>
              <a:t>provide no guarantees about who that entity is.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Organization-validated (OV) SSL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OV SSL certificates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provide additional assurances about the certificate </a:t>
            </a:r>
            <a:r>
              <a:rPr lang="en-US" sz="2500" dirty="0" smtClean="0"/>
              <a:t>holder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They </a:t>
            </a:r>
            <a:r>
              <a:rPr lang="en-US" sz="2500" dirty="0" smtClean="0"/>
              <a:t>confirm that the applicant has the right to use the </a:t>
            </a:r>
            <a:r>
              <a:rPr lang="en-US" sz="2500" dirty="0" smtClean="0"/>
              <a:t>domain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OV </a:t>
            </a:r>
            <a:r>
              <a:rPr lang="en-US" sz="2500" dirty="0" smtClean="0"/>
              <a:t>SSL certificate applicants also undergo additional confirmation of their ownership of the </a:t>
            </a:r>
            <a:r>
              <a:rPr lang="en-US" sz="2500" dirty="0" smtClean="0"/>
              <a:t>domain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Extended validation (EV) SSL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EV SSL certificates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are issued only after the applicant proves their identity to the CA's </a:t>
            </a:r>
            <a:r>
              <a:rPr lang="en-US" sz="2500" dirty="0" smtClean="0"/>
              <a:t>satisfaction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vetting process verifies the existence of the entity applying for the certificate,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ensures </a:t>
            </a:r>
            <a:r>
              <a:rPr lang="en-US" sz="2500" dirty="0" smtClean="0"/>
              <a:t>that identity matches official records and is authorized to use the domain,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confirms </a:t>
            </a:r>
            <a:r>
              <a:rPr lang="en-US" sz="2500" dirty="0" smtClean="0"/>
              <a:t>that the domain owner has authorized issuance of the certificate.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Types </a:t>
            </a:r>
            <a:r>
              <a:rPr lang="en-US" sz="3600" b="1" dirty="0" smtClean="0"/>
              <a:t>of digital </a:t>
            </a:r>
            <a:r>
              <a:rPr lang="en-US" sz="3600" b="1" dirty="0" smtClean="0"/>
              <a:t>certificates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The exact methods and criteria CAs follow to provide these types of SSL certificates for web domains is evolving as the </a:t>
            </a:r>
            <a:r>
              <a:rPr lang="en-US" sz="2500" dirty="0" smtClean="0"/>
              <a:t>CA,  </a:t>
            </a:r>
            <a:r>
              <a:rPr lang="en-US" sz="2500" dirty="0" smtClean="0"/>
              <a:t>industry adapts to new conditions and applications.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There are also other types of digital certificates used for different purposes</a:t>
            </a:r>
            <a:r>
              <a:rPr lang="en-US" sz="2500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Code signing certificates 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Client </a:t>
            </a:r>
            <a:r>
              <a:rPr lang="en-US" sz="2500" dirty="0" smtClean="0"/>
              <a:t>certificates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It is also </a:t>
            </a:r>
            <a:r>
              <a:rPr lang="en-US" sz="2500" dirty="0" smtClean="0"/>
              <a:t>known as a public key </a:t>
            </a:r>
            <a:r>
              <a:rPr lang="en-US" sz="2500" dirty="0" smtClean="0"/>
              <a:t>certificate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It is </a:t>
            </a:r>
            <a:r>
              <a:rPr lang="en-US" sz="2500" dirty="0" smtClean="0"/>
              <a:t>used to cryptographically link ownership of a public key with the entity that owns </a:t>
            </a:r>
            <a:r>
              <a:rPr lang="en-US" sz="2500" dirty="0" smtClean="0"/>
              <a:t>it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Digital </a:t>
            </a:r>
            <a:r>
              <a:rPr lang="en-US" sz="2500" dirty="0" smtClean="0"/>
              <a:t>certificates are for sharing public keys to be used for encryption and </a:t>
            </a:r>
            <a:r>
              <a:rPr lang="en-US" sz="2500" dirty="0" smtClean="0"/>
              <a:t>authentication</a:t>
            </a:r>
          </a:p>
          <a:p>
            <a:pPr algn="just"/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Code signing certificates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Code signing certificates </a:t>
            </a:r>
          </a:p>
          <a:p>
            <a:pPr lvl="1" algn="just">
              <a:buFont typeface="Arial" pitchFamily="34" charset="0"/>
              <a:buChar char="•"/>
            </a:pP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may </a:t>
            </a:r>
            <a:r>
              <a:rPr lang="en-US" sz="2500" dirty="0" smtClean="0"/>
              <a:t>be issued to organizations or individuals who publish software.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These </a:t>
            </a:r>
            <a:r>
              <a:rPr lang="en-US" sz="2500" dirty="0" smtClean="0"/>
              <a:t>certificates are used to share public keys that sign software code, including patches and software updates.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Code </a:t>
            </a:r>
            <a:r>
              <a:rPr lang="en-US" sz="2500" dirty="0" smtClean="0"/>
              <a:t>signing certificates certify the authenticity of the signed code.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Client certificates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Client certificates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also </a:t>
            </a:r>
            <a:r>
              <a:rPr lang="en-US" sz="2500" dirty="0" smtClean="0"/>
              <a:t>called a digital ID,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are </a:t>
            </a:r>
            <a:r>
              <a:rPr lang="en-US" sz="2500" dirty="0" smtClean="0"/>
              <a:t>issued to individuals to bind their identity to the public key in the </a:t>
            </a:r>
            <a:r>
              <a:rPr lang="en-US" sz="2500" dirty="0" smtClean="0"/>
              <a:t>certificate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Individuals </a:t>
            </a:r>
            <a:r>
              <a:rPr lang="en-US" sz="2500" dirty="0" smtClean="0"/>
              <a:t>can use these certificates to digitally sign messages or other </a:t>
            </a:r>
            <a:r>
              <a:rPr lang="en-US" sz="2500" dirty="0" smtClean="0"/>
              <a:t>data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They </a:t>
            </a:r>
            <a:r>
              <a:rPr lang="en-US" sz="2500" dirty="0" smtClean="0"/>
              <a:t>can also use their private keys to encrypt data that recipients can decrypt using the public key in the client certificate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 benefits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Privacy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When </a:t>
            </a:r>
            <a:r>
              <a:rPr lang="en-US" sz="2500" dirty="0" smtClean="0"/>
              <a:t>you encrypt communications, digital certificates safeguard sensitive data and prevent the information from being seen by those unauthorized to view </a:t>
            </a:r>
            <a:r>
              <a:rPr lang="en-US" sz="2500" dirty="0" smtClean="0"/>
              <a:t>it.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This </a:t>
            </a:r>
            <a:r>
              <a:rPr lang="en-US" sz="2500" dirty="0" smtClean="0"/>
              <a:t>technology protects companies and individuals with large troves of sensitive data.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Ease </a:t>
            </a:r>
            <a:r>
              <a:rPr lang="en-US" sz="2500" b="1" dirty="0" smtClean="0"/>
              <a:t>of </a:t>
            </a:r>
            <a:r>
              <a:rPr lang="en-US" sz="2500" b="1" dirty="0" smtClean="0"/>
              <a:t>use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digital certification process is largely automated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 benefits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Cost effectiveness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Compared </a:t>
            </a:r>
            <a:r>
              <a:rPr lang="en-US" sz="2500" dirty="0" smtClean="0"/>
              <a:t>to other forms of encryption and certification, digital certificates are cheaper.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Most </a:t>
            </a:r>
            <a:r>
              <a:rPr lang="en-US" sz="2500" dirty="0" smtClean="0"/>
              <a:t>digital certificates cost less than $100 annually.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Flexibility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Digital </a:t>
            </a:r>
            <a:r>
              <a:rPr lang="en-US" sz="2500" dirty="0" smtClean="0"/>
              <a:t>certificates do not have to be purchased from a CA.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For </a:t>
            </a:r>
            <a:r>
              <a:rPr lang="en-US" sz="2500" dirty="0" smtClean="0"/>
              <a:t>organizations that are interested in creating and maintaining their own internal pool of digital certificates, a do-it-yourself approach to digital certificate creation is feasible.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 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Security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Like </a:t>
            </a:r>
            <a:r>
              <a:rPr lang="en-US" sz="2500" dirty="0" smtClean="0"/>
              <a:t>any other security deterrent, digital certificates can be hacked.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most logical way for a mass hack to occur is if the issuing digital CA is </a:t>
            </a:r>
            <a:r>
              <a:rPr lang="en-US" sz="2500" dirty="0" smtClean="0"/>
              <a:t>hacked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This </a:t>
            </a:r>
            <a:r>
              <a:rPr lang="en-US" sz="2500" dirty="0" smtClean="0"/>
              <a:t>gives bad actors an on-ramp into penetrating the repository of digital certificates the authority hosts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Slow </a:t>
            </a:r>
            <a:r>
              <a:rPr lang="en-US" sz="2500" b="1" dirty="0" smtClean="0"/>
              <a:t>performance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It </a:t>
            </a:r>
            <a:r>
              <a:rPr lang="en-US" sz="2500" dirty="0" smtClean="0"/>
              <a:t>takes time to authenticate digital certificates and to encrypt and decrypt.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wait time can be frustrating.</a:t>
            </a:r>
          </a:p>
          <a:p>
            <a:pPr algn="just"/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 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Integration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Digital </a:t>
            </a:r>
            <a:r>
              <a:rPr lang="en-US" sz="2500" dirty="0" smtClean="0"/>
              <a:t>certificates are not standalone </a:t>
            </a:r>
            <a:r>
              <a:rPr lang="en-US" sz="2500" dirty="0" smtClean="0"/>
              <a:t>technology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be effective, they must be properly integrated with systems, data, applications, networks and </a:t>
            </a:r>
            <a:r>
              <a:rPr lang="en-US" sz="2500" dirty="0" smtClean="0"/>
              <a:t>hardware.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This </a:t>
            </a:r>
            <a:r>
              <a:rPr lang="en-US" sz="2500" dirty="0" smtClean="0"/>
              <a:t>is no small task.</a:t>
            </a:r>
          </a:p>
          <a:p>
            <a:pPr algn="just"/>
            <a:r>
              <a:rPr lang="en-US" sz="2500" b="1" dirty="0" smtClean="0"/>
              <a:t>Management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more digital certificates a company uses, the greater the need to manage them and to track which ones are expiring and need to be renewed.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Third </a:t>
            </a:r>
            <a:r>
              <a:rPr lang="en-US" sz="2500" dirty="0" smtClean="0"/>
              <a:t>parties can provide these services, or companies can opt to do the job themselves.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But </a:t>
            </a:r>
            <a:r>
              <a:rPr lang="en-US" sz="2500" dirty="0" smtClean="0"/>
              <a:t>it can be expensive.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Digital </a:t>
            </a:r>
            <a:r>
              <a:rPr lang="en-US" sz="2500" dirty="0" smtClean="0"/>
              <a:t>certificates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include </a:t>
            </a:r>
            <a:r>
              <a:rPr lang="en-US" sz="2500" dirty="0" smtClean="0"/>
              <a:t>the public key being certified,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identifying </a:t>
            </a:r>
            <a:r>
              <a:rPr lang="en-US" sz="2500" dirty="0" smtClean="0"/>
              <a:t>information about the entity that owns the public key,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metadata </a:t>
            </a:r>
            <a:r>
              <a:rPr lang="en-US" sz="2500" dirty="0" smtClean="0"/>
              <a:t>relating to the digital certificate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dirty="0" smtClean="0"/>
              <a:t>digital signature of the public key the certificate issuer created</a:t>
            </a:r>
            <a:r>
              <a:rPr lang="en-US" sz="25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distribution, authentication and revocation of digital certificates are the primary functions of the </a:t>
            </a:r>
            <a:r>
              <a:rPr lang="en-US" sz="2500" dirty="0" smtClean="0"/>
              <a:t>PKI, </a:t>
            </a:r>
            <a:r>
              <a:rPr lang="en-US" sz="2500" dirty="0" smtClean="0"/>
              <a:t>the system that distributes and authenticates public keys.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Public key cryptography depends on key pairs: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one </a:t>
            </a:r>
            <a:r>
              <a:rPr lang="en-US" sz="2500" dirty="0" smtClean="0"/>
              <a:t>private key to be held by the owner and used for signing and decrypting 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one </a:t>
            </a:r>
            <a:r>
              <a:rPr lang="en-US" sz="2500" dirty="0" smtClean="0"/>
              <a:t>public key that can be used for encrypting data sent to the public key owner or authenticating the certificate holder's signed data.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digital certificate enables entities to share their public key so it can be authenticated.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 digital certificate contains the following identifiable information: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name of the user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department or company to which the user belongs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internet protocol (IP) address or serial number associated with the device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 copy of the public key obtained from a certificate holder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period during which the certificate will be valid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domain that the certificate is authorized to represent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Certificate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Digital certificates are 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used </a:t>
            </a:r>
            <a:r>
              <a:rPr lang="en-US" sz="2500" dirty="0" smtClean="0"/>
              <a:t>in public key cryptography functions most commonly for initializing </a:t>
            </a:r>
            <a:r>
              <a:rPr lang="en-US" sz="2500" dirty="0" smtClean="0"/>
              <a:t>SSL </a:t>
            </a:r>
            <a:r>
              <a:rPr lang="en-US" sz="2500" dirty="0" smtClean="0"/>
              <a:t>connections between web browsers and web servers</a:t>
            </a:r>
            <a:r>
              <a:rPr lang="en-US" sz="2500" dirty="0" smtClean="0"/>
              <a:t>.</a:t>
            </a:r>
          </a:p>
          <a:p>
            <a:pPr lvl="1" algn="just"/>
            <a:r>
              <a:rPr lang="en-US" sz="2500" dirty="0" smtClean="0"/>
              <a:t>also </a:t>
            </a:r>
            <a:r>
              <a:rPr lang="en-US" sz="2500" dirty="0" smtClean="0"/>
              <a:t>used for sharing keys used for public key encryption and authentication of digital </a:t>
            </a:r>
            <a:r>
              <a:rPr lang="en-US" sz="2500" dirty="0" smtClean="0"/>
              <a:t>signatures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Digital certificates that are supported by mobile operating environments, laptops, tablet computers, </a:t>
            </a:r>
            <a:r>
              <a:rPr lang="en-US" sz="2500" dirty="0" err="1" smtClean="0"/>
              <a:t>IoT</a:t>
            </a:r>
            <a:r>
              <a:rPr lang="en-US" sz="2500" dirty="0" smtClean="0"/>
              <a:t> </a:t>
            </a:r>
            <a:r>
              <a:rPr lang="en-US" sz="2500" dirty="0" smtClean="0"/>
              <a:t>devices, and networking and software applications help protect websites, wireless networks and virtual private </a:t>
            </a:r>
            <a:r>
              <a:rPr lang="en-US" sz="2500" dirty="0" smtClean="0"/>
              <a:t>networks</a:t>
            </a:r>
            <a:endParaRPr lang="en-US" sz="2500" dirty="0" smtClean="0"/>
          </a:p>
          <a:p>
            <a:pPr algn="just"/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are digital certificates used?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Digital certificates are used in the following ways: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Credit </a:t>
            </a:r>
            <a:r>
              <a:rPr lang="en-US" sz="2500" b="1" dirty="0" smtClean="0"/>
              <a:t>and debit cards </a:t>
            </a:r>
            <a:endParaRPr lang="en-US" sz="25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use </a:t>
            </a:r>
            <a:r>
              <a:rPr lang="en-US" sz="2500" dirty="0" smtClean="0"/>
              <a:t>chip-embedded digital certificates that connect with merchants and banks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ensure that the transactions performed are secure and authentic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Digital payment companies </a:t>
            </a:r>
            <a:endParaRPr lang="en-US" sz="25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authenticate their automated teller </a:t>
            </a:r>
            <a:r>
              <a:rPr lang="en-US" sz="2500" dirty="0" smtClean="0"/>
              <a:t>machines </a:t>
            </a:r>
            <a:r>
              <a:rPr lang="en-US" sz="2500" dirty="0" smtClean="0"/>
              <a:t>and point-of-sale equipment in the field with a central server in their data </a:t>
            </a:r>
            <a:r>
              <a:rPr lang="en-US" sz="2500" dirty="0" smtClean="0"/>
              <a:t>center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are digital certificates used?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Websites </a:t>
            </a:r>
            <a:r>
              <a:rPr lang="en-US" sz="2500" dirty="0" smtClean="0"/>
              <a:t>use digital certificates for domain validation to show they are trusted and </a:t>
            </a:r>
            <a:r>
              <a:rPr lang="en-US" sz="2500" dirty="0" smtClean="0"/>
              <a:t>authentic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Secure </a:t>
            </a:r>
            <a:r>
              <a:rPr lang="en-US" sz="2500" b="1" dirty="0" smtClean="0"/>
              <a:t>email </a:t>
            </a:r>
            <a:endParaRPr lang="en-US" sz="25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identify one user to another and may also be used for electronic document signing.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sender digitally signs the email, and the recipient verifies the signature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Computer hardware manufacturers </a:t>
            </a:r>
            <a:r>
              <a:rPr lang="en-US" sz="2500" dirty="0" smtClean="0"/>
              <a:t>embed digital certificates into cable modems to help prevent the theft of broadband service through device </a:t>
            </a:r>
            <a:r>
              <a:rPr lang="en-US" sz="2500" dirty="0" smtClean="0"/>
              <a:t>cloning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Why digital </a:t>
            </a:r>
            <a:r>
              <a:rPr lang="en-US" sz="3600" b="1" dirty="0" smtClean="0"/>
              <a:t>certificates used?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As </a:t>
            </a:r>
            <a:r>
              <a:rPr lang="en-US" sz="2500" dirty="0" smtClean="0"/>
              <a:t>cyber threats </a:t>
            </a:r>
            <a:r>
              <a:rPr lang="en-US" sz="2500" dirty="0" smtClean="0"/>
              <a:t>increase,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more </a:t>
            </a:r>
            <a:r>
              <a:rPr lang="en-US" sz="2500" dirty="0" smtClean="0"/>
              <a:t>companies are considering attaching digital certificates to all of the </a:t>
            </a:r>
            <a:r>
              <a:rPr lang="en-US" sz="2500" dirty="0" err="1" smtClean="0"/>
              <a:t>IoT</a:t>
            </a:r>
            <a:r>
              <a:rPr lang="en-US" sz="2500" dirty="0" smtClean="0"/>
              <a:t> devices that operate at the edge and within their </a:t>
            </a:r>
            <a:r>
              <a:rPr lang="en-US" sz="2500" dirty="0" smtClean="0"/>
              <a:t>enterprises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goals are to prevent </a:t>
            </a:r>
            <a:r>
              <a:rPr lang="en-US" sz="2500" dirty="0" smtClean="0"/>
              <a:t>cyber threats </a:t>
            </a:r>
            <a:r>
              <a:rPr lang="en-US" sz="2500" dirty="0" smtClean="0"/>
              <a:t>and protect intellectual property.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1524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Digital Certificate </vt:lpstr>
      <vt:lpstr>Digital Certificate</vt:lpstr>
      <vt:lpstr>Digital Certificate</vt:lpstr>
      <vt:lpstr>Digital Certificate</vt:lpstr>
      <vt:lpstr>Digital Certificate</vt:lpstr>
      <vt:lpstr>Digital Certificate</vt:lpstr>
      <vt:lpstr>How are digital certificates used?</vt:lpstr>
      <vt:lpstr>How are digital certificates used?</vt:lpstr>
      <vt:lpstr>Why digital certificates used?</vt:lpstr>
      <vt:lpstr>Who can issue a digital certificate?</vt:lpstr>
      <vt:lpstr>Digital certificates vs. digital signatures</vt:lpstr>
      <vt:lpstr>Digital certificates vs. digital signatures</vt:lpstr>
      <vt:lpstr>Digital certificates vs. digital signatures</vt:lpstr>
      <vt:lpstr>Digital certificates vs. digital signatures</vt:lpstr>
      <vt:lpstr>Types of digital certificates</vt:lpstr>
      <vt:lpstr>Domain-validated (DV) SSL </vt:lpstr>
      <vt:lpstr>Organization-validated (OV) SSL</vt:lpstr>
      <vt:lpstr>Extended validation (EV) SSL</vt:lpstr>
      <vt:lpstr>Types of digital certificates</vt:lpstr>
      <vt:lpstr>Code signing certificates</vt:lpstr>
      <vt:lpstr>Client certificates</vt:lpstr>
      <vt:lpstr>Digital certificate benefits</vt:lpstr>
      <vt:lpstr>Digital certificate benefits</vt:lpstr>
      <vt:lpstr>Digital certificate limitations</vt:lpstr>
      <vt:lpstr>Digital certificate limitations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325</cp:revision>
  <dcterms:created xsi:type="dcterms:W3CDTF">2006-08-16T00:00:00Z</dcterms:created>
  <dcterms:modified xsi:type="dcterms:W3CDTF">2024-08-06T05:55:29Z</dcterms:modified>
</cp:coreProperties>
</file>