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79BBC-D0A0-4537-9258-C175E7E9AE8D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8BA2A-E097-4546-B342-0AA657908B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9975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>Security Engineering: </a:t>
            </a:r>
            <a:br>
              <a:rPr lang="en-US" b="1" dirty="0" smtClean="0"/>
            </a:br>
            <a:r>
              <a:rPr lang="en-US" b="1" dirty="0" smtClean="0"/>
              <a:t>Passwords and their limitations</a:t>
            </a:r>
            <a:endParaRPr lang="en-US" dirty="0"/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Methods to Manage Password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Make the password pass the test: </a:t>
            </a:r>
          </a:p>
          <a:p>
            <a:pPr algn="just"/>
            <a:r>
              <a:rPr lang="en-US" sz="2800" dirty="0" smtClean="0"/>
              <a:t>Yes, put your password through some testing tools that you might find online in order to ensure that it falls under the strong and safe password category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/>
              <a:t>Avoid updating passwords frequently: </a:t>
            </a:r>
          </a:p>
          <a:p>
            <a:pPr algn="just"/>
            <a:r>
              <a:rPr lang="en-US" sz="2800" dirty="0" smtClean="0"/>
              <a:t>Though it is advised or even made mandatory to update or change your password as frequently as in 60 or 90 days.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Attacks on Passwords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Password attacks are one of the most common forms of corporate and personal data breach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 password attack is simply when a hacker try to steal your password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81% of data breaches were due to compromised credentials</a:t>
            </a:r>
          </a:p>
          <a:p>
            <a:pPr algn="just"/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Attacks on Passwords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Because passwords can only contain so many letters and numbers, passwords are becoming less safe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Hackers know that many passwords are poorly designed, so password attacks will remain a method of attack as long as passwords are being used</a:t>
            </a:r>
          </a:p>
          <a:p>
            <a:pPr algn="just">
              <a:buNone/>
            </a:pPr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Phishing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Phishing is when a hacker posing as a trustworthy party sends you a fraudulent email,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hoping you will reveal your personal information voluntarily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Sometimes they lead you to fake "reset your password" screens; other times, the links install malicious code on your device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Here are a few examples of phishing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Phishing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Regular phishing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You get an email from what looks like goodwebsite.com asking you to reset your password,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but you didn't read closely and it's actually goodwobsite.com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You "reset your password" and the hacker steals your credentials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Phishing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Spear phishing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 hacker targets you specifically with an email that appears to be from a friend, colleague, or associate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</a:p>
          <a:p>
            <a:pPr algn="just"/>
            <a:r>
              <a:rPr lang="en-US" sz="2800" dirty="0" smtClean="0"/>
              <a:t>It has a brief, generic blurb ("Check out the invoice I attached and let me know if it makes sense.") and hopes you click on the malicious attachment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Phishing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err="1" smtClean="0"/>
              <a:t>Smishing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vishing</a:t>
            </a:r>
            <a:endParaRPr lang="en-US" sz="2800" b="1" dirty="0" smtClean="0"/>
          </a:p>
          <a:p>
            <a:pPr algn="just"/>
            <a:r>
              <a:rPr lang="en-US" sz="2800" dirty="0" smtClean="0"/>
              <a:t>You receive a text message (SMS phishing, or </a:t>
            </a:r>
            <a:r>
              <a:rPr lang="en-US" sz="2800" dirty="0" err="1" smtClean="0"/>
              <a:t>smishing</a:t>
            </a:r>
            <a:r>
              <a:rPr lang="en-US" sz="2800" dirty="0" smtClean="0"/>
              <a:t>) or phone call (voice phishing, or </a:t>
            </a:r>
            <a:r>
              <a:rPr lang="en-US" sz="2800" dirty="0" err="1" smtClean="0"/>
              <a:t>vishing</a:t>
            </a:r>
            <a:r>
              <a:rPr lang="en-US" sz="2800" dirty="0" smtClean="0"/>
              <a:t>) from a hacker who informs you that your account has been frozen or that fraud has been detected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You enter your account information and the hacker steals it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To avoid phishing attacks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Check who sent the email: </a:t>
            </a:r>
          </a:p>
          <a:p>
            <a:pPr algn="just"/>
            <a:r>
              <a:rPr lang="en-US" sz="2800" dirty="0" smtClean="0"/>
              <a:t>look at the From: line in every email to ensure that the person they claim to be matches the email address you're expecting</a:t>
            </a:r>
          </a:p>
          <a:p>
            <a:pPr algn="just"/>
            <a:r>
              <a:rPr lang="en-US" sz="2800" b="1" dirty="0" smtClean="0"/>
              <a:t>Double check with the source: </a:t>
            </a:r>
          </a:p>
          <a:p>
            <a:pPr algn="just"/>
            <a:r>
              <a:rPr lang="en-US" sz="2800" dirty="0" smtClean="0"/>
              <a:t>when in doubt, contact the person who the email is from and ensure that they were the sender.</a:t>
            </a:r>
          </a:p>
          <a:p>
            <a:pPr algn="just"/>
            <a:r>
              <a:rPr lang="en-US" sz="2800" b="1" dirty="0" smtClean="0"/>
              <a:t>Check in with your IT team:</a:t>
            </a:r>
          </a:p>
          <a:p>
            <a:pPr algn="just"/>
            <a:r>
              <a:rPr lang="en-US" sz="2800" dirty="0" smtClean="0"/>
              <a:t>your organization's IT department can often tell you if the email you received is legitimate.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Man-in-the-Middle Attack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Man-in-the middle (</a:t>
            </a:r>
            <a:r>
              <a:rPr lang="en-US" sz="2800" dirty="0" err="1" smtClean="0"/>
              <a:t>MitM</a:t>
            </a:r>
            <a:r>
              <a:rPr lang="en-US" sz="2800" dirty="0" smtClean="0"/>
              <a:t>) attacks are when a hacker or compromised system sits in between two uncompromised people or systems and deciphers the information they're passing to each other, including passwords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If Alice and Bob are passing notes in class, but Jeremy has to relay those notes, Jeremy has the opportunity to be the man in the middle. 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Man-in-the-Middle Attack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Similarly, in 2017, Equifax removed its apps from the App Store and Google Play store because they were passing sensitive data over insecure channels where hackers could have stolen customer information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Password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 secret word or phrase or code that you need to know in order to have access to a place or system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it is a series of letters or numbers that you must type into a computer or computer system in order to be able to use it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A password is a real-life implementation of challenge-response authentication (a set of protocols to protect digital assets and data).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prevent man-in-the-middle attacks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Enable encryption on your router</a:t>
            </a:r>
          </a:p>
          <a:p>
            <a:pPr algn="just"/>
            <a:r>
              <a:rPr lang="en-US" sz="2800" dirty="0" smtClean="0"/>
              <a:t>If your modem and router can be accessed by anyone off the street, they can use "sniffer" technology to see the information that is passed through it.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/>
              <a:t>Use strong credentials and two-factor authentication </a:t>
            </a:r>
          </a:p>
          <a:p>
            <a:pPr algn="just"/>
            <a:r>
              <a:rPr lang="en-US" sz="2800" dirty="0" smtClean="0"/>
              <a:t>Many router credentials are never changed from the default username and password. </a:t>
            </a:r>
          </a:p>
          <a:p>
            <a:pPr algn="just"/>
            <a:r>
              <a:rPr lang="en-US" sz="2800" dirty="0" smtClean="0"/>
              <a:t>If a hacker gets access to your router administration, they can redirect all your traffic to their hacked servers.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prevent man-in-the-middle attacks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Use a VPN</a:t>
            </a:r>
          </a:p>
          <a:p>
            <a:pPr algn="just"/>
            <a:r>
              <a:rPr lang="en-US" sz="2800" dirty="0" smtClean="0"/>
              <a:t>A secure virtual private network (VPN) will help prevent man-in-the-middle attacks by ensuring that all the servers you send data to are trusted.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Brute Force Attack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If a password is equivalent to using a key to open a door, a brute force attack is using a battering ram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</a:p>
          <a:p>
            <a:pPr algn="just"/>
            <a:r>
              <a:rPr lang="en-US" sz="2800" dirty="0" smtClean="0"/>
              <a:t>A hacker can try 2.18 trillion password/username combinations in 22 seconds, and if your password is simple, your account could be in the crosshairs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prevent brute force attacks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Use a complex password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difference between an all-lowercase, all-alphabetic, six-digit password and a mixed case, mixed-character, ten-digit password is enormous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</a:p>
          <a:p>
            <a:pPr algn="just"/>
            <a:r>
              <a:rPr lang="en-US" sz="2800" dirty="0" smtClean="0"/>
              <a:t>As your password's complexity increases, the chance of a successful brute force attack decreases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prevent brute force attacks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Enable and configure remote access</a:t>
            </a:r>
          </a:p>
          <a:p>
            <a:pPr algn="just"/>
            <a:r>
              <a:rPr lang="en-US" sz="2800" dirty="0" smtClean="0"/>
              <a:t>Ask your IT department if your company uses remote access management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An access management tool like </a:t>
            </a:r>
            <a:r>
              <a:rPr lang="en-US" sz="2800" dirty="0" err="1" smtClean="0"/>
              <a:t>OneLogin</a:t>
            </a:r>
            <a:r>
              <a:rPr lang="en-US" sz="2800" dirty="0" smtClean="0"/>
              <a:t> will mitigate the risk of a brute-force attack.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prevent brute force attacks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Require multi-factor authentication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If multi-factor authentication (MFA) is enabled on your account, a potential hacker can only send a request to your second factor for access to your account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Hackers likely won't have access to your mobile device or thumbprint, which means they'll be locked out of your account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prevent brute force attacks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Require multi-factor authentication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If multi-factor authentication (MFA) is enabled on your account, a potential hacker can only send a request to your second factor for access to your account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Hackers likely won't have access to your mobile device or thumbprint, which means they'll be locked out of your account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Dictionary Attack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A type of brute force attack, dictionary attacks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rely </a:t>
            </a:r>
            <a:r>
              <a:rPr lang="en-US" sz="2800" dirty="0" smtClean="0"/>
              <a:t>on our habit of picking "basic" words as our password, the most common of which hackers have collated into "cracking </a:t>
            </a:r>
            <a:r>
              <a:rPr lang="en-US" sz="2800" dirty="0" smtClean="0"/>
              <a:t>dictionaries"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More sophisticated dictionary attacks incorporate words that are personally important to you, like a birthplace, child's name, or pet's name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prevent </a:t>
            </a:r>
            <a:r>
              <a:rPr lang="en-US" sz="3600" b="1" dirty="0" smtClean="0"/>
              <a:t>a dictionary attack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Never </a:t>
            </a:r>
            <a:r>
              <a:rPr lang="en-US" sz="2800" b="1" dirty="0" smtClean="0"/>
              <a:t>use a dictionary word as a </a:t>
            </a:r>
            <a:r>
              <a:rPr lang="en-US" sz="2800" b="1" dirty="0" smtClean="0"/>
              <a:t>password</a:t>
            </a:r>
            <a:endParaRPr lang="en-US" sz="2800" b="1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If </a:t>
            </a:r>
            <a:r>
              <a:rPr lang="en-US" sz="2800" dirty="0" smtClean="0"/>
              <a:t>you've read it in a book, it should never be part of your password.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If </a:t>
            </a:r>
            <a:r>
              <a:rPr lang="en-US" sz="2800" dirty="0" smtClean="0"/>
              <a:t>you must use a password instead of an access management tool, consider using a password management system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prevent </a:t>
            </a:r>
            <a:r>
              <a:rPr lang="en-US" sz="3600" b="1" dirty="0" smtClean="0"/>
              <a:t>a dictionary attack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Lock </a:t>
            </a:r>
            <a:r>
              <a:rPr lang="en-US" sz="2800" b="1" dirty="0" smtClean="0"/>
              <a:t>accounts after too many password failures.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It </a:t>
            </a:r>
            <a:r>
              <a:rPr lang="en-US" sz="2800" dirty="0" smtClean="0"/>
              <a:t>can be frustrating to be locked out of your account when you briefly forget a password, but the alternative is often account insecurity.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Give </a:t>
            </a:r>
            <a:r>
              <a:rPr lang="en-US" sz="2800" dirty="0" smtClean="0"/>
              <a:t>yourself five or fewer tries before your application tells you to cool down. </a:t>
            </a:r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Password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Definition: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 string of characters </a:t>
            </a:r>
            <a:r>
              <a:rPr lang="en-US" sz="2800" dirty="0" err="1" smtClean="0"/>
              <a:t>i.e</a:t>
            </a:r>
            <a:r>
              <a:rPr lang="en-US" sz="2800" dirty="0" smtClean="0"/>
              <a:t> letters, numbers, special characters, used to verify the identity of a user during the authentication process is known as password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prevent </a:t>
            </a:r>
            <a:r>
              <a:rPr lang="en-US" sz="3600" b="1" dirty="0" smtClean="0"/>
              <a:t>a dictionary attack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Consider </a:t>
            </a:r>
            <a:r>
              <a:rPr lang="en-US" sz="2800" b="1" dirty="0" smtClean="0"/>
              <a:t>investing in a password </a:t>
            </a:r>
            <a:r>
              <a:rPr lang="en-US" sz="2800" b="1" dirty="0" smtClean="0"/>
              <a:t>manager </a:t>
            </a:r>
            <a:endParaRPr lang="en-US" sz="2800" b="1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Password </a:t>
            </a:r>
            <a:r>
              <a:rPr lang="en-US" sz="2800" dirty="0" smtClean="0"/>
              <a:t>managers automatically generate complex passwords that help prevent dictionary attacks.</a:t>
            </a:r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Credential Stuffing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If you've suffered a hack in the past, you know that your old passwords were likely leaked onto a disreputable </a:t>
            </a:r>
            <a:r>
              <a:rPr lang="en-US" sz="2800" dirty="0" smtClean="0"/>
              <a:t>website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Credential stuffing takes advantage of accounts that never had their passwords changed after an account </a:t>
            </a:r>
            <a:r>
              <a:rPr lang="en-US" sz="2800" dirty="0" smtClean="0"/>
              <a:t>break-in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Hackers will </a:t>
            </a:r>
            <a:r>
              <a:rPr lang="en-US" sz="2800" dirty="0" smtClean="0"/>
              <a:t>try various combinations of former usernames and passwords, hoping the victim never changed them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Password Management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Since passwords are meant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to keep the files and data secret and safe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so it is prevented the unauthorized access,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Password management refers to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the practices and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500" dirty="0" smtClean="0"/>
              <a:t>set of rules or principles or standards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that out must follow or at least try to seek help from in order to be a good/strong password and along with its storage and management for the future requirements.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Issues Related to Managing Passwords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It is not safe to use the same password for multiple sites, therefore having different passwords for different sites and on top of that remembering them is quite difficult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As per the statistics, more than 65% of people reuse passwords across accounts and the majority do not change them, even after a known breach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Meanwhile, 25% reset their passwords once a month or more because they forgot them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Password Manager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To escape from this situation people often tend to use password managers 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 password manager is a computer program that allows users to store, generate, and manage their passwords for local applications and online services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Password managers to a certain extent reduce the problem by having to remember only one “master password” instead of having to remember multiple passwords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Password Manager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 only problem with having a master password is that once it is out or known to an attacker, the rest of all the passwords become available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The main issues related to managing passwords are as follows:</a:t>
            </a:r>
          </a:p>
          <a:p>
            <a:pPr algn="just"/>
            <a:r>
              <a:rPr lang="en-US" sz="2800" dirty="0" smtClean="0"/>
              <a:t>Login spoofing</a:t>
            </a:r>
          </a:p>
          <a:p>
            <a:pPr algn="just"/>
            <a:r>
              <a:rPr lang="en-US" sz="2800" dirty="0" smtClean="0"/>
              <a:t>Sniffing attack</a:t>
            </a:r>
          </a:p>
          <a:p>
            <a:pPr algn="just"/>
            <a:r>
              <a:rPr lang="en-US" sz="2800" dirty="0" smtClean="0"/>
              <a:t>Brute force attack</a:t>
            </a:r>
          </a:p>
          <a:p>
            <a:pPr algn="just"/>
            <a:r>
              <a:rPr lang="en-US" sz="2800" dirty="0" smtClean="0"/>
              <a:t>Shoulder surfing attack</a:t>
            </a:r>
          </a:p>
          <a:p>
            <a:pPr algn="just"/>
            <a:r>
              <a:rPr lang="en-US" sz="2800" dirty="0" smtClean="0"/>
              <a:t>Data breach</a:t>
            </a:r>
          </a:p>
          <a:p>
            <a:pPr algn="just"/>
            <a:endParaRPr lang="en-US" sz="2800" dirty="0" smtClean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Methods to Manage Password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There are a lot of good practices that we can follow to generate a strong password and also the ways to manage them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/>
              <a:t>Strong and long passwords: </a:t>
            </a:r>
          </a:p>
          <a:p>
            <a:pPr algn="just"/>
            <a:r>
              <a:rPr lang="en-US" sz="2800" dirty="0" smtClean="0"/>
              <a:t>A minimum length of 8 to 12 characters long, </a:t>
            </a:r>
          </a:p>
          <a:p>
            <a:pPr algn="just"/>
            <a:r>
              <a:rPr lang="en-US" sz="2800" dirty="0" smtClean="0"/>
              <a:t>also it should contain at least three different character sets (e.g., uppercase characters, lowercase characters, numbers, or symbols)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84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Methods to Manage Password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10200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 smtClean="0"/>
              <a:t>Password Encryption: </a:t>
            </a:r>
          </a:p>
          <a:p>
            <a:pPr algn="just"/>
            <a:r>
              <a:rPr lang="en-US" sz="2800" dirty="0" smtClean="0"/>
              <a:t>Using irreversible end-to-end encryption is recommended</a:t>
            </a:r>
          </a:p>
          <a:p>
            <a:pPr algn="just"/>
            <a:r>
              <a:rPr lang="en-US" sz="2800" dirty="0" smtClean="0"/>
              <a:t>In this way, the password remains safe even if it ends up in the hands of cybercriminals.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/>
              <a:t>Multi-factor Authentication (MFA): </a:t>
            </a:r>
          </a:p>
          <a:p>
            <a:pPr algn="just"/>
            <a:r>
              <a:rPr lang="en-US" sz="2800" dirty="0" smtClean="0"/>
              <a:t>Adding some security questions and </a:t>
            </a:r>
          </a:p>
          <a:p>
            <a:pPr algn="just"/>
            <a:r>
              <a:rPr lang="en-US" sz="2800" dirty="0" smtClean="0"/>
              <a:t>a phone number that would be used to confirm that it is indeed you who is trying to log in will enhance the security of your password.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100" b="0" dirty="0">
                <a:solidFill>
                  <a:srgbClr val="FDFBF1"/>
                </a:solidFill>
                <a:latin typeface="Calibri" pitchFamily="34" charset="0"/>
              </a:rPr>
              <a:t>                                                                                                                                                                           </a:t>
            </a:r>
            <a:endParaRPr lang="en-US" sz="1400" b="0" dirty="0">
              <a:solidFill>
                <a:srgbClr val="FDFBF1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1675</Words>
  <Application>Microsoft Office PowerPoint</Application>
  <PresentationFormat>On-screen Show (4:3)</PresentationFormat>
  <Paragraphs>208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Security Engineering:  Passwords and their limitations</vt:lpstr>
      <vt:lpstr>Password</vt:lpstr>
      <vt:lpstr>Password</vt:lpstr>
      <vt:lpstr>Password Management</vt:lpstr>
      <vt:lpstr>Issues Related to Managing Passwords</vt:lpstr>
      <vt:lpstr>Password Manager </vt:lpstr>
      <vt:lpstr>Password Manager </vt:lpstr>
      <vt:lpstr>Methods to Manage Password</vt:lpstr>
      <vt:lpstr>Methods to Manage Password</vt:lpstr>
      <vt:lpstr>Methods to Manage Password</vt:lpstr>
      <vt:lpstr>Attacks on Passwords</vt:lpstr>
      <vt:lpstr>Attacks on Passwords</vt:lpstr>
      <vt:lpstr>Phishing</vt:lpstr>
      <vt:lpstr>Phishing</vt:lpstr>
      <vt:lpstr>Phishing</vt:lpstr>
      <vt:lpstr>Phishing</vt:lpstr>
      <vt:lpstr>To avoid phishing attacks</vt:lpstr>
      <vt:lpstr>Man-in-the-Middle Attack</vt:lpstr>
      <vt:lpstr>Man-in-the-Middle Attack</vt:lpstr>
      <vt:lpstr>prevent man-in-the-middle attacks</vt:lpstr>
      <vt:lpstr>prevent man-in-the-middle attacks</vt:lpstr>
      <vt:lpstr>Brute Force Attack</vt:lpstr>
      <vt:lpstr>prevent brute force attacks</vt:lpstr>
      <vt:lpstr>prevent brute force attacks</vt:lpstr>
      <vt:lpstr>prevent brute force attacks</vt:lpstr>
      <vt:lpstr>prevent brute force attacks</vt:lpstr>
      <vt:lpstr>Dictionary Attack</vt:lpstr>
      <vt:lpstr>prevent a dictionary attack</vt:lpstr>
      <vt:lpstr>prevent a dictionary attack</vt:lpstr>
      <vt:lpstr>prevent a dictionary attack</vt:lpstr>
      <vt:lpstr>Credential Stuffing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Layer: Delivery, Forwarding, and Routing</dc:title>
  <dc:creator>DDK</dc:creator>
  <cp:lastModifiedBy>Admin</cp:lastModifiedBy>
  <cp:revision>427</cp:revision>
  <dcterms:created xsi:type="dcterms:W3CDTF">2006-08-16T00:00:00Z</dcterms:created>
  <dcterms:modified xsi:type="dcterms:W3CDTF">2024-09-09T07:49:08Z</dcterms:modified>
</cp:coreProperties>
</file>