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79BBC-D0A0-4537-9258-C175E7E9AE8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8BA2A-E097-4546-B342-0AA657908B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Client Side Security</a:t>
            </a:r>
            <a:endParaRPr lang="en-US" b="1" dirty="0"/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Client-side Resource Manipulation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This type of vulnerability enables the threat actor to control the URL that links to other resources on the web page, thus enabling cross-site scripting attacks.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Cross-origin Resource Sharing (CORS</a:t>
            </a:r>
            <a:r>
              <a:rPr lang="en-US" sz="3600" b="1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Poorly configured CORS policies can facilitate cross-origin attacks like cross-site request forgery (CSRF)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Cross-site Flashing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Because Flash applications are often embedded in browsers, flaws or vulnerabilities in the Flash application could enable cross-site scripting attacks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err="1" smtClean="0"/>
              <a:t>Clickjacking</a:t>
            </a:r>
            <a:r>
              <a:rPr lang="en-US" sz="3600" b="1" dirty="0" smtClean="0"/>
              <a:t> or UI Redress Attack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This type of attack involves a threat actor using multiple web page frame layers to trick a user into clicking a button or link on a different page from the one </a:t>
            </a:r>
            <a:r>
              <a:rPr lang="en-US" sz="2800" dirty="0" smtClean="0"/>
              <a:t>intended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Keystrokes can also be hijacked using this technique.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By </a:t>
            </a:r>
            <a:r>
              <a:rPr lang="en-US" sz="2800" dirty="0" smtClean="0"/>
              <a:t>using style sheets, </a:t>
            </a:r>
            <a:r>
              <a:rPr lang="en-US" sz="2800" dirty="0" err="1" smtClean="0"/>
              <a:t>i</a:t>
            </a:r>
            <a:r>
              <a:rPr lang="en-US" sz="2800" dirty="0" smtClean="0"/>
              <a:t> frames, and text boxes, a threat actor can trick the user into thinking they’re entering login credentials or bank account information into a legitimate website, when, in fact, they are actually typing into a frame controlled by the attacker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Web Messaging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Also called cross-document messaging,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web </a:t>
            </a:r>
            <a:r>
              <a:rPr lang="en-US" sz="2800" dirty="0" smtClean="0"/>
              <a:t>messaging enables applications running on different domains to communicate </a:t>
            </a:r>
            <a:r>
              <a:rPr lang="en-US" sz="2800" dirty="0" smtClean="0"/>
              <a:t>securely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If the receiving domain is not configured, problems could arise related to redirection or the website leaking sensitive information to unknown or malicious servers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Local Storage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Sometimes called web storage or offline storage, local storage enables JavaScript sites and apps to store and access the data without any expiration </a:t>
            </a:r>
            <a:r>
              <a:rPr lang="en-US" sz="2800" dirty="0" smtClean="0"/>
              <a:t>date</a:t>
            </a:r>
          </a:p>
          <a:p>
            <a:pPr algn="just"/>
            <a:r>
              <a:rPr lang="en-US" sz="2800" dirty="0" smtClean="0"/>
              <a:t> </a:t>
            </a:r>
            <a:endParaRPr lang="en-US" sz="2800" dirty="0" smtClean="0"/>
          </a:p>
          <a:p>
            <a:pPr algn="just"/>
            <a:r>
              <a:rPr lang="en-US" sz="2800" dirty="0" smtClean="0"/>
              <a:t>Thus, data stored in the browser will be available even after closing the browser window.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Since the storage can be read using JavaScript, a cross-site scripting attack could extract all the data from the storage.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Malicious data could also be loaded via JavaScript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Countermeasures: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Install antivirus software, anti-spyware software, and firewall protection on all workstations, servers, and wireless </a:t>
            </a:r>
            <a:r>
              <a:rPr lang="en-US" sz="2800" dirty="0" smtClean="0"/>
              <a:t>devices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Ensure the latest system software patches are applied regularly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Maintain a complete backup system of all data on all systems use a separate server or external hard drive or network location to store backups that are no longer needed and keep them off the system they were created on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Countermeasures: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If </a:t>
            </a:r>
            <a:r>
              <a:rPr lang="en-US" sz="2800" dirty="0" smtClean="0"/>
              <a:t>a user is logging in from an unknown location or IP address, consider blocking access from those locations (access control lists</a:t>
            </a:r>
            <a:r>
              <a:rPr lang="en-US" sz="2800" dirty="0" smtClean="0"/>
              <a:t>).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Prevent unauthorized access to accounts.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Use </a:t>
            </a:r>
            <a:r>
              <a:rPr lang="en-US" sz="2800" dirty="0" smtClean="0"/>
              <a:t>strong passwords and avoid common passwords or patterns that can lead to </a:t>
            </a:r>
            <a:r>
              <a:rPr lang="en-US" sz="2800" dirty="0" smtClean="0"/>
              <a:t>vulnerabilities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Limit login attempts (user lockout)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Client Side Security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Today’s web applications are complex, </a:t>
            </a:r>
            <a:endParaRPr lang="en-US" sz="28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often </a:t>
            </a:r>
            <a:r>
              <a:rPr lang="en-US" sz="2500" dirty="0" smtClean="0"/>
              <a:t>made up of a mix of existing soft ware, open-source and third-party code, and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custom </a:t>
            </a:r>
            <a:r>
              <a:rPr lang="en-US" sz="2500" dirty="0" smtClean="0"/>
              <a:t>JavaScript and HTML all integrated via application program interfaces (APIs).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While </a:t>
            </a:r>
            <a:r>
              <a:rPr lang="en-US" sz="2800" dirty="0" smtClean="0"/>
              <a:t>web applications are hosted and maintained on an organization’s server, they actually run on an end user’s browser. 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Client Side Security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The </a:t>
            </a:r>
            <a:r>
              <a:rPr lang="en-US" sz="2800" dirty="0" smtClean="0"/>
              <a:t>scripts that run the applications are referred to as ‘client-side scripts.’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These </a:t>
            </a:r>
            <a:r>
              <a:rPr lang="en-US" sz="2800" dirty="0" smtClean="0"/>
              <a:t>scripts create an incredibly dynamic environment that enable a high level of functionality,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but </a:t>
            </a:r>
            <a:r>
              <a:rPr lang="en-US" sz="2800" dirty="0" smtClean="0"/>
              <a:t>also facilitate tremendous risk since the combination of potentially flawed or vulnerable systems, servers, codes, and applications creates the perfect scenario for threat actors to leverage in client-side attacks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client-side attacks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The Open Web Application Security Project® (OWASP) lists 12 client-side security risks that organizations need to ensure they’ve mitigated to prevent attacks: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Document Object Model (DOM)-based Cross-site Scripting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7244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Sometimes also called just ‘cross-site scripting’ or ‘XSS</a:t>
            </a:r>
            <a:r>
              <a:rPr lang="en-US" sz="2800" dirty="0" smtClean="0"/>
              <a:t>’,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 </a:t>
            </a:r>
            <a:r>
              <a:rPr lang="en-US" sz="2800" dirty="0" smtClean="0"/>
              <a:t>this is a vulnerability that affects websites and enables an attacker to inject their own malicious code onto the HTML pages displayed to users.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If the malicious code is executed by the victim’s browser, the code performs actions, such as stealing credit card information or sensitive credentials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JavaScript Injection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This type of vulnerability is considered a subtype of </a:t>
            </a:r>
            <a:r>
              <a:rPr lang="en-US" sz="2800" dirty="0" smtClean="0"/>
              <a:t>XSS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involving </a:t>
            </a:r>
            <a:r>
              <a:rPr lang="en-US" sz="2800" dirty="0" smtClean="0"/>
              <a:t>the injection of malicious JavaScript code executed by the end user’s browser </a:t>
            </a:r>
            <a:r>
              <a:rPr lang="en-US" sz="2800" dirty="0" smtClean="0"/>
              <a:t>application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JavaScript injunctions can be used </a:t>
            </a:r>
            <a:endParaRPr lang="en-US" sz="28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to </a:t>
            </a:r>
            <a:r>
              <a:rPr lang="en-US" sz="2500" dirty="0" smtClean="0"/>
              <a:t>modify the content seen by the end user,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to </a:t>
            </a:r>
            <a:r>
              <a:rPr lang="en-US" sz="2500" dirty="0" smtClean="0"/>
              <a:t>steal the user’s session cookies, or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to </a:t>
            </a:r>
            <a:r>
              <a:rPr lang="en-US" sz="2500" dirty="0" smtClean="0"/>
              <a:t>impersonate the user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HTML </a:t>
            </a:r>
            <a:r>
              <a:rPr lang="en-US" sz="3600" b="1" dirty="0" smtClean="0"/>
              <a:t>Injection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Another type of cross-site scripting attack, an HTML injection involves injecting HTML code via vulnerable sections of the </a:t>
            </a:r>
            <a:r>
              <a:rPr lang="en-US" sz="2800" dirty="0" smtClean="0"/>
              <a:t>website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Usually, the purpose of the HTML injection is </a:t>
            </a:r>
            <a:r>
              <a:rPr lang="en-US" sz="2800" dirty="0" smtClean="0"/>
              <a:t>to </a:t>
            </a:r>
            <a:r>
              <a:rPr lang="en-US" sz="2800" dirty="0" smtClean="0"/>
              <a:t>change the website’s design or information displayed on the website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Client-side URL </a:t>
            </a:r>
            <a:r>
              <a:rPr lang="en-US" sz="3600" b="1" dirty="0" smtClean="0"/>
              <a:t>Redirection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In this type of attack, an application accepts </a:t>
            </a:r>
            <a:r>
              <a:rPr lang="en-US" sz="2800" dirty="0" err="1" smtClean="0"/>
              <a:t>untrusted</a:t>
            </a:r>
            <a:r>
              <a:rPr lang="en-US" sz="2800" dirty="0" smtClean="0"/>
              <a:t> input that contains a URL value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that </a:t>
            </a:r>
            <a:r>
              <a:rPr lang="en-US" sz="2800" dirty="0" smtClean="0"/>
              <a:t>causes the web application to redirect the user to another, likely malicious page controlled by the attacker.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Cascading Style Sheets (CSS) Injection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Attackers inject arbitrary CSS code into a website, which is then rendered in the end user’s browser.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Depending on the type of CSS payload, </a:t>
            </a:r>
            <a:endParaRPr lang="en-US" sz="28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the </a:t>
            </a:r>
            <a:r>
              <a:rPr lang="en-US" sz="2500" dirty="0" smtClean="0"/>
              <a:t>attack could lead to </a:t>
            </a:r>
            <a:r>
              <a:rPr lang="en-US" sz="2500" dirty="0" smtClean="0"/>
              <a:t>XSS,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user </a:t>
            </a:r>
            <a:r>
              <a:rPr lang="en-US" sz="2500" dirty="0" smtClean="0"/>
              <a:t>interface (UI) modifications or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the </a:t>
            </a:r>
            <a:r>
              <a:rPr lang="en-US" sz="2500" dirty="0" err="1" smtClean="0"/>
              <a:t>exfiltration</a:t>
            </a:r>
            <a:r>
              <a:rPr lang="en-US" sz="2500" dirty="0" smtClean="0"/>
              <a:t> of sensitive information, like credit card data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852</Words>
  <Application>Microsoft Office PowerPoint</Application>
  <PresentationFormat>On-screen Show (4:3)</PresentationFormat>
  <Paragraphs>102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Client Side Security</vt:lpstr>
      <vt:lpstr>Client Side Security</vt:lpstr>
      <vt:lpstr>Client Side Security</vt:lpstr>
      <vt:lpstr>client-side attacks</vt:lpstr>
      <vt:lpstr>Document Object Model (DOM)-based Cross-site Scripting</vt:lpstr>
      <vt:lpstr>JavaScript Injection</vt:lpstr>
      <vt:lpstr>HTML Injection</vt:lpstr>
      <vt:lpstr>Client-side URL Redirection</vt:lpstr>
      <vt:lpstr>Cascading Style Sheets (CSS) Injection</vt:lpstr>
      <vt:lpstr>Client-side Resource Manipulation</vt:lpstr>
      <vt:lpstr>Cross-origin Resource Sharing (CORS)</vt:lpstr>
      <vt:lpstr>Cross-site Flashing</vt:lpstr>
      <vt:lpstr>Clickjacking or UI Redress Attack</vt:lpstr>
      <vt:lpstr>Web Messaging</vt:lpstr>
      <vt:lpstr>Local Storage</vt:lpstr>
      <vt:lpstr>Countermeasures:</vt:lpstr>
      <vt:lpstr>Countermeasures: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Layer: Delivery, Forwarding, and Routing</dc:title>
  <dc:creator>DDK</dc:creator>
  <cp:lastModifiedBy>Admin</cp:lastModifiedBy>
  <cp:revision>377</cp:revision>
  <dcterms:created xsi:type="dcterms:W3CDTF">2006-08-16T00:00:00Z</dcterms:created>
  <dcterms:modified xsi:type="dcterms:W3CDTF">2024-09-02T06:30:19Z</dcterms:modified>
</cp:coreProperties>
</file>