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79BBC-D0A0-4537-9258-C175E7E9AE8D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8BA2A-E097-4546-B342-0AA657908B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39975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Server-side Security</a:t>
            </a:r>
            <a:endParaRPr lang="en-US" dirty="0"/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87362"/>
          </a:xfrm>
        </p:spPr>
        <p:txBody>
          <a:bodyPr>
            <a:noAutofit/>
          </a:bodyPr>
          <a:lstStyle/>
          <a:p>
            <a:pPr algn="just"/>
            <a:r>
              <a:rPr lang="en-US" sz="3600" b="1" dirty="0" smtClean="0"/>
              <a:t>Disable or remove unnecessary services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Furthermore, the server can be configured to better meet the requirements of a particular service, while improving performance and the overall level of </a:t>
            </a:r>
            <a:r>
              <a:rPr lang="en-US" sz="2800" dirty="0" smtClean="0"/>
              <a:t>security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Finally, reducing services means limiting the number of log entries, which makes it easier to monitor and detect unusual events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87362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/>
              <a:t>Controlling and securing server access: Focus on SSH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Presentation of SSH: an essential tool to ensure proper management and secure administration of the </a:t>
            </a:r>
            <a:r>
              <a:rPr lang="en-US" sz="2800" dirty="0" smtClean="0"/>
              <a:t>server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SSH (Secure Shell) is both a communication protocol and a computer program allowing local and remote administration of a </a:t>
            </a:r>
            <a:r>
              <a:rPr lang="en-US" sz="2800" dirty="0" smtClean="0"/>
              <a:t>server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Its most common implementation is </a:t>
            </a:r>
            <a:r>
              <a:rPr lang="en-US" sz="2800" dirty="0" err="1" smtClean="0"/>
              <a:t>OpenSSH</a:t>
            </a:r>
            <a:r>
              <a:rPr lang="en-US" sz="2800" dirty="0" smtClean="0"/>
              <a:t>, which can be found on many systems, including servers (Unix, Linux, Windows) as well as workstations and network equipment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87362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/>
              <a:t>Controlling and securing server access: Focus on SSH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Indeed, </a:t>
            </a:r>
            <a:r>
              <a:rPr lang="en-US" sz="2800" dirty="0" err="1" smtClean="0"/>
              <a:t>OpenSSH</a:t>
            </a:r>
            <a:r>
              <a:rPr lang="en-US" sz="2800" dirty="0" smtClean="0"/>
              <a:t> is a suite of tools offering many features, including: </a:t>
            </a:r>
            <a:endParaRPr lang="en-US" sz="28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 smtClean="0"/>
              <a:t>server (</a:t>
            </a:r>
            <a:r>
              <a:rPr lang="en-US" dirty="0" err="1" smtClean="0"/>
              <a:t>sshd</a:t>
            </a:r>
            <a:r>
              <a:rPr lang="en-US" dirty="0" smtClean="0"/>
              <a:t>), </a:t>
            </a:r>
            <a:endParaRPr lang="en-US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several </a:t>
            </a:r>
            <a:r>
              <a:rPr lang="en-US" dirty="0" smtClean="0"/>
              <a:t>clients – remote shell connection (</a:t>
            </a:r>
            <a:r>
              <a:rPr lang="en-US" dirty="0" err="1" smtClean="0"/>
              <a:t>ssh</a:t>
            </a:r>
            <a:r>
              <a:rPr lang="en-US" dirty="0" smtClean="0"/>
              <a:t>) / file transfer and download (</a:t>
            </a:r>
            <a:r>
              <a:rPr lang="en-US" dirty="0" err="1" smtClean="0"/>
              <a:t>scp</a:t>
            </a:r>
            <a:r>
              <a:rPr lang="en-US" dirty="0" smtClean="0"/>
              <a:t> and </a:t>
            </a:r>
            <a:r>
              <a:rPr lang="en-US" dirty="0" err="1" smtClean="0"/>
              <a:t>sftp</a:t>
            </a:r>
            <a:r>
              <a:rPr lang="en-US" dirty="0" smtClean="0"/>
              <a:t>), </a:t>
            </a:r>
            <a:endParaRPr lang="en-US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 smtClean="0"/>
              <a:t>key generation tool (</a:t>
            </a:r>
            <a:r>
              <a:rPr lang="en-US" dirty="0" err="1" smtClean="0"/>
              <a:t>ssh-keygen</a:t>
            </a:r>
            <a:r>
              <a:rPr lang="en-US" dirty="0" smtClean="0"/>
              <a:t>), </a:t>
            </a:r>
            <a:endParaRPr lang="en-US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 smtClean="0"/>
              <a:t>keychain service (</a:t>
            </a:r>
            <a:r>
              <a:rPr lang="en-US" dirty="0" err="1" smtClean="0"/>
              <a:t>ssh</a:t>
            </a:r>
            <a:r>
              <a:rPr lang="en-US" dirty="0" smtClean="0"/>
              <a:t>-agent and </a:t>
            </a:r>
            <a:r>
              <a:rPr lang="en-US" dirty="0" err="1" smtClean="0"/>
              <a:t>ssh</a:t>
            </a:r>
            <a:r>
              <a:rPr lang="en-US" dirty="0" smtClean="0"/>
              <a:t>-add), </a:t>
            </a:r>
            <a:r>
              <a:rPr lang="en-US" dirty="0" smtClean="0"/>
              <a:t>etc</a:t>
            </a:r>
          </a:p>
          <a:p>
            <a:pPr lvl="1" algn="just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87362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/>
              <a:t>Controlling and securing server access: Focus on SSH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SSH currently exists in two versions: SSHv1 and </a:t>
            </a:r>
            <a:r>
              <a:rPr lang="en-US" sz="2800" dirty="0" smtClean="0"/>
              <a:t>SSHv2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SSHv1 </a:t>
            </a:r>
            <a:r>
              <a:rPr lang="en-US" sz="2800" dirty="0" smtClean="0"/>
              <a:t>contains vulnerabilities that have been fixed in the second </a:t>
            </a:r>
            <a:r>
              <a:rPr lang="en-US" sz="2800" dirty="0" smtClean="0"/>
              <a:t>version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Therefore</a:t>
            </a:r>
            <a:r>
              <a:rPr lang="en-US" sz="2800" dirty="0" smtClean="0"/>
              <a:t>, for enhanced security, only version 2 of the SSH protocol should be </a:t>
            </a:r>
            <a:r>
              <a:rPr lang="en-US" sz="2800" dirty="0" smtClean="0"/>
              <a:t>authorized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The most widely used feature of SSH is remote administration, which consists of connecting to a remote machine and launching a shell session following authentication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87362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/>
              <a:t>Public key / certificate authentication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Not ensuring the authenticity of a server can have several security impacts, including </a:t>
            </a:r>
            <a:endParaRPr lang="en-US" sz="28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the </a:t>
            </a:r>
            <a:r>
              <a:rPr lang="en-US" sz="2500" dirty="0" smtClean="0"/>
              <a:t>inability to verify that you are communicating with the correct server,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with </a:t>
            </a:r>
            <a:r>
              <a:rPr lang="en-US" sz="2500" dirty="0" smtClean="0"/>
              <a:t>consequent risks of spoofing and exposure to Man in The Middle attacks</a:t>
            </a:r>
            <a:r>
              <a:rPr lang="en-US" sz="2500" dirty="0" smtClean="0"/>
              <a:t>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SSH relies on asymmetric encryption for authentication, and thus ensures the legitimacy of the server being contacted before access is granted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87362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/>
              <a:t>Public key / certificate authentication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Moreover, this control is done in several ways with </a:t>
            </a:r>
            <a:r>
              <a:rPr lang="en-US" sz="2800" dirty="0" err="1" smtClean="0"/>
              <a:t>OpenSSH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Either by </a:t>
            </a:r>
            <a:endParaRPr lang="en-US" sz="28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ensuring </a:t>
            </a:r>
            <a:r>
              <a:rPr lang="en-US" sz="2500" dirty="0" smtClean="0"/>
              <a:t>that the public key fingerprint obtained previously with </a:t>
            </a:r>
            <a:r>
              <a:rPr lang="en-US" sz="2500" dirty="0" err="1" smtClean="0"/>
              <a:t>ssh-keygen</a:t>
            </a:r>
            <a:r>
              <a:rPr lang="en-US" sz="2500" dirty="0" smtClean="0"/>
              <a:t> and presented by the server is the correct one, or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by </a:t>
            </a:r>
            <a:r>
              <a:rPr lang="en-US" sz="2500" dirty="0" smtClean="0"/>
              <a:t>verifying the signature of the certificate presented by the server with a certification authority known to the client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87362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/>
              <a:t>Security of authentication and user access control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Users of a system always have rights, no matter how </a:t>
            </a:r>
            <a:r>
              <a:rPr lang="en-US" sz="2800" dirty="0" smtClean="0"/>
              <a:t>small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It </a:t>
            </a:r>
            <a:r>
              <a:rPr lang="en-US" sz="2800" dirty="0" smtClean="0"/>
              <a:t>is therefore important to protect their access via a secure authentication mechanism and to thwart brute force attacks as much as </a:t>
            </a:r>
            <a:r>
              <a:rPr lang="en-US" sz="2800" dirty="0" smtClean="0"/>
              <a:t>possible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Firstly, each user must have his or her own account to ensure better traceability and the allocation of access rights must always follow the principle of least privilege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87362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/>
              <a:t>Security of authentication and user access control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Furthermore, access to a service should be restricted to users who have a justified need and are explicitly </a:t>
            </a:r>
            <a:r>
              <a:rPr lang="en-US" sz="2800" dirty="0" smtClean="0"/>
              <a:t>authorized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Regarding users authorized to configure the operating system of servers, they should be limited to a small number of designated </a:t>
            </a:r>
            <a:r>
              <a:rPr lang="en-US" sz="2800" dirty="0" smtClean="0"/>
              <a:t>administrators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87362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/>
              <a:t>Security of authentication and user access control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Furthermore</a:t>
            </a:r>
            <a:r>
              <a:rPr lang="en-US" sz="2800" dirty="0" smtClean="0"/>
              <a:t>, it is strongly discouraged to use authentication mechanisms in which authentication information is transmitted in the clear over a network, as this information can be intercepted via </a:t>
            </a:r>
            <a:r>
              <a:rPr lang="en-US" sz="2800" dirty="0" smtClean="0"/>
              <a:t>Man in </a:t>
            </a:r>
            <a:r>
              <a:rPr lang="en-US" sz="2800" dirty="0" smtClean="0"/>
              <a:t>the Middle attacks and used by an attacker to impersonate an authorized user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87362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/>
              <a:t>Security of authentication and user access control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Finally, to ensure secure user authentication, the following measures should be implemented:</a:t>
            </a:r>
          </a:p>
          <a:p>
            <a:pPr algn="just"/>
            <a:r>
              <a:rPr lang="en-US" sz="2800" b="1" dirty="0" smtClean="0"/>
              <a:t>Removing </a:t>
            </a:r>
            <a:r>
              <a:rPr lang="en-US" sz="2800" b="1" dirty="0" smtClean="0"/>
              <a:t>default accounts </a:t>
            </a:r>
            <a:endParaRPr lang="en-US" sz="2800" b="1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because </a:t>
            </a:r>
            <a:r>
              <a:rPr lang="en-US" sz="2500" dirty="0" smtClean="0"/>
              <a:t>the default configuration of the </a:t>
            </a:r>
            <a:r>
              <a:rPr lang="en-US" sz="2500" dirty="0" smtClean="0"/>
              <a:t>OS often </a:t>
            </a:r>
            <a:r>
              <a:rPr lang="en-US" sz="2500" dirty="0" smtClean="0"/>
              <a:t>includes guest accounts, administrator accounts and accounts associated with services.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The </a:t>
            </a:r>
            <a:r>
              <a:rPr lang="en-US" sz="2500" dirty="0" smtClean="0"/>
              <a:t>names and passwords of these accounts are known to attackers</a:t>
            </a:r>
            <a:r>
              <a:rPr lang="en-US" sz="2500" dirty="0" smtClean="0"/>
              <a:t>.</a:t>
            </a: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How to secure a server?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Server security is a major issue for </a:t>
            </a:r>
            <a:r>
              <a:rPr lang="en-US" sz="2800" dirty="0" smtClean="0"/>
              <a:t>companies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Indeed</a:t>
            </a:r>
            <a:r>
              <a:rPr lang="en-US" sz="2800" dirty="0" smtClean="0"/>
              <a:t>, being a central element in the functioning of all the components of an information system (applications, network, infrastructure, employees, etc.), servers are often the prime targets of </a:t>
            </a:r>
            <a:r>
              <a:rPr lang="en-US" sz="2800" dirty="0" smtClean="0"/>
              <a:t>attacks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Furthermore, server-side vulnerabilities can have severe </a:t>
            </a:r>
            <a:r>
              <a:rPr lang="en-US" sz="2800" dirty="0" smtClean="0"/>
              <a:t>consequences</a:t>
            </a:r>
            <a:endParaRPr lang="en-US" sz="28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87362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/>
              <a:t>Security of authentication and user access control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/>
              <a:t>Implement </a:t>
            </a:r>
            <a:r>
              <a:rPr lang="en-US" sz="2800" b="1" dirty="0" smtClean="0"/>
              <a:t>a proper password </a:t>
            </a:r>
            <a:r>
              <a:rPr lang="en-US" sz="2800" b="1" dirty="0" smtClean="0"/>
              <a:t>policy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All </a:t>
            </a:r>
            <a:r>
              <a:rPr lang="en-US" sz="2500" dirty="0" smtClean="0"/>
              <a:t>passwords should be complex and difficult to guess</a:t>
            </a:r>
            <a:r>
              <a:rPr lang="en-US" sz="2500" dirty="0" smtClean="0"/>
              <a:t>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 </a:t>
            </a:r>
            <a:r>
              <a:rPr lang="en-US" sz="2500" dirty="0" smtClean="0"/>
              <a:t>Above all, they should be long (more than 15 characters).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To </a:t>
            </a:r>
            <a:r>
              <a:rPr lang="en-US" sz="2500" dirty="0" smtClean="0"/>
              <a:t>achieve this, nothing is better than the implementation of a password manager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87362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/>
              <a:t>Logging and monitoring of server events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Logging is a central aspect of a security </a:t>
            </a:r>
            <a:r>
              <a:rPr lang="en-US" sz="2800" dirty="0" smtClean="0"/>
              <a:t>strategy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It is a control mechanism for </a:t>
            </a:r>
            <a:endParaRPr lang="en-US" sz="28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monitoring </a:t>
            </a:r>
            <a:r>
              <a:rPr lang="en-US" sz="2500" dirty="0" smtClean="0"/>
              <a:t>the network, systems and servers; </a:t>
            </a:r>
            <a:r>
              <a:rPr lang="en-US" sz="2500" dirty="0" smtClean="0"/>
              <a:t>and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it </a:t>
            </a:r>
            <a:r>
              <a:rPr lang="en-US" sz="2500" dirty="0" smtClean="0"/>
              <a:t>ensures the traceability of all normal and suspicious events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Indeed, log files can be used to track the activities of an attacker and thus detect unusual events or failed or successful intrusion attempts.</a:t>
            </a:r>
            <a:endParaRPr lang="en-US" sz="28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87362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/>
              <a:t>Logging and monitoring of server events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To facilitate the management and exploitation of logs, they should be centralized on a dedicated </a:t>
            </a:r>
            <a:r>
              <a:rPr lang="en-US" sz="2800" dirty="0" smtClean="0"/>
              <a:t>server</a:t>
            </a:r>
          </a:p>
          <a:p>
            <a:pPr algn="just">
              <a:buNone/>
            </a:pPr>
            <a:r>
              <a:rPr lang="en-US" sz="2800" dirty="0" smtClean="0"/>
              <a:t> </a:t>
            </a:r>
            <a:endParaRPr lang="en-US" sz="2800" dirty="0" smtClean="0"/>
          </a:p>
          <a:p>
            <a:pPr algn="just"/>
            <a:r>
              <a:rPr lang="en-US" sz="2800" dirty="0" smtClean="0"/>
              <a:t>This is even more important because, in the event of a machine being compromised, it is likely that the logs will be destroyed or altered by the </a:t>
            </a:r>
            <a:r>
              <a:rPr lang="en-US" sz="2800" dirty="0" smtClean="0"/>
              <a:t>attacker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Centralizing, regularly backing up and duplicating logs will ensure that a copy is always kept. And given their importance, it is essential to restrict access to logs to authorized users only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87362"/>
          </a:xfrm>
        </p:spPr>
        <p:txBody>
          <a:bodyPr>
            <a:noAutofit/>
          </a:bodyPr>
          <a:lstStyle/>
          <a:p>
            <a:pPr algn="just"/>
            <a:r>
              <a:rPr lang="en-US" sz="2300" b="1" dirty="0" smtClean="0"/>
              <a:t>Securing APIs, websites and web applications hosted on a server</a:t>
            </a:r>
            <a:endParaRPr lang="en-US" sz="2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APIs, websites and web applications hosted on a server must also be </a:t>
            </a:r>
            <a:r>
              <a:rPr lang="en-US" sz="2800" dirty="0" smtClean="0"/>
              <a:t>secured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These can be used as attack vectors to compromise the server if they are vulnerable to SQL injections for example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How to secure a server?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In </a:t>
            </a:r>
            <a:r>
              <a:rPr lang="en-US" sz="2800" dirty="0" smtClean="0"/>
              <a:t>the event of </a:t>
            </a:r>
            <a:r>
              <a:rPr lang="en-US" sz="2800" dirty="0" smtClean="0"/>
              <a:t>misconfiguration </a:t>
            </a:r>
            <a:r>
              <a:rPr lang="en-US" sz="2800" dirty="0" smtClean="0"/>
              <a:t>or lack of control</a:t>
            </a:r>
            <a:r>
              <a:rPr lang="en-US" sz="2800" dirty="0" smtClean="0"/>
              <a:t>,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these </a:t>
            </a:r>
            <a:r>
              <a:rPr lang="en-US" sz="2500" dirty="0" smtClean="0"/>
              <a:t>flaws can be exploited and lead to the compromise of the data in transit, or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even </a:t>
            </a:r>
            <a:r>
              <a:rPr lang="en-US" sz="2500" dirty="0" smtClean="0"/>
              <a:t>to the server being taken over by malicious persons.</a:t>
            </a: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Why is server security important?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Attacks on servers are a daily occurrence because, very often, too many loopholes </a:t>
            </a:r>
            <a:r>
              <a:rPr lang="en-US" sz="2800" dirty="0" smtClean="0"/>
              <a:t>exist</a:t>
            </a:r>
          </a:p>
          <a:p>
            <a:pPr algn="just">
              <a:buNone/>
            </a:pPr>
            <a:r>
              <a:rPr lang="en-US" sz="2800" dirty="0" smtClean="0"/>
              <a:t> </a:t>
            </a:r>
            <a:endParaRPr lang="en-US" sz="2800" dirty="0" smtClean="0"/>
          </a:p>
          <a:p>
            <a:pPr algn="just"/>
            <a:r>
              <a:rPr lang="en-US" sz="2800" dirty="0" smtClean="0"/>
              <a:t>Indeed, </a:t>
            </a:r>
            <a:endParaRPr lang="en-US" sz="28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applications </a:t>
            </a:r>
            <a:r>
              <a:rPr lang="en-US" sz="2500" dirty="0" smtClean="0"/>
              <a:t>vulnerable to SQL injections hosted on a server,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users </a:t>
            </a:r>
            <a:r>
              <a:rPr lang="en-US" sz="2500" dirty="0" smtClean="0"/>
              <a:t>unaware of social engineering risks, or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simply </a:t>
            </a:r>
            <a:r>
              <a:rPr lang="en-US" sz="2500" dirty="0" smtClean="0"/>
              <a:t>poor practices in terms of updates and patch management of </a:t>
            </a:r>
            <a:r>
              <a:rPr lang="en-US" sz="2500" dirty="0" smtClean="0"/>
              <a:t>OS and </a:t>
            </a:r>
            <a:r>
              <a:rPr lang="en-US" sz="2500" dirty="0" smtClean="0"/>
              <a:t>server services, </a:t>
            </a: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Why is server security important?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easily </a:t>
            </a:r>
            <a:r>
              <a:rPr lang="en-US" sz="2800" dirty="0" smtClean="0"/>
              <a:t>allow attackers to achieve their goals: </a:t>
            </a:r>
            <a:endParaRPr lang="en-US" sz="28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data </a:t>
            </a:r>
            <a:r>
              <a:rPr lang="en-US" sz="2500" dirty="0" smtClean="0"/>
              <a:t>theft,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access </a:t>
            </a:r>
            <a:r>
              <a:rPr lang="en-US" sz="2500" dirty="0" smtClean="0"/>
              <a:t>to sensitive information,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paralysis </a:t>
            </a:r>
            <a:r>
              <a:rPr lang="en-US" sz="2500" dirty="0" smtClean="0"/>
              <a:t>of a company’s activity, </a:t>
            </a:r>
            <a:r>
              <a:rPr lang="en-US" sz="2500" dirty="0" smtClean="0"/>
              <a:t>etc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Securing a server is therefore vital and necessarily involves implementing best practices in terms </a:t>
            </a:r>
            <a:r>
              <a:rPr lang="en-US" sz="2800" dirty="0" smtClean="0"/>
              <a:t>of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configuration</a:t>
            </a:r>
            <a:r>
              <a:rPr lang="en-US" sz="2500" dirty="0" smtClean="0"/>
              <a:t>,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control</a:t>
            </a:r>
            <a:r>
              <a:rPr lang="en-US" sz="2500" dirty="0" smtClean="0"/>
              <a:t>,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monitoring </a:t>
            </a:r>
            <a:r>
              <a:rPr lang="en-US" sz="2500" dirty="0" smtClean="0"/>
              <a:t>and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security testing</a:t>
            </a: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944562"/>
          </a:xfrm>
        </p:spPr>
        <p:txBody>
          <a:bodyPr>
            <a:noAutofit/>
          </a:bodyPr>
          <a:lstStyle/>
          <a:p>
            <a:pPr algn="just"/>
            <a:r>
              <a:rPr lang="en-US" sz="3600" b="1" dirty="0" smtClean="0"/>
              <a:t>Implement an update and patch management policy for servers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Implementing an update management policy for operating systems and services is essential to maintain a good level of </a:t>
            </a:r>
            <a:r>
              <a:rPr lang="en-US" sz="2800" dirty="0" smtClean="0"/>
              <a:t>security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Indeed, new vulnerabilities are discovered and published </a:t>
            </a:r>
            <a:r>
              <a:rPr lang="en-US" sz="2800" dirty="0" smtClean="0"/>
              <a:t>regularly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And if security patches are not applied in time, the risk of attacks and server compromise increases.</a:t>
            </a:r>
            <a:endParaRPr lang="en-US" sz="28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944562"/>
          </a:xfrm>
        </p:spPr>
        <p:txBody>
          <a:bodyPr>
            <a:noAutofit/>
          </a:bodyPr>
          <a:lstStyle/>
          <a:p>
            <a:pPr algn="just"/>
            <a:r>
              <a:rPr lang="en-US" sz="3600" b="1" dirty="0" smtClean="0"/>
              <a:t>Implement an update and patch management policy for servers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The numerous attacks suffered by companies, via </a:t>
            </a:r>
            <a:r>
              <a:rPr lang="en-US" sz="2800" dirty="0" smtClean="0"/>
              <a:t>malware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It is therefore important to define and implement an update and patch management policy or servers and all software and hardware components of the </a:t>
            </a:r>
            <a:r>
              <a:rPr lang="en-US" sz="2800" dirty="0" smtClean="0"/>
              <a:t>IS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This involves documenting procedures and continuous monitoring of the various patch releases or new versions</a:t>
            </a:r>
          </a:p>
          <a:p>
            <a:pPr algn="just"/>
            <a:endParaRPr lang="en-US" sz="28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87362"/>
          </a:xfrm>
        </p:spPr>
        <p:txBody>
          <a:bodyPr>
            <a:noAutofit/>
          </a:bodyPr>
          <a:lstStyle/>
          <a:p>
            <a:pPr algn="just"/>
            <a:r>
              <a:rPr lang="en-US" sz="3600" b="1" dirty="0" smtClean="0"/>
              <a:t>Disable or remove unnecessary services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All software and components installed on an </a:t>
            </a:r>
            <a:r>
              <a:rPr lang="en-US" sz="2800" dirty="0" smtClean="0"/>
              <a:t>OS </a:t>
            </a:r>
            <a:r>
              <a:rPr lang="en-US" sz="2800" dirty="0" smtClean="0"/>
              <a:t>increase the attack surface and therefore the risk of </a:t>
            </a:r>
            <a:r>
              <a:rPr lang="en-US" sz="2800" dirty="0" smtClean="0"/>
              <a:t>compromise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However, strengthening server security requires reducing the attack </a:t>
            </a:r>
            <a:r>
              <a:rPr lang="en-US" sz="2800" dirty="0" smtClean="0"/>
              <a:t>surface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To do this, it is necessary to disable or even remove (as far as possible) all services, applications, network protocols, third-party components, etc. that are not essential to the operation of your server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87362"/>
          </a:xfrm>
        </p:spPr>
        <p:txBody>
          <a:bodyPr>
            <a:noAutofit/>
          </a:bodyPr>
          <a:lstStyle/>
          <a:p>
            <a:pPr algn="just"/>
            <a:r>
              <a:rPr lang="en-US" sz="3600" b="1" dirty="0" smtClean="0"/>
              <a:t>Disable or remove unnecessary services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Removing or disabling unnecessary systems enhances the security of a server in several </a:t>
            </a:r>
            <a:r>
              <a:rPr lang="en-US" sz="2800" dirty="0" smtClean="0"/>
              <a:t>ways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Firstly, they cannot be compromised, nor can they be used as attack vectors to alter the services that are essential for the server to </a:t>
            </a:r>
            <a:r>
              <a:rPr lang="en-US" sz="2800" dirty="0" smtClean="0"/>
              <a:t>operate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Indeed, it should be kept in mind that each component added to a server increases the risk of compromising it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1365</Words>
  <Application>Microsoft Office PowerPoint</Application>
  <PresentationFormat>On-screen Show (4:3)</PresentationFormat>
  <Paragraphs>153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Server-side Security</vt:lpstr>
      <vt:lpstr>How to secure a server?</vt:lpstr>
      <vt:lpstr>How to secure a server?</vt:lpstr>
      <vt:lpstr>Why is server security important?</vt:lpstr>
      <vt:lpstr>Why is server security important?</vt:lpstr>
      <vt:lpstr>Implement an update and patch management policy for servers</vt:lpstr>
      <vt:lpstr>Implement an update and patch management policy for servers</vt:lpstr>
      <vt:lpstr>Disable or remove unnecessary services</vt:lpstr>
      <vt:lpstr>Disable or remove unnecessary services</vt:lpstr>
      <vt:lpstr>Disable or remove unnecessary services</vt:lpstr>
      <vt:lpstr>Controlling and securing server access: Focus on SSH</vt:lpstr>
      <vt:lpstr>Controlling and securing server access: Focus on SSH</vt:lpstr>
      <vt:lpstr>Controlling and securing server access: Focus on SSH</vt:lpstr>
      <vt:lpstr>Public key / certificate authentication</vt:lpstr>
      <vt:lpstr>Public key / certificate authentication</vt:lpstr>
      <vt:lpstr>Security of authentication and user access control</vt:lpstr>
      <vt:lpstr>Security of authentication and user access control</vt:lpstr>
      <vt:lpstr>Security of authentication and user access control</vt:lpstr>
      <vt:lpstr>Security of authentication and user access control</vt:lpstr>
      <vt:lpstr>Security of authentication and user access control</vt:lpstr>
      <vt:lpstr>Logging and monitoring of server events</vt:lpstr>
      <vt:lpstr>Logging and monitoring of server events</vt:lpstr>
      <vt:lpstr>Securing APIs, websites and web applications hosted on a server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Layer: Delivery, Forwarding, and Routing</dc:title>
  <dc:creator>DDK</dc:creator>
  <cp:lastModifiedBy>Admin</cp:lastModifiedBy>
  <cp:revision>397</cp:revision>
  <dcterms:created xsi:type="dcterms:W3CDTF">2006-08-16T00:00:00Z</dcterms:created>
  <dcterms:modified xsi:type="dcterms:W3CDTF">2024-09-03T04:53:45Z</dcterms:modified>
</cp:coreProperties>
</file>