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64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B29FE-FA1C-42FA-80D7-91895819D9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6FA245-5A57-4398-9280-CB1AC4314C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Introduction to the presentation</a:t>
          </a:r>
        </a:p>
      </dgm:t>
    </dgm:pt>
    <dgm:pt modelId="{8B0E2509-4BDF-472E-A279-0C28637EA801}" type="parTrans" cxnId="{0C18BBEE-3E42-4F8D-A2DA-7C7123FB88BB}">
      <dgm:prSet/>
      <dgm:spPr/>
      <dgm:t>
        <a:bodyPr/>
        <a:lstStyle/>
        <a:p>
          <a:endParaRPr lang="en-US"/>
        </a:p>
      </dgm:t>
    </dgm:pt>
    <dgm:pt modelId="{776B4301-8090-4A5D-9304-6C68796D1A31}" type="sibTrans" cxnId="{0C18BBEE-3E42-4F8D-A2DA-7C7123FB88BB}">
      <dgm:prSet/>
      <dgm:spPr/>
      <dgm:t>
        <a:bodyPr/>
        <a:lstStyle/>
        <a:p>
          <a:endParaRPr lang="en-US"/>
        </a:p>
      </dgm:t>
    </dgm:pt>
    <dgm:pt modelId="{FB9421AF-8AE3-40FB-8C11-91B00ABFBF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Project Recap: Key points from the brief</a:t>
          </a:r>
        </a:p>
      </dgm:t>
    </dgm:pt>
    <dgm:pt modelId="{A123D09F-EF8E-4F50-B854-41B8B25FDC56}" type="parTrans" cxnId="{74E8CD8C-3D9B-4EB2-8F2C-6793F4E3D600}">
      <dgm:prSet/>
      <dgm:spPr/>
      <dgm:t>
        <a:bodyPr/>
        <a:lstStyle/>
        <a:p>
          <a:endParaRPr lang="en-US"/>
        </a:p>
      </dgm:t>
    </dgm:pt>
    <dgm:pt modelId="{97725122-8EBB-4A20-82DF-B6E13FD29B24}" type="sibTrans" cxnId="{74E8CD8C-3D9B-4EB2-8F2C-6793F4E3D600}">
      <dgm:prSet/>
      <dgm:spPr/>
      <dgm:t>
        <a:bodyPr/>
        <a:lstStyle/>
        <a:p>
          <a:endParaRPr lang="en-US"/>
        </a:p>
      </dgm:t>
    </dgm:pt>
    <dgm:pt modelId="{1FF1C131-75A6-4883-8038-4D988106DE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Problem Statement: Identifying the core issue</a:t>
          </a:r>
        </a:p>
      </dgm:t>
    </dgm:pt>
    <dgm:pt modelId="{ACD16029-76E1-4958-97F9-CECD918A73B8}" type="parTrans" cxnId="{60E155B2-4DE4-4E73-9F96-254C77E6D6F5}">
      <dgm:prSet/>
      <dgm:spPr/>
      <dgm:t>
        <a:bodyPr/>
        <a:lstStyle/>
        <a:p>
          <a:endParaRPr lang="en-US"/>
        </a:p>
      </dgm:t>
    </dgm:pt>
    <dgm:pt modelId="{F22646A8-0CCA-4A2F-97C5-55BB69C85033}" type="sibTrans" cxnId="{60E155B2-4DE4-4E73-9F96-254C77E6D6F5}">
      <dgm:prSet/>
      <dgm:spPr/>
      <dgm:t>
        <a:bodyPr/>
        <a:lstStyle/>
        <a:p>
          <a:endParaRPr lang="en-US"/>
        </a:p>
      </dgm:t>
    </dgm:pt>
    <dgm:pt modelId="{D54648C8-4413-4B01-8BA8-C5B4F0A9C9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The Analytics Team: Key members involved</a:t>
          </a:r>
        </a:p>
      </dgm:t>
    </dgm:pt>
    <dgm:pt modelId="{DBB7D953-1EBA-49F9-9D8D-3ACD2EBC79DB}" type="parTrans" cxnId="{AA2E200E-5D40-4F66-8E02-B340B4F08748}">
      <dgm:prSet/>
      <dgm:spPr/>
      <dgm:t>
        <a:bodyPr/>
        <a:lstStyle/>
        <a:p>
          <a:endParaRPr lang="en-US"/>
        </a:p>
      </dgm:t>
    </dgm:pt>
    <dgm:pt modelId="{DD8FE1BD-0957-4794-B4D8-BD0061819AD2}" type="sibTrans" cxnId="{AA2E200E-5D40-4F66-8E02-B340B4F08748}">
      <dgm:prSet/>
      <dgm:spPr/>
      <dgm:t>
        <a:bodyPr/>
        <a:lstStyle/>
        <a:p>
          <a:endParaRPr lang="en-US"/>
        </a:p>
      </dgm:t>
    </dgm:pt>
    <dgm:pt modelId="{5EDAF716-4F35-474C-89A7-098A14D2BE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Process: Our approach to the analysis</a:t>
          </a:r>
        </a:p>
      </dgm:t>
    </dgm:pt>
    <dgm:pt modelId="{B933E2A9-4750-4049-A032-59747709EC30}" type="parTrans" cxnId="{AC029A03-5F39-49B7-A1A9-0765838B9CB4}">
      <dgm:prSet/>
      <dgm:spPr/>
      <dgm:t>
        <a:bodyPr/>
        <a:lstStyle/>
        <a:p>
          <a:endParaRPr lang="en-US"/>
        </a:p>
      </dgm:t>
    </dgm:pt>
    <dgm:pt modelId="{044828A2-2CE5-4CD8-A060-6044AA6C1D9D}" type="sibTrans" cxnId="{AC029A03-5F39-49B7-A1A9-0765838B9CB4}">
      <dgm:prSet/>
      <dgm:spPr/>
      <dgm:t>
        <a:bodyPr/>
        <a:lstStyle/>
        <a:p>
          <a:endParaRPr lang="en-US"/>
        </a:p>
      </dgm:t>
    </dgm:pt>
    <dgm:pt modelId="{C4A82F84-1196-422D-96A0-070B64641D18}" type="pres">
      <dgm:prSet presAssocID="{374B29FE-FA1C-42FA-80D7-91895819D934}" presName="vert0" presStyleCnt="0">
        <dgm:presLayoutVars>
          <dgm:dir/>
          <dgm:animOne val="branch"/>
          <dgm:animLvl val="lvl"/>
        </dgm:presLayoutVars>
      </dgm:prSet>
      <dgm:spPr/>
    </dgm:pt>
    <dgm:pt modelId="{1053A24E-4917-4C56-B450-3D21CCD42982}" type="pres">
      <dgm:prSet presAssocID="{6A6FA245-5A57-4398-9280-CB1AC4314C8A}" presName="thickLine" presStyleLbl="alignNode1" presStyleIdx="0" presStyleCnt="5"/>
      <dgm:spPr/>
    </dgm:pt>
    <dgm:pt modelId="{620FC1DB-9E7E-4F83-81D4-C4EDB15A5A0E}" type="pres">
      <dgm:prSet presAssocID="{6A6FA245-5A57-4398-9280-CB1AC4314C8A}" presName="horz1" presStyleCnt="0"/>
      <dgm:spPr/>
    </dgm:pt>
    <dgm:pt modelId="{F3DFDE14-A9E3-492C-8EE7-A8242C53740D}" type="pres">
      <dgm:prSet presAssocID="{6A6FA245-5A57-4398-9280-CB1AC4314C8A}" presName="tx1" presStyleLbl="revTx" presStyleIdx="0" presStyleCnt="5"/>
      <dgm:spPr/>
    </dgm:pt>
    <dgm:pt modelId="{A21D136C-2155-4653-BEC2-2A321BC18A5F}" type="pres">
      <dgm:prSet presAssocID="{6A6FA245-5A57-4398-9280-CB1AC4314C8A}" presName="vert1" presStyleCnt="0"/>
      <dgm:spPr/>
    </dgm:pt>
    <dgm:pt modelId="{EE8E148F-E81D-46DA-9953-E68C75F78404}" type="pres">
      <dgm:prSet presAssocID="{FB9421AF-8AE3-40FB-8C11-91B00ABFBFD7}" presName="thickLine" presStyleLbl="alignNode1" presStyleIdx="1" presStyleCnt="5"/>
      <dgm:spPr/>
    </dgm:pt>
    <dgm:pt modelId="{5A23BE6D-2D8E-4E63-8867-6DE07DCD7B01}" type="pres">
      <dgm:prSet presAssocID="{FB9421AF-8AE3-40FB-8C11-91B00ABFBFD7}" presName="horz1" presStyleCnt="0"/>
      <dgm:spPr/>
    </dgm:pt>
    <dgm:pt modelId="{CDD25613-866E-4BA6-99F8-EE7EFDDCC6D7}" type="pres">
      <dgm:prSet presAssocID="{FB9421AF-8AE3-40FB-8C11-91B00ABFBFD7}" presName="tx1" presStyleLbl="revTx" presStyleIdx="1" presStyleCnt="5"/>
      <dgm:spPr/>
    </dgm:pt>
    <dgm:pt modelId="{71F10FEC-CA06-446F-ADE7-2D633957C96E}" type="pres">
      <dgm:prSet presAssocID="{FB9421AF-8AE3-40FB-8C11-91B00ABFBFD7}" presName="vert1" presStyleCnt="0"/>
      <dgm:spPr/>
    </dgm:pt>
    <dgm:pt modelId="{B5973F29-C1AB-4B05-8AE3-56F1374A72B4}" type="pres">
      <dgm:prSet presAssocID="{1FF1C131-75A6-4883-8038-4D988106DEDB}" presName="thickLine" presStyleLbl="alignNode1" presStyleIdx="2" presStyleCnt="5"/>
      <dgm:spPr/>
    </dgm:pt>
    <dgm:pt modelId="{AF8F0887-6DB9-47D5-93A4-761CEE13C2BC}" type="pres">
      <dgm:prSet presAssocID="{1FF1C131-75A6-4883-8038-4D988106DEDB}" presName="horz1" presStyleCnt="0"/>
      <dgm:spPr/>
    </dgm:pt>
    <dgm:pt modelId="{DDFCC414-A933-4A26-B692-A75D06A238D4}" type="pres">
      <dgm:prSet presAssocID="{1FF1C131-75A6-4883-8038-4D988106DEDB}" presName="tx1" presStyleLbl="revTx" presStyleIdx="2" presStyleCnt="5"/>
      <dgm:spPr/>
    </dgm:pt>
    <dgm:pt modelId="{5513BDE5-7EC1-48B6-AEDF-4328C66CE748}" type="pres">
      <dgm:prSet presAssocID="{1FF1C131-75A6-4883-8038-4D988106DEDB}" presName="vert1" presStyleCnt="0"/>
      <dgm:spPr/>
    </dgm:pt>
    <dgm:pt modelId="{52183D1E-0425-41E2-A011-6EEA3D31CB58}" type="pres">
      <dgm:prSet presAssocID="{D54648C8-4413-4B01-8BA8-C5B4F0A9C9A5}" presName="thickLine" presStyleLbl="alignNode1" presStyleIdx="3" presStyleCnt="5"/>
      <dgm:spPr/>
    </dgm:pt>
    <dgm:pt modelId="{F0907197-175A-4A65-936E-4FFFFFC60095}" type="pres">
      <dgm:prSet presAssocID="{D54648C8-4413-4B01-8BA8-C5B4F0A9C9A5}" presName="horz1" presStyleCnt="0"/>
      <dgm:spPr/>
    </dgm:pt>
    <dgm:pt modelId="{62F9C103-1A4E-40CE-8B1B-CFFD90F41E97}" type="pres">
      <dgm:prSet presAssocID="{D54648C8-4413-4B01-8BA8-C5B4F0A9C9A5}" presName="tx1" presStyleLbl="revTx" presStyleIdx="3" presStyleCnt="5"/>
      <dgm:spPr/>
    </dgm:pt>
    <dgm:pt modelId="{134E22BB-A830-4E62-8A89-6D77B9FA3374}" type="pres">
      <dgm:prSet presAssocID="{D54648C8-4413-4B01-8BA8-C5B4F0A9C9A5}" presName="vert1" presStyleCnt="0"/>
      <dgm:spPr/>
    </dgm:pt>
    <dgm:pt modelId="{134C0820-15EE-4DF5-AC37-091AC40D3BE0}" type="pres">
      <dgm:prSet presAssocID="{5EDAF716-4F35-474C-89A7-098A14D2BE36}" presName="thickLine" presStyleLbl="alignNode1" presStyleIdx="4" presStyleCnt="5"/>
      <dgm:spPr/>
    </dgm:pt>
    <dgm:pt modelId="{0DDA3C9C-33B0-4760-9CFC-2B9E44FD4B7F}" type="pres">
      <dgm:prSet presAssocID="{5EDAF716-4F35-474C-89A7-098A14D2BE36}" presName="horz1" presStyleCnt="0"/>
      <dgm:spPr/>
    </dgm:pt>
    <dgm:pt modelId="{1B044C05-670F-437F-9853-B92B254C8A38}" type="pres">
      <dgm:prSet presAssocID="{5EDAF716-4F35-474C-89A7-098A14D2BE36}" presName="tx1" presStyleLbl="revTx" presStyleIdx="4" presStyleCnt="5"/>
      <dgm:spPr/>
    </dgm:pt>
    <dgm:pt modelId="{328B6D7A-2681-4B58-961D-8A27A243AB3F}" type="pres">
      <dgm:prSet presAssocID="{5EDAF716-4F35-474C-89A7-098A14D2BE36}" presName="vert1" presStyleCnt="0"/>
      <dgm:spPr/>
    </dgm:pt>
  </dgm:ptLst>
  <dgm:cxnLst>
    <dgm:cxn modelId="{128DC800-2A74-41F9-A70A-01D72AEF4E7C}" type="presOf" srcId="{6A6FA245-5A57-4398-9280-CB1AC4314C8A}" destId="{F3DFDE14-A9E3-492C-8EE7-A8242C53740D}" srcOrd="0" destOrd="0" presId="urn:microsoft.com/office/officeart/2008/layout/LinedList"/>
    <dgm:cxn modelId="{AC029A03-5F39-49B7-A1A9-0765838B9CB4}" srcId="{374B29FE-FA1C-42FA-80D7-91895819D934}" destId="{5EDAF716-4F35-474C-89A7-098A14D2BE36}" srcOrd="4" destOrd="0" parTransId="{B933E2A9-4750-4049-A032-59747709EC30}" sibTransId="{044828A2-2CE5-4CD8-A060-6044AA6C1D9D}"/>
    <dgm:cxn modelId="{AA2E200E-5D40-4F66-8E02-B340B4F08748}" srcId="{374B29FE-FA1C-42FA-80D7-91895819D934}" destId="{D54648C8-4413-4B01-8BA8-C5B4F0A9C9A5}" srcOrd="3" destOrd="0" parTransId="{DBB7D953-1EBA-49F9-9D8D-3ACD2EBC79DB}" sibTransId="{DD8FE1BD-0957-4794-B4D8-BD0061819AD2}"/>
    <dgm:cxn modelId="{3A744F23-3227-412B-8E53-FB5D403C98D4}" type="presOf" srcId="{1FF1C131-75A6-4883-8038-4D988106DEDB}" destId="{DDFCC414-A933-4A26-B692-A75D06A238D4}" srcOrd="0" destOrd="0" presId="urn:microsoft.com/office/officeart/2008/layout/LinedList"/>
    <dgm:cxn modelId="{10DD9942-1BB7-4979-B5F4-33B1E0D7AFCD}" type="presOf" srcId="{D54648C8-4413-4B01-8BA8-C5B4F0A9C9A5}" destId="{62F9C103-1A4E-40CE-8B1B-CFFD90F41E97}" srcOrd="0" destOrd="0" presId="urn:microsoft.com/office/officeart/2008/layout/LinedList"/>
    <dgm:cxn modelId="{74E8CD8C-3D9B-4EB2-8F2C-6793F4E3D600}" srcId="{374B29FE-FA1C-42FA-80D7-91895819D934}" destId="{FB9421AF-8AE3-40FB-8C11-91B00ABFBFD7}" srcOrd="1" destOrd="0" parTransId="{A123D09F-EF8E-4F50-B854-41B8B25FDC56}" sibTransId="{97725122-8EBB-4A20-82DF-B6E13FD29B24}"/>
    <dgm:cxn modelId="{D57F74AA-3E70-4EE7-B4D0-690C4B85B293}" type="presOf" srcId="{374B29FE-FA1C-42FA-80D7-91895819D934}" destId="{C4A82F84-1196-422D-96A0-070B64641D18}" srcOrd="0" destOrd="0" presId="urn:microsoft.com/office/officeart/2008/layout/LinedList"/>
    <dgm:cxn modelId="{60E155B2-4DE4-4E73-9F96-254C77E6D6F5}" srcId="{374B29FE-FA1C-42FA-80D7-91895819D934}" destId="{1FF1C131-75A6-4883-8038-4D988106DEDB}" srcOrd="2" destOrd="0" parTransId="{ACD16029-76E1-4958-97F9-CECD918A73B8}" sibTransId="{F22646A8-0CCA-4A2F-97C5-55BB69C85033}"/>
    <dgm:cxn modelId="{7B7CE7BC-1500-429A-8388-92C4F819E985}" type="presOf" srcId="{FB9421AF-8AE3-40FB-8C11-91B00ABFBFD7}" destId="{CDD25613-866E-4BA6-99F8-EE7EFDDCC6D7}" srcOrd="0" destOrd="0" presId="urn:microsoft.com/office/officeart/2008/layout/LinedList"/>
    <dgm:cxn modelId="{B049CAEB-B1DE-4D5D-8709-3518A735624D}" type="presOf" srcId="{5EDAF716-4F35-474C-89A7-098A14D2BE36}" destId="{1B044C05-670F-437F-9853-B92B254C8A38}" srcOrd="0" destOrd="0" presId="urn:microsoft.com/office/officeart/2008/layout/LinedList"/>
    <dgm:cxn modelId="{0C18BBEE-3E42-4F8D-A2DA-7C7123FB88BB}" srcId="{374B29FE-FA1C-42FA-80D7-91895819D934}" destId="{6A6FA245-5A57-4398-9280-CB1AC4314C8A}" srcOrd="0" destOrd="0" parTransId="{8B0E2509-4BDF-472E-A279-0C28637EA801}" sibTransId="{776B4301-8090-4A5D-9304-6C68796D1A31}"/>
    <dgm:cxn modelId="{7A67918A-FB9A-4577-A253-B787BF84B73A}" type="presParOf" srcId="{C4A82F84-1196-422D-96A0-070B64641D18}" destId="{1053A24E-4917-4C56-B450-3D21CCD42982}" srcOrd="0" destOrd="0" presId="urn:microsoft.com/office/officeart/2008/layout/LinedList"/>
    <dgm:cxn modelId="{360BAD8E-FC99-4AB6-A7E1-16D3DBFE8DAD}" type="presParOf" srcId="{C4A82F84-1196-422D-96A0-070B64641D18}" destId="{620FC1DB-9E7E-4F83-81D4-C4EDB15A5A0E}" srcOrd="1" destOrd="0" presId="urn:microsoft.com/office/officeart/2008/layout/LinedList"/>
    <dgm:cxn modelId="{5015FC63-FFE4-4F11-9D92-6896B8BE1A17}" type="presParOf" srcId="{620FC1DB-9E7E-4F83-81D4-C4EDB15A5A0E}" destId="{F3DFDE14-A9E3-492C-8EE7-A8242C53740D}" srcOrd="0" destOrd="0" presId="urn:microsoft.com/office/officeart/2008/layout/LinedList"/>
    <dgm:cxn modelId="{89BEE292-0E9C-4A56-96EA-3B8DBB0CA3BD}" type="presParOf" srcId="{620FC1DB-9E7E-4F83-81D4-C4EDB15A5A0E}" destId="{A21D136C-2155-4653-BEC2-2A321BC18A5F}" srcOrd="1" destOrd="0" presId="urn:microsoft.com/office/officeart/2008/layout/LinedList"/>
    <dgm:cxn modelId="{1F5E3771-B359-4C7A-8B5D-B55F548E4964}" type="presParOf" srcId="{C4A82F84-1196-422D-96A0-070B64641D18}" destId="{EE8E148F-E81D-46DA-9953-E68C75F78404}" srcOrd="2" destOrd="0" presId="urn:microsoft.com/office/officeart/2008/layout/LinedList"/>
    <dgm:cxn modelId="{9F3E8FEB-DE3E-4AFA-A127-1FB339BC8D69}" type="presParOf" srcId="{C4A82F84-1196-422D-96A0-070B64641D18}" destId="{5A23BE6D-2D8E-4E63-8867-6DE07DCD7B01}" srcOrd="3" destOrd="0" presId="urn:microsoft.com/office/officeart/2008/layout/LinedList"/>
    <dgm:cxn modelId="{C8E2D1B2-3E7E-48C9-8779-EFB6B2A12DDD}" type="presParOf" srcId="{5A23BE6D-2D8E-4E63-8867-6DE07DCD7B01}" destId="{CDD25613-866E-4BA6-99F8-EE7EFDDCC6D7}" srcOrd="0" destOrd="0" presId="urn:microsoft.com/office/officeart/2008/layout/LinedList"/>
    <dgm:cxn modelId="{A9E9EA4C-30F0-4D08-B70B-AF1FEA41F154}" type="presParOf" srcId="{5A23BE6D-2D8E-4E63-8867-6DE07DCD7B01}" destId="{71F10FEC-CA06-446F-ADE7-2D633957C96E}" srcOrd="1" destOrd="0" presId="urn:microsoft.com/office/officeart/2008/layout/LinedList"/>
    <dgm:cxn modelId="{E7B714BA-91DC-4B4F-ABD3-D465963221BF}" type="presParOf" srcId="{C4A82F84-1196-422D-96A0-070B64641D18}" destId="{B5973F29-C1AB-4B05-8AE3-56F1374A72B4}" srcOrd="4" destOrd="0" presId="urn:microsoft.com/office/officeart/2008/layout/LinedList"/>
    <dgm:cxn modelId="{9EC51555-E97D-4FC8-97C7-B98755B5813E}" type="presParOf" srcId="{C4A82F84-1196-422D-96A0-070B64641D18}" destId="{AF8F0887-6DB9-47D5-93A4-761CEE13C2BC}" srcOrd="5" destOrd="0" presId="urn:microsoft.com/office/officeart/2008/layout/LinedList"/>
    <dgm:cxn modelId="{95A3A781-C405-4EC8-BDA8-8C0504C3B7B1}" type="presParOf" srcId="{AF8F0887-6DB9-47D5-93A4-761CEE13C2BC}" destId="{DDFCC414-A933-4A26-B692-A75D06A238D4}" srcOrd="0" destOrd="0" presId="urn:microsoft.com/office/officeart/2008/layout/LinedList"/>
    <dgm:cxn modelId="{C696004B-6F5F-42DA-BEDF-2FC16694F78A}" type="presParOf" srcId="{AF8F0887-6DB9-47D5-93A4-761CEE13C2BC}" destId="{5513BDE5-7EC1-48B6-AEDF-4328C66CE748}" srcOrd="1" destOrd="0" presId="urn:microsoft.com/office/officeart/2008/layout/LinedList"/>
    <dgm:cxn modelId="{A0B74F80-2D94-4C6E-8406-5E9FA21F06C2}" type="presParOf" srcId="{C4A82F84-1196-422D-96A0-070B64641D18}" destId="{52183D1E-0425-41E2-A011-6EEA3D31CB58}" srcOrd="6" destOrd="0" presId="urn:microsoft.com/office/officeart/2008/layout/LinedList"/>
    <dgm:cxn modelId="{8D5BCCC1-8220-4BEF-8DD7-B94DE8980B56}" type="presParOf" srcId="{C4A82F84-1196-422D-96A0-070B64641D18}" destId="{F0907197-175A-4A65-936E-4FFFFFC60095}" srcOrd="7" destOrd="0" presId="urn:microsoft.com/office/officeart/2008/layout/LinedList"/>
    <dgm:cxn modelId="{7598BFD8-E3EC-422F-AABF-7760D7C5753D}" type="presParOf" srcId="{F0907197-175A-4A65-936E-4FFFFFC60095}" destId="{62F9C103-1A4E-40CE-8B1B-CFFD90F41E97}" srcOrd="0" destOrd="0" presId="urn:microsoft.com/office/officeart/2008/layout/LinedList"/>
    <dgm:cxn modelId="{8186114E-7D32-4981-ABF8-B84E9B79D917}" type="presParOf" srcId="{F0907197-175A-4A65-936E-4FFFFFC60095}" destId="{134E22BB-A830-4E62-8A89-6D77B9FA3374}" srcOrd="1" destOrd="0" presId="urn:microsoft.com/office/officeart/2008/layout/LinedList"/>
    <dgm:cxn modelId="{D14B330E-2042-48F6-B4FA-6AE541C2ACF4}" type="presParOf" srcId="{C4A82F84-1196-422D-96A0-070B64641D18}" destId="{134C0820-15EE-4DF5-AC37-091AC40D3BE0}" srcOrd="8" destOrd="0" presId="urn:microsoft.com/office/officeart/2008/layout/LinedList"/>
    <dgm:cxn modelId="{4187A2CC-D45A-43DF-AE68-2AE3EEC80E9B}" type="presParOf" srcId="{C4A82F84-1196-422D-96A0-070B64641D18}" destId="{0DDA3C9C-33B0-4760-9CFC-2B9E44FD4B7F}" srcOrd="9" destOrd="0" presId="urn:microsoft.com/office/officeart/2008/layout/LinedList"/>
    <dgm:cxn modelId="{42D26715-CAFA-4094-8068-9EDB49398161}" type="presParOf" srcId="{0DDA3C9C-33B0-4760-9CFC-2B9E44FD4B7F}" destId="{1B044C05-670F-437F-9853-B92B254C8A38}" srcOrd="0" destOrd="0" presId="urn:microsoft.com/office/officeart/2008/layout/LinedList"/>
    <dgm:cxn modelId="{5FD9304A-BF6C-4867-A55A-DF035DE91F89}" type="presParOf" srcId="{0DDA3C9C-33B0-4760-9CFC-2B9E44FD4B7F}" destId="{328B6D7A-2681-4B58-961D-8A27A243AB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B268FC-D177-4D86-B034-462E0965DAC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54787D-08E0-4F2E-BB4A-FDE50ED2E5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Andrew Fleming - Chief Technical Architect</a:t>
          </a:r>
        </a:p>
      </dgm:t>
    </dgm:pt>
    <dgm:pt modelId="{3E52283E-1E9C-4A26-8CAB-197D45F88F4E}" type="parTrans" cxnId="{FA7FE6E0-CED3-4C89-BFAE-A4980C7942BD}">
      <dgm:prSet/>
      <dgm:spPr/>
      <dgm:t>
        <a:bodyPr/>
        <a:lstStyle/>
        <a:p>
          <a:endParaRPr lang="en-US"/>
        </a:p>
      </dgm:t>
    </dgm:pt>
    <dgm:pt modelId="{46F9F07D-6715-45EA-88E9-B770B19CC420}" type="sibTrans" cxnId="{FA7FE6E0-CED3-4C89-BFAE-A4980C7942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57507D-7ED1-4B1A-ADD7-FD15AE0CF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Marcus Rompton - Senior Principal</a:t>
          </a:r>
        </a:p>
      </dgm:t>
    </dgm:pt>
    <dgm:pt modelId="{FC9E2039-EFEE-487C-8432-0C99AF5220D0}" type="parTrans" cxnId="{5A6F8745-6DF7-4B62-85E4-26B158172216}">
      <dgm:prSet/>
      <dgm:spPr/>
      <dgm:t>
        <a:bodyPr/>
        <a:lstStyle/>
        <a:p>
          <a:endParaRPr lang="en-US"/>
        </a:p>
      </dgm:t>
    </dgm:pt>
    <dgm:pt modelId="{FC2AE0B8-EC44-48C5-A4E9-4B8F675EA785}" type="sibTrans" cxnId="{5A6F8745-6DF7-4B62-85E4-26B1581722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F42663-7836-460C-AB4F-00EECFA4B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Sarvesh Patil - Data Analytics Consultant</a:t>
          </a:r>
        </a:p>
      </dgm:t>
    </dgm:pt>
    <dgm:pt modelId="{344D5733-7841-42DB-A2CF-2F533FED1234}" type="parTrans" cxnId="{1472E034-F672-427F-8E5C-01B32B37BD88}">
      <dgm:prSet/>
      <dgm:spPr/>
      <dgm:t>
        <a:bodyPr/>
        <a:lstStyle/>
        <a:p>
          <a:endParaRPr lang="en-US"/>
        </a:p>
      </dgm:t>
    </dgm:pt>
    <dgm:pt modelId="{72EB9A47-F628-4CF5-9AB4-5CECCD4F1644}" type="sibTrans" cxnId="{1472E034-F672-427F-8E5C-01B32B37BD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0E5241-73E0-487D-90D5-96E706C735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team brings extensive experience in big data, IPO preparations, and strategic consulting</a:t>
          </a:r>
        </a:p>
      </dgm:t>
    </dgm:pt>
    <dgm:pt modelId="{E9DC5EB7-17AE-4FBF-9B98-87BFE44E02C0}" type="parTrans" cxnId="{3539AF1F-65D0-4930-93B8-F488FB5DA3D2}">
      <dgm:prSet/>
      <dgm:spPr/>
      <dgm:t>
        <a:bodyPr/>
        <a:lstStyle/>
        <a:p>
          <a:endParaRPr lang="en-US"/>
        </a:p>
      </dgm:t>
    </dgm:pt>
    <dgm:pt modelId="{76DCF859-0970-4AD7-84C6-14C5295A5ADC}" type="sibTrans" cxnId="{3539AF1F-65D0-4930-93B8-F488FB5DA3D2}">
      <dgm:prSet/>
      <dgm:spPr/>
      <dgm:t>
        <a:bodyPr/>
        <a:lstStyle/>
        <a:p>
          <a:endParaRPr lang="en-US"/>
        </a:p>
      </dgm:t>
    </dgm:pt>
    <dgm:pt modelId="{73C49946-3BDD-4897-9755-9C44C451F398}" type="pres">
      <dgm:prSet presAssocID="{7BB268FC-D177-4D86-B034-462E0965DACF}" presName="root" presStyleCnt="0">
        <dgm:presLayoutVars>
          <dgm:dir/>
          <dgm:resizeHandles val="exact"/>
        </dgm:presLayoutVars>
      </dgm:prSet>
      <dgm:spPr/>
    </dgm:pt>
    <dgm:pt modelId="{A6357CC4-983D-45E0-AE8B-608253B20473}" type="pres">
      <dgm:prSet presAssocID="{7BB268FC-D177-4D86-B034-462E0965DACF}" presName="container" presStyleCnt="0">
        <dgm:presLayoutVars>
          <dgm:dir/>
          <dgm:resizeHandles val="exact"/>
        </dgm:presLayoutVars>
      </dgm:prSet>
      <dgm:spPr/>
    </dgm:pt>
    <dgm:pt modelId="{B605FCA0-7BCA-490D-ABCD-A71C2DAAAB22}" type="pres">
      <dgm:prSet presAssocID="{D554787D-08E0-4F2E-BB4A-FDE50ED2E5B5}" presName="compNode" presStyleCnt="0"/>
      <dgm:spPr/>
    </dgm:pt>
    <dgm:pt modelId="{2BEA4B41-04F4-48D7-9FC1-ECBAECE10F0D}" type="pres">
      <dgm:prSet presAssocID="{D554787D-08E0-4F2E-BB4A-FDE50ED2E5B5}" presName="iconBgRect" presStyleLbl="bgShp" presStyleIdx="0" presStyleCnt="4"/>
      <dgm:spPr/>
    </dgm:pt>
    <dgm:pt modelId="{7D4E1C94-663E-4B14-8971-692DC5CD8A6F}" type="pres">
      <dgm:prSet presAssocID="{D554787D-08E0-4F2E-BB4A-FDE50ED2E5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A8227C5-BDB6-4D08-B4C8-8FACB4566959}" type="pres">
      <dgm:prSet presAssocID="{D554787D-08E0-4F2E-BB4A-FDE50ED2E5B5}" presName="spaceRect" presStyleCnt="0"/>
      <dgm:spPr/>
    </dgm:pt>
    <dgm:pt modelId="{B0BF75E1-D3AE-4DE1-BF5C-E21D8B8A0945}" type="pres">
      <dgm:prSet presAssocID="{D554787D-08E0-4F2E-BB4A-FDE50ED2E5B5}" presName="textRect" presStyleLbl="revTx" presStyleIdx="0" presStyleCnt="4">
        <dgm:presLayoutVars>
          <dgm:chMax val="1"/>
          <dgm:chPref val="1"/>
        </dgm:presLayoutVars>
      </dgm:prSet>
      <dgm:spPr/>
    </dgm:pt>
    <dgm:pt modelId="{64C7A84C-B4B4-4C92-96ED-F22A985D40F9}" type="pres">
      <dgm:prSet presAssocID="{46F9F07D-6715-45EA-88E9-B770B19CC420}" presName="sibTrans" presStyleLbl="sibTrans2D1" presStyleIdx="0" presStyleCnt="0"/>
      <dgm:spPr/>
    </dgm:pt>
    <dgm:pt modelId="{8C9B731C-4FAC-413E-B7F0-45434444F47E}" type="pres">
      <dgm:prSet presAssocID="{DB57507D-7ED1-4B1A-ADD7-FD15AE0CF230}" presName="compNode" presStyleCnt="0"/>
      <dgm:spPr/>
    </dgm:pt>
    <dgm:pt modelId="{66546748-A72A-4702-B59B-A85E14369500}" type="pres">
      <dgm:prSet presAssocID="{DB57507D-7ED1-4B1A-ADD7-FD15AE0CF230}" presName="iconBgRect" presStyleLbl="bgShp" presStyleIdx="1" presStyleCnt="4"/>
      <dgm:spPr/>
    </dgm:pt>
    <dgm:pt modelId="{5C8A2B7E-2962-4846-8551-9F4581D9CC99}" type="pres">
      <dgm:prSet presAssocID="{DB57507D-7ED1-4B1A-ADD7-FD15AE0CF2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F86EF4FF-B64A-40A9-BF5F-3EA64F0DBC48}" type="pres">
      <dgm:prSet presAssocID="{DB57507D-7ED1-4B1A-ADD7-FD15AE0CF230}" presName="spaceRect" presStyleCnt="0"/>
      <dgm:spPr/>
    </dgm:pt>
    <dgm:pt modelId="{2CB660AC-9B66-4F66-999C-33BF805B082C}" type="pres">
      <dgm:prSet presAssocID="{DB57507D-7ED1-4B1A-ADD7-FD15AE0CF230}" presName="textRect" presStyleLbl="revTx" presStyleIdx="1" presStyleCnt="4">
        <dgm:presLayoutVars>
          <dgm:chMax val="1"/>
          <dgm:chPref val="1"/>
        </dgm:presLayoutVars>
      </dgm:prSet>
      <dgm:spPr/>
    </dgm:pt>
    <dgm:pt modelId="{FE3E20AE-2979-421C-815E-C0CDEE91501E}" type="pres">
      <dgm:prSet presAssocID="{FC2AE0B8-EC44-48C5-A4E9-4B8F675EA785}" presName="sibTrans" presStyleLbl="sibTrans2D1" presStyleIdx="0" presStyleCnt="0"/>
      <dgm:spPr/>
    </dgm:pt>
    <dgm:pt modelId="{7045EF34-7914-40D4-9051-A1F95D899C24}" type="pres">
      <dgm:prSet presAssocID="{8BF42663-7836-460C-AB4F-00EECFA4B990}" presName="compNode" presStyleCnt="0"/>
      <dgm:spPr/>
    </dgm:pt>
    <dgm:pt modelId="{4AAF96F2-8604-4C98-8D5B-7F3DEA3279F1}" type="pres">
      <dgm:prSet presAssocID="{8BF42663-7836-460C-AB4F-00EECFA4B990}" presName="iconBgRect" presStyleLbl="bgShp" presStyleIdx="2" presStyleCnt="4"/>
      <dgm:spPr/>
    </dgm:pt>
    <dgm:pt modelId="{0AAEF846-A368-4EE4-9AA0-581CF21C2E27}" type="pres">
      <dgm:prSet presAssocID="{8BF42663-7836-460C-AB4F-00EECFA4B9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87642CC-F97E-44FA-8379-3F675D9D63DB}" type="pres">
      <dgm:prSet presAssocID="{8BF42663-7836-460C-AB4F-00EECFA4B990}" presName="spaceRect" presStyleCnt="0"/>
      <dgm:spPr/>
    </dgm:pt>
    <dgm:pt modelId="{9908552D-D9B9-4272-841E-32670836B159}" type="pres">
      <dgm:prSet presAssocID="{8BF42663-7836-460C-AB4F-00EECFA4B990}" presName="textRect" presStyleLbl="revTx" presStyleIdx="2" presStyleCnt="4">
        <dgm:presLayoutVars>
          <dgm:chMax val="1"/>
          <dgm:chPref val="1"/>
        </dgm:presLayoutVars>
      </dgm:prSet>
      <dgm:spPr/>
    </dgm:pt>
    <dgm:pt modelId="{53C7A73F-12A5-4644-B15C-0F1653FBEB6B}" type="pres">
      <dgm:prSet presAssocID="{72EB9A47-F628-4CF5-9AB4-5CECCD4F1644}" presName="sibTrans" presStyleLbl="sibTrans2D1" presStyleIdx="0" presStyleCnt="0"/>
      <dgm:spPr/>
    </dgm:pt>
    <dgm:pt modelId="{B2056A36-331A-4823-B941-81E5939A46A5}" type="pres">
      <dgm:prSet presAssocID="{670E5241-73E0-487D-90D5-96E706C735FE}" presName="compNode" presStyleCnt="0"/>
      <dgm:spPr/>
    </dgm:pt>
    <dgm:pt modelId="{836C6141-FBCF-4E64-9D64-DA811B0F10D1}" type="pres">
      <dgm:prSet presAssocID="{670E5241-73E0-487D-90D5-96E706C735FE}" presName="iconBgRect" presStyleLbl="bgShp" presStyleIdx="3" presStyleCnt="4"/>
      <dgm:spPr/>
    </dgm:pt>
    <dgm:pt modelId="{849D898E-F0EF-45ED-B801-B12019644251}" type="pres">
      <dgm:prSet presAssocID="{670E5241-73E0-487D-90D5-96E706C735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53F0595-3ADF-4EEC-A803-25F74349ECB1}" type="pres">
      <dgm:prSet presAssocID="{670E5241-73E0-487D-90D5-96E706C735FE}" presName="spaceRect" presStyleCnt="0"/>
      <dgm:spPr/>
    </dgm:pt>
    <dgm:pt modelId="{FC7EECAD-6ED7-4088-9192-FC74BC8AB1EA}" type="pres">
      <dgm:prSet presAssocID="{670E5241-73E0-487D-90D5-96E706C735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CC9E0D-0A77-4041-B1EE-5943F40C8947}" type="presOf" srcId="{FC2AE0B8-EC44-48C5-A4E9-4B8F675EA785}" destId="{FE3E20AE-2979-421C-815E-C0CDEE91501E}" srcOrd="0" destOrd="0" presId="urn:microsoft.com/office/officeart/2018/2/layout/IconCircleList"/>
    <dgm:cxn modelId="{3539AF1F-65D0-4930-93B8-F488FB5DA3D2}" srcId="{7BB268FC-D177-4D86-B034-462E0965DACF}" destId="{670E5241-73E0-487D-90D5-96E706C735FE}" srcOrd="3" destOrd="0" parTransId="{E9DC5EB7-17AE-4FBF-9B98-87BFE44E02C0}" sibTransId="{76DCF859-0970-4AD7-84C6-14C5295A5ADC}"/>
    <dgm:cxn modelId="{A3E2DC2C-A065-4D61-B309-4FFB4847D1A6}" type="presOf" srcId="{46F9F07D-6715-45EA-88E9-B770B19CC420}" destId="{64C7A84C-B4B4-4C92-96ED-F22A985D40F9}" srcOrd="0" destOrd="0" presId="urn:microsoft.com/office/officeart/2018/2/layout/IconCircleList"/>
    <dgm:cxn modelId="{1472E034-F672-427F-8E5C-01B32B37BD88}" srcId="{7BB268FC-D177-4D86-B034-462E0965DACF}" destId="{8BF42663-7836-460C-AB4F-00EECFA4B990}" srcOrd="2" destOrd="0" parTransId="{344D5733-7841-42DB-A2CF-2F533FED1234}" sibTransId="{72EB9A47-F628-4CF5-9AB4-5CECCD4F1644}"/>
    <dgm:cxn modelId="{1BC76F5D-12F7-4781-937D-DCA4F002BE2D}" type="presOf" srcId="{72EB9A47-F628-4CF5-9AB4-5CECCD4F1644}" destId="{53C7A73F-12A5-4644-B15C-0F1653FBEB6B}" srcOrd="0" destOrd="0" presId="urn:microsoft.com/office/officeart/2018/2/layout/IconCircleList"/>
    <dgm:cxn modelId="{5A6F8745-6DF7-4B62-85E4-26B158172216}" srcId="{7BB268FC-D177-4D86-B034-462E0965DACF}" destId="{DB57507D-7ED1-4B1A-ADD7-FD15AE0CF230}" srcOrd="1" destOrd="0" parTransId="{FC9E2039-EFEE-487C-8432-0C99AF5220D0}" sibTransId="{FC2AE0B8-EC44-48C5-A4E9-4B8F675EA785}"/>
    <dgm:cxn modelId="{95AFAC72-28BC-4C06-9353-1A2BA1FD29D7}" type="presOf" srcId="{670E5241-73E0-487D-90D5-96E706C735FE}" destId="{FC7EECAD-6ED7-4088-9192-FC74BC8AB1EA}" srcOrd="0" destOrd="0" presId="urn:microsoft.com/office/officeart/2018/2/layout/IconCircleList"/>
    <dgm:cxn modelId="{442925AD-839A-418A-BE18-20DDE1E8BA9E}" type="presOf" srcId="{D554787D-08E0-4F2E-BB4A-FDE50ED2E5B5}" destId="{B0BF75E1-D3AE-4DE1-BF5C-E21D8B8A0945}" srcOrd="0" destOrd="0" presId="urn:microsoft.com/office/officeart/2018/2/layout/IconCircleList"/>
    <dgm:cxn modelId="{FA7FE6E0-CED3-4C89-BFAE-A4980C7942BD}" srcId="{7BB268FC-D177-4D86-B034-462E0965DACF}" destId="{D554787D-08E0-4F2E-BB4A-FDE50ED2E5B5}" srcOrd="0" destOrd="0" parTransId="{3E52283E-1E9C-4A26-8CAB-197D45F88F4E}" sibTransId="{46F9F07D-6715-45EA-88E9-B770B19CC420}"/>
    <dgm:cxn modelId="{248FD3E8-B262-49F4-8643-F72026278484}" type="presOf" srcId="{DB57507D-7ED1-4B1A-ADD7-FD15AE0CF230}" destId="{2CB660AC-9B66-4F66-999C-33BF805B082C}" srcOrd="0" destOrd="0" presId="urn:microsoft.com/office/officeart/2018/2/layout/IconCircleList"/>
    <dgm:cxn modelId="{542C10ED-D37C-4B23-BDAE-2334ADD7277B}" type="presOf" srcId="{8BF42663-7836-460C-AB4F-00EECFA4B990}" destId="{9908552D-D9B9-4272-841E-32670836B159}" srcOrd="0" destOrd="0" presId="urn:microsoft.com/office/officeart/2018/2/layout/IconCircleList"/>
    <dgm:cxn modelId="{E06839F2-8740-4F8B-8720-E4D8E741823D}" type="presOf" srcId="{7BB268FC-D177-4D86-B034-462E0965DACF}" destId="{73C49946-3BDD-4897-9755-9C44C451F398}" srcOrd="0" destOrd="0" presId="urn:microsoft.com/office/officeart/2018/2/layout/IconCircleList"/>
    <dgm:cxn modelId="{32B040B0-B691-47A2-968A-A028BE039323}" type="presParOf" srcId="{73C49946-3BDD-4897-9755-9C44C451F398}" destId="{A6357CC4-983D-45E0-AE8B-608253B20473}" srcOrd="0" destOrd="0" presId="urn:microsoft.com/office/officeart/2018/2/layout/IconCircleList"/>
    <dgm:cxn modelId="{D62A0EF2-822D-4238-868F-C7ABB3CA6170}" type="presParOf" srcId="{A6357CC4-983D-45E0-AE8B-608253B20473}" destId="{B605FCA0-7BCA-490D-ABCD-A71C2DAAAB22}" srcOrd="0" destOrd="0" presId="urn:microsoft.com/office/officeart/2018/2/layout/IconCircleList"/>
    <dgm:cxn modelId="{C637409A-550D-4822-988E-B8B7BDBC48DF}" type="presParOf" srcId="{B605FCA0-7BCA-490D-ABCD-A71C2DAAAB22}" destId="{2BEA4B41-04F4-48D7-9FC1-ECBAECE10F0D}" srcOrd="0" destOrd="0" presId="urn:microsoft.com/office/officeart/2018/2/layout/IconCircleList"/>
    <dgm:cxn modelId="{34CFD8F0-367E-4695-83F4-8D3A672BCC6A}" type="presParOf" srcId="{B605FCA0-7BCA-490D-ABCD-A71C2DAAAB22}" destId="{7D4E1C94-663E-4B14-8971-692DC5CD8A6F}" srcOrd="1" destOrd="0" presId="urn:microsoft.com/office/officeart/2018/2/layout/IconCircleList"/>
    <dgm:cxn modelId="{A77EF684-249E-4085-B36E-ACF7EFE6F952}" type="presParOf" srcId="{B605FCA0-7BCA-490D-ABCD-A71C2DAAAB22}" destId="{BA8227C5-BDB6-4D08-B4C8-8FACB4566959}" srcOrd="2" destOrd="0" presId="urn:microsoft.com/office/officeart/2018/2/layout/IconCircleList"/>
    <dgm:cxn modelId="{881BDCDC-5473-4586-8AE7-B2CB00808809}" type="presParOf" srcId="{B605FCA0-7BCA-490D-ABCD-A71C2DAAAB22}" destId="{B0BF75E1-D3AE-4DE1-BF5C-E21D8B8A0945}" srcOrd="3" destOrd="0" presId="urn:microsoft.com/office/officeart/2018/2/layout/IconCircleList"/>
    <dgm:cxn modelId="{C9AFCD6E-5474-4245-B677-B3D8821698FA}" type="presParOf" srcId="{A6357CC4-983D-45E0-AE8B-608253B20473}" destId="{64C7A84C-B4B4-4C92-96ED-F22A985D40F9}" srcOrd="1" destOrd="0" presId="urn:microsoft.com/office/officeart/2018/2/layout/IconCircleList"/>
    <dgm:cxn modelId="{50215204-D4EE-4412-95D5-5DF23BED1366}" type="presParOf" srcId="{A6357CC4-983D-45E0-AE8B-608253B20473}" destId="{8C9B731C-4FAC-413E-B7F0-45434444F47E}" srcOrd="2" destOrd="0" presId="urn:microsoft.com/office/officeart/2018/2/layout/IconCircleList"/>
    <dgm:cxn modelId="{80504049-F194-4297-B41F-13407A214F86}" type="presParOf" srcId="{8C9B731C-4FAC-413E-B7F0-45434444F47E}" destId="{66546748-A72A-4702-B59B-A85E14369500}" srcOrd="0" destOrd="0" presId="urn:microsoft.com/office/officeart/2018/2/layout/IconCircleList"/>
    <dgm:cxn modelId="{3A18D215-7871-4FE7-9195-0675788D15AB}" type="presParOf" srcId="{8C9B731C-4FAC-413E-B7F0-45434444F47E}" destId="{5C8A2B7E-2962-4846-8551-9F4581D9CC99}" srcOrd="1" destOrd="0" presId="urn:microsoft.com/office/officeart/2018/2/layout/IconCircleList"/>
    <dgm:cxn modelId="{C11EC85E-F5E1-4D9E-AEC8-5641982E261E}" type="presParOf" srcId="{8C9B731C-4FAC-413E-B7F0-45434444F47E}" destId="{F86EF4FF-B64A-40A9-BF5F-3EA64F0DBC48}" srcOrd="2" destOrd="0" presId="urn:microsoft.com/office/officeart/2018/2/layout/IconCircleList"/>
    <dgm:cxn modelId="{49352D8D-E82A-4E3E-BE71-CBB0FCA1682D}" type="presParOf" srcId="{8C9B731C-4FAC-413E-B7F0-45434444F47E}" destId="{2CB660AC-9B66-4F66-999C-33BF805B082C}" srcOrd="3" destOrd="0" presId="urn:microsoft.com/office/officeart/2018/2/layout/IconCircleList"/>
    <dgm:cxn modelId="{F8049537-F444-4452-9127-E6FF8DBEEC56}" type="presParOf" srcId="{A6357CC4-983D-45E0-AE8B-608253B20473}" destId="{FE3E20AE-2979-421C-815E-C0CDEE91501E}" srcOrd="3" destOrd="0" presId="urn:microsoft.com/office/officeart/2018/2/layout/IconCircleList"/>
    <dgm:cxn modelId="{B48EA633-2E4D-440D-AB9F-759B9723D125}" type="presParOf" srcId="{A6357CC4-983D-45E0-AE8B-608253B20473}" destId="{7045EF34-7914-40D4-9051-A1F95D899C24}" srcOrd="4" destOrd="0" presId="urn:microsoft.com/office/officeart/2018/2/layout/IconCircleList"/>
    <dgm:cxn modelId="{C6427CC1-F6C9-4708-B5FE-7EA7838C7230}" type="presParOf" srcId="{7045EF34-7914-40D4-9051-A1F95D899C24}" destId="{4AAF96F2-8604-4C98-8D5B-7F3DEA3279F1}" srcOrd="0" destOrd="0" presId="urn:microsoft.com/office/officeart/2018/2/layout/IconCircleList"/>
    <dgm:cxn modelId="{8278562F-8301-4C9D-8A94-B6F144960FBA}" type="presParOf" srcId="{7045EF34-7914-40D4-9051-A1F95D899C24}" destId="{0AAEF846-A368-4EE4-9AA0-581CF21C2E27}" srcOrd="1" destOrd="0" presId="urn:microsoft.com/office/officeart/2018/2/layout/IconCircleList"/>
    <dgm:cxn modelId="{8CAA826F-EA67-46FE-9204-0DAF8C1F1268}" type="presParOf" srcId="{7045EF34-7914-40D4-9051-A1F95D899C24}" destId="{087642CC-F97E-44FA-8379-3F675D9D63DB}" srcOrd="2" destOrd="0" presId="urn:microsoft.com/office/officeart/2018/2/layout/IconCircleList"/>
    <dgm:cxn modelId="{685600CF-6AE1-4E75-8095-9F820D45E7E7}" type="presParOf" srcId="{7045EF34-7914-40D4-9051-A1F95D899C24}" destId="{9908552D-D9B9-4272-841E-32670836B159}" srcOrd="3" destOrd="0" presId="urn:microsoft.com/office/officeart/2018/2/layout/IconCircleList"/>
    <dgm:cxn modelId="{77E15694-AF4F-4334-9823-4310670388A4}" type="presParOf" srcId="{A6357CC4-983D-45E0-AE8B-608253B20473}" destId="{53C7A73F-12A5-4644-B15C-0F1653FBEB6B}" srcOrd="5" destOrd="0" presId="urn:microsoft.com/office/officeart/2018/2/layout/IconCircleList"/>
    <dgm:cxn modelId="{7E7D8A9C-8F45-471C-989B-E99F2E798F83}" type="presParOf" srcId="{A6357CC4-983D-45E0-AE8B-608253B20473}" destId="{B2056A36-331A-4823-B941-81E5939A46A5}" srcOrd="6" destOrd="0" presId="urn:microsoft.com/office/officeart/2018/2/layout/IconCircleList"/>
    <dgm:cxn modelId="{3CF277D9-68FC-4C0B-9767-D859AF3CFCEA}" type="presParOf" srcId="{B2056A36-331A-4823-B941-81E5939A46A5}" destId="{836C6141-FBCF-4E64-9D64-DA811B0F10D1}" srcOrd="0" destOrd="0" presId="urn:microsoft.com/office/officeart/2018/2/layout/IconCircleList"/>
    <dgm:cxn modelId="{0B1B755A-CBC3-46EB-903C-1329C114341A}" type="presParOf" srcId="{B2056A36-331A-4823-B941-81E5939A46A5}" destId="{849D898E-F0EF-45ED-B801-B12019644251}" srcOrd="1" destOrd="0" presId="urn:microsoft.com/office/officeart/2018/2/layout/IconCircleList"/>
    <dgm:cxn modelId="{250F55B9-86D1-4051-9276-B628A3D848BA}" type="presParOf" srcId="{B2056A36-331A-4823-B941-81E5939A46A5}" destId="{753F0595-3ADF-4EEC-A803-25F74349ECB1}" srcOrd="2" destOrd="0" presId="urn:microsoft.com/office/officeart/2018/2/layout/IconCircleList"/>
    <dgm:cxn modelId="{0234FADA-BDF6-4C1F-B7E0-4FE06DEA3564}" type="presParOf" srcId="{B2056A36-331A-4823-B941-81E5939A46A5}" destId="{FC7EECAD-6ED7-4088-9192-FC74BC8AB1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3A24E-4917-4C56-B450-3D21CCD42982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FDE14-A9E3-492C-8EE7-A8242C53740D}">
      <dsp:nvSpPr>
        <dsp:cNvPr id="0" name=""/>
        <dsp:cNvSpPr/>
      </dsp:nvSpPr>
      <dsp:spPr>
        <a:xfrm>
          <a:off x="0" y="53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- Introduction to the presentation</a:t>
          </a:r>
        </a:p>
      </dsp:txBody>
      <dsp:txXfrm>
        <a:off x="0" y="531"/>
        <a:ext cx="7886700" cy="870055"/>
      </dsp:txXfrm>
    </dsp:sp>
    <dsp:sp modelId="{EE8E148F-E81D-46DA-9953-E68C75F78404}">
      <dsp:nvSpPr>
        <dsp:cNvPr id="0" name=""/>
        <dsp:cNvSpPr/>
      </dsp:nvSpPr>
      <dsp:spPr>
        <a:xfrm>
          <a:off x="0" y="870586"/>
          <a:ext cx="7886700" cy="0"/>
        </a:xfrm>
        <a:prstGeom prst="lin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5613-866E-4BA6-99F8-EE7EFDDCC6D7}">
      <dsp:nvSpPr>
        <dsp:cNvPr id="0" name=""/>
        <dsp:cNvSpPr/>
      </dsp:nvSpPr>
      <dsp:spPr>
        <a:xfrm>
          <a:off x="0" y="87058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- Project Recap: Key points from the brief</a:t>
          </a:r>
        </a:p>
      </dsp:txBody>
      <dsp:txXfrm>
        <a:off x="0" y="870586"/>
        <a:ext cx="7886700" cy="870055"/>
      </dsp:txXfrm>
    </dsp:sp>
    <dsp:sp modelId="{B5973F29-C1AB-4B05-8AE3-56F1374A72B4}">
      <dsp:nvSpPr>
        <dsp:cNvPr id="0" name=""/>
        <dsp:cNvSpPr/>
      </dsp:nvSpPr>
      <dsp:spPr>
        <a:xfrm>
          <a:off x="0" y="1740641"/>
          <a:ext cx="7886700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CC414-A933-4A26-B692-A75D06A238D4}">
      <dsp:nvSpPr>
        <dsp:cNvPr id="0" name=""/>
        <dsp:cNvSpPr/>
      </dsp:nvSpPr>
      <dsp:spPr>
        <a:xfrm>
          <a:off x="0" y="174064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- Problem Statement: Identifying the core issue</a:t>
          </a:r>
        </a:p>
      </dsp:txBody>
      <dsp:txXfrm>
        <a:off x="0" y="1740641"/>
        <a:ext cx="7886700" cy="870055"/>
      </dsp:txXfrm>
    </dsp:sp>
    <dsp:sp modelId="{52183D1E-0425-41E2-A011-6EEA3D31CB58}">
      <dsp:nvSpPr>
        <dsp:cNvPr id="0" name=""/>
        <dsp:cNvSpPr/>
      </dsp:nvSpPr>
      <dsp:spPr>
        <a:xfrm>
          <a:off x="0" y="2610696"/>
          <a:ext cx="7886700" cy="0"/>
        </a:xfrm>
        <a:prstGeom prst="lin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9C103-1A4E-40CE-8B1B-CFFD90F41E97}">
      <dsp:nvSpPr>
        <dsp:cNvPr id="0" name=""/>
        <dsp:cNvSpPr/>
      </dsp:nvSpPr>
      <dsp:spPr>
        <a:xfrm>
          <a:off x="0" y="261069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- The Analytics Team: Key members involved</a:t>
          </a:r>
        </a:p>
      </dsp:txBody>
      <dsp:txXfrm>
        <a:off x="0" y="2610696"/>
        <a:ext cx="7886700" cy="870055"/>
      </dsp:txXfrm>
    </dsp:sp>
    <dsp:sp modelId="{134C0820-15EE-4DF5-AC37-091AC40D3BE0}">
      <dsp:nvSpPr>
        <dsp:cNvPr id="0" name=""/>
        <dsp:cNvSpPr/>
      </dsp:nvSpPr>
      <dsp:spPr>
        <a:xfrm>
          <a:off x="0" y="3480751"/>
          <a:ext cx="788670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44C05-670F-437F-9853-B92B254C8A38}">
      <dsp:nvSpPr>
        <dsp:cNvPr id="0" name=""/>
        <dsp:cNvSpPr/>
      </dsp:nvSpPr>
      <dsp:spPr>
        <a:xfrm>
          <a:off x="0" y="348075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- Process: Our approach to the analysis</a:t>
          </a:r>
        </a:p>
      </dsp:txBody>
      <dsp:txXfrm>
        <a:off x="0" y="3480751"/>
        <a:ext cx="78867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A4B41-04F4-48D7-9FC1-ECBAECE10F0D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E1C94-663E-4B14-8971-692DC5CD8A6F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F75E1-D3AE-4DE1-BF5C-E21D8B8A0945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Andrew Fleming - Chief Technical Architect</a:t>
          </a:r>
        </a:p>
      </dsp:txBody>
      <dsp:txXfrm>
        <a:off x="1340173" y="795493"/>
        <a:ext cx="2552269" cy="1082781"/>
      </dsp:txXfrm>
    </dsp:sp>
    <dsp:sp modelId="{66546748-A72A-4702-B59B-A85E14369500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A2B7E-2962-4846-8551-9F4581D9CC99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660AC-9B66-4F66-999C-33BF805B082C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Marcus Rompton - Senior Principal</a:t>
          </a:r>
        </a:p>
      </dsp:txBody>
      <dsp:txXfrm>
        <a:off x="5651962" y="795493"/>
        <a:ext cx="2552269" cy="1082781"/>
      </dsp:txXfrm>
    </dsp:sp>
    <dsp:sp modelId="{4AAF96F2-8604-4C98-8D5B-7F3DEA3279F1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EF846-A368-4EE4-9AA0-581CF21C2E27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8552D-D9B9-4272-841E-32670836B159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Sarvesh Patil - Data Analytics Consultant</a:t>
          </a:r>
        </a:p>
      </dsp:txBody>
      <dsp:txXfrm>
        <a:off x="1340173" y="2647688"/>
        <a:ext cx="2552269" cy="1082781"/>
      </dsp:txXfrm>
    </dsp:sp>
    <dsp:sp modelId="{836C6141-FBCF-4E64-9D64-DA811B0F10D1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D898E-F0EF-45ED-B801-B12019644251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EECAD-6ED7-4088-9192-FC74BC8AB1EA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team brings extensive experience in big data, IPO preparations, and strategic consulting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BAF0F07-F954-0B8F-BC6C-8DED5680B9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0240" t="9091" r="2157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Agenda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47EFC55-BB9D-B31A-E25F-17BB266AA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30610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Project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4764730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dirty="0"/>
              <a:t>Client: Social Buzz, a social media &amp; content creation company</a:t>
            </a:r>
          </a:p>
          <a:p>
            <a:pPr>
              <a:lnSpc>
                <a:spcPct val="90000"/>
              </a:lnSpc>
            </a:pPr>
            <a:endParaRPr lang="en-IN" sz="1600" dirty="0"/>
          </a:p>
          <a:p>
            <a:pPr>
              <a:lnSpc>
                <a:spcPct val="90000"/>
              </a:lnSpc>
            </a:pPr>
            <a:r>
              <a:rPr lang="en-IN" sz="1600" dirty="0"/>
              <a:t>Established: 2010 | HQ: San Francisco | Employees: 250</a:t>
            </a:r>
          </a:p>
          <a:p>
            <a:pPr>
              <a:lnSpc>
                <a:spcPct val="90000"/>
              </a:lnSpc>
            </a:pPr>
            <a:endParaRPr lang="en-IN" sz="1600" dirty="0"/>
          </a:p>
          <a:p>
            <a:pPr>
              <a:lnSpc>
                <a:spcPct val="90000"/>
              </a:lnSpc>
            </a:pPr>
            <a:r>
              <a:rPr lang="en-IN" sz="1600" dirty="0"/>
              <a:t>Challenge: Rapid growth, handling massive unstructured data</a:t>
            </a:r>
          </a:p>
          <a:p>
            <a:pPr>
              <a:lnSpc>
                <a:spcPct val="90000"/>
              </a:lnSpc>
            </a:pPr>
            <a:endParaRPr lang="en-IN" sz="1600" dirty="0"/>
          </a:p>
          <a:p>
            <a:pPr>
              <a:lnSpc>
                <a:spcPct val="90000"/>
              </a:lnSpc>
            </a:pPr>
            <a:r>
              <a:rPr lang="en-IN" sz="1600" dirty="0"/>
              <a:t>Key objectives: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	- Audit big data practices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	- Recommendations for IPO success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	- Analysis of content categories for engagement 		 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414560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Social Buzz has scaled rapidly, reaching 500M+ active users per month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Huge volumes of unstructured data requiring sophisticated management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Preparing for IPO: Need for structured data handling and best practices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Lack of prior external consultancy: Seeking expertise in scaling &amp; big data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Analytics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2DDFB-6C7F-6068-950B-4785AF9FD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9409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3" y="649480"/>
            <a:ext cx="518626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Conducted an on-site audit of Social Buzz’s data infrastructure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Extracted and analyzed sample datasets using SQL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Merged datasets and visualized insights</a:t>
            </a:r>
          </a:p>
          <a:p>
            <a:endParaRPr lang="en-US" sz="1700" dirty="0"/>
          </a:p>
          <a:p>
            <a:r>
              <a:rPr lang="en-US" sz="1700" dirty="0"/>
              <a:t>Engaged in technology workshops and stress testing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Consulted with previous IPO companies for best practices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Delivered a structured roadmap for IPO readiness and big data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233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Agenda</vt:lpstr>
      <vt:lpstr>Project Recap</vt:lpstr>
      <vt:lpstr>Problem Statement</vt:lpstr>
      <vt:lpstr>The Analytics Team</vt:lpstr>
      <vt:lpstr>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tanujapatil2810@gmail.com</cp:lastModifiedBy>
  <cp:revision>2</cp:revision>
  <dcterms:created xsi:type="dcterms:W3CDTF">2013-01-27T09:14:16Z</dcterms:created>
  <dcterms:modified xsi:type="dcterms:W3CDTF">2025-02-14T02:45:45Z</dcterms:modified>
  <cp:category/>
</cp:coreProperties>
</file>