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uj\Desktop\top_catego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uj\Desktop\ReactionTyp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top_categories!$B$1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top_categories!$A$2:$A$6</c:f>
              <c:strCache>
                <c:ptCount val="5"/>
                <c:pt idx="0">
                  <c:v>travel</c:v>
                </c:pt>
                <c:pt idx="1">
                  <c:v>science</c:v>
                </c:pt>
                <c:pt idx="2">
                  <c:v>healthy eating</c:v>
                </c:pt>
                <c:pt idx="3">
                  <c:v>animals</c:v>
                </c:pt>
                <c:pt idx="4">
                  <c:v>cooking</c:v>
                </c:pt>
              </c:strCache>
            </c:strRef>
          </c:cat>
          <c:val>
            <c:numRef>
              <c:f>top_categories!$B$2:$B$6</c:f>
              <c:numCache>
                <c:formatCode>General</c:formatCode>
                <c:ptCount val="5"/>
                <c:pt idx="0">
                  <c:v>53935</c:v>
                </c:pt>
                <c:pt idx="1">
                  <c:v>53657</c:v>
                </c:pt>
                <c:pt idx="2">
                  <c:v>52745</c:v>
                </c:pt>
                <c:pt idx="3">
                  <c:v>52443</c:v>
                </c:pt>
                <c:pt idx="4">
                  <c:v>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0-4C7A-9CFC-B7985B145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2719759"/>
        <c:axId val="1786583519"/>
      </c:barChart>
      <c:catAx>
        <c:axId val="1132719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583519"/>
        <c:crosses val="autoZero"/>
        <c:auto val="1"/>
        <c:lblAlgn val="ctr"/>
        <c:lblOffset val="100"/>
        <c:noMultiLvlLbl val="0"/>
      </c:catAx>
      <c:valAx>
        <c:axId val="17865835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71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233329529460991E-3"/>
          <c:y val="2.8310832208391992E-3"/>
          <c:w val="0.97342995169082125"/>
          <c:h val="0.810030615870336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[ReactionTypes.csv]ReactionTypes!$D$1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[ReactionTypes.csv]ReactionTypes!$B$2:$B$17</c:f>
              <c:strCache>
                <c:ptCount val="16"/>
                <c:pt idx="0">
                  <c:v>heart</c:v>
                </c:pt>
                <c:pt idx="1">
                  <c:v>want</c:v>
                </c:pt>
                <c:pt idx="2">
                  <c:v>disgust</c:v>
                </c:pt>
                <c:pt idx="3">
                  <c:v>hate</c:v>
                </c:pt>
                <c:pt idx="4">
                  <c:v>interested</c:v>
                </c:pt>
                <c:pt idx="5">
                  <c:v>indifferent</c:v>
                </c:pt>
                <c:pt idx="6">
                  <c:v>love</c:v>
                </c:pt>
                <c:pt idx="7">
                  <c:v>super love</c:v>
                </c:pt>
                <c:pt idx="8">
                  <c:v>cherish</c:v>
                </c:pt>
                <c:pt idx="9">
                  <c:v>adore</c:v>
                </c:pt>
                <c:pt idx="10">
                  <c:v>like</c:v>
                </c:pt>
                <c:pt idx="11">
                  <c:v>dislike</c:v>
                </c:pt>
                <c:pt idx="12">
                  <c:v>intrigued</c:v>
                </c:pt>
                <c:pt idx="13">
                  <c:v>peeking</c:v>
                </c:pt>
                <c:pt idx="14">
                  <c:v>scared</c:v>
                </c:pt>
                <c:pt idx="15">
                  <c:v>worried</c:v>
                </c:pt>
              </c:strCache>
            </c:strRef>
          </c:cat>
          <c:val>
            <c:numRef>
              <c:f>[ReactionTypes.csv]ReactionTypes!$D$2:$D$17</c:f>
              <c:numCache>
                <c:formatCode>General</c:formatCode>
                <c:ptCount val="16"/>
                <c:pt idx="0">
                  <c:v>60</c:v>
                </c:pt>
                <c:pt idx="1">
                  <c:v>70</c:v>
                </c:pt>
                <c:pt idx="2">
                  <c:v>0</c:v>
                </c:pt>
                <c:pt idx="3">
                  <c:v>5</c:v>
                </c:pt>
                <c:pt idx="4">
                  <c:v>30</c:v>
                </c:pt>
                <c:pt idx="5">
                  <c:v>20</c:v>
                </c:pt>
                <c:pt idx="6">
                  <c:v>65</c:v>
                </c:pt>
                <c:pt idx="7">
                  <c:v>75</c:v>
                </c:pt>
                <c:pt idx="8">
                  <c:v>70</c:v>
                </c:pt>
                <c:pt idx="9">
                  <c:v>72</c:v>
                </c:pt>
                <c:pt idx="10">
                  <c:v>50</c:v>
                </c:pt>
                <c:pt idx="11">
                  <c:v>10</c:v>
                </c:pt>
                <c:pt idx="12">
                  <c:v>45</c:v>
                </c:pt>
                <c:pt idx="13">
                  <c:v>35</c:v>
                </c:pt>
                <c:pt idx="14">
                  <c:v>15</c:v>
                </c:pt>
                <c:pt idx="1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8-4922-86AF-CBF6B176DA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7950303"/>
        <c:axId val="167951743"/>
      </c:barChart>
      <c:catAx>
        <c:axId val="16795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51743"/>
        <c:crosses val="autoZero"/>
        <c:auto val="1"/>
        <c:lblAlgn val="ctr"/>
        <c:lblOffset val="100"/>
        <c:noMultiLvlLbl val="0"/>
      </c:catAx>
      <c:valAx>
        <c:axId val="16795174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795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D3F-4126-8036-18CF-4CD84633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501C3-8A04-B166-69F3-E34456D0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BBBD-DE6F-85B9-1ADF-8450E75F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609D-1002-B8EE-7D08-A57F4EF8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A21C-41E8-F026-04F7-32ED38FE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CCEB-AEAB-76DE-0E7B-3FBC3ABB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B2FA-9DD4-957E-5043-41E0D082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2A02-D614-48E7-88B0-0E601A25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9C79-BC42-0FB3-A249-E075ED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DF2A-A785-C23F-BAC6-D52D5C0B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7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DEA91-9777-7B3E-185F-C2247BA5E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4BC43-0689-BB4E-CF6E-862B5B36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A51-9ACC-53A3-2789-0F66229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C7A0-BDC7-1594-02FA-E8583F48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E7A1-23D0-5B71-3EA8-F98EBA60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EF6-BB79-2366-4FF2-CEC82A47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B8C5-1084-A279-497F-3E8F7387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0A5C-BCCD-75DE-9921-642B84A2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EEDD-C0C0-9EDB-CC4B-BB4EDB1D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69FF-7C00-02CD-2CDD-1163A98E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4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2426-DD5B-7EF7-241C-1E6F1094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2BA5-1D4C-37FD-954D-06FFDC3B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06D0-0D41-F2B5-BF45-A30F1B7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456F-E9D7-3990-E5B9-2921813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A20B-250B-5107-BAF1-58DD025B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231C-2D76-C6FD-9581-769FD3F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33F7-6C76-FA8A-18E1-123A3937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8622-6DA4-A84A-97F4-A5B02503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EE4D-3EDF-59D8-A3D3-64D327F7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FA57-E3B9-EA5E-322E-36A80097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EA14-AE96-9B7F-1E2D-078D3D4E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714-07FF-A91C-D454-931A65B9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CD63-BEDA-B3C0-E0E6-05282048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3B6F5-E627-3370-270B-1F3C598D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F28F2-E84F-FFBD-D480-9949A9451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1AC0F-97A9-6749-F62B-967996CF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29C1B-C48B-9498-0A7E-2BBDFD1B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0DC38-8B71-C19E-549E-F8FC126E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339C3-F533-E2CA-BF30-17D43B6D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86D1-6C3F-5B5A-F763-7F38B1F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92E3-44D4-61CF-2869-E29F2AC9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DEFAE-0BD7-7CC8-DEB3-3F38CB9D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769A-0F3D-1425-B337-F6BBD7E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C92CC-C19E-D608-CD8E-1A4CA202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F7FDB-0516-D6E8-691B-1C21134A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DC149-C2F8-9BAF-102E-B8FAD6F9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D88A-4CFF-D495-848F-8A12B5B8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A9D5-F2B3-A15C-01AB-46A8E822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E58B-05C7-7368-2F4F-22ADEEE2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D8CDF-27FD-7608-A56B-E7317C17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2992-8596-781D-FCD3-E75A30F3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50228-3BB8-70C2-E559-97C09FE1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0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3338-6104-037E-F0BA-6848C462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FF27-3C69-FD8D-EEB7-2989F976A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006F8-E780-D88F-4F87-C2F59440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353A-FE7A-16EB-3001-D22EDF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E9171-C4A5-6782-520B-E865B812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50AF-04C0-07E5-C8D1-B0FE7145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3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3AB33-0F92-348A-BAEF-88BBCD46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AD55-6489-54B4-FA69-D9ADCE5A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EAEB-C8A3-0117-EEC6-54C3372D6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4269E-E60D-4794-8787-7FBACEB7038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8D0B-A4D9-296F-851D-5A0E3F86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B528-FDC1-4AE5-3F6F-351BBA48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FB9C5-FC9D-4A65-99AC-D80B28B91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2E11B0-AEA2-43D9-3310-30B9D5C83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911032"/>
              </p:ext>
            </p:extLst>
          </p:nvPr>
        </p:nvGraphicFramePr>
        <p:xfrm>
          <a:off x="1587641" y="803868"/>
          <a:ext cx="9083708" cy="5436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6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94E1-09C6-C97A-846A-E73FBAF8E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572756"/>
            <a:ext cx="10369899" cy="61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F47AEEF-A035-AFF8-70F9-56BE05CEF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79" y="472273"/>
            <a:ext cx="7194619" cy="570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5372E8-BE21-A030-18B1-28DEA7713B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b="4246"/>
          <a:stretch/>
        </p:blipFill>
        <p:spPr bwMode="auto">
          <a:xfrm>
            <a:off x="0" y="694619"/>
            <a:ext cx="11857035" cy="58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8D2D18-DFE3-0F19-3675-95B212E7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98394"/>
              </p:ext>
            </p:extLst>
          </p:nvPr>
        </p:nvGraphicFramePr>
        <p:xfrm>
          <a:off x="474406" y="835742"/>
          <a:ext cx="10515600" cy="588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tanujapatil2810@gmail.com</dc:creator>
  <cp:lastModifiedBy>tanujapatil2810@gmail.com</cp:lastModifiedBy>
  <cp:revision>1</cp:revision>
  <dcterms:created xsi:type="dcterms:W3CDTF">2025-02-14T03:32:30Z</dcterms:created>
  <dcterms:modified xsi:type="dcterms:W3CDTF">2025-02-14T03:48:59Z</dcterms:modified>
</cp:coreProperties>
</file>