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563624" y="856488"/>
            <a:ext cx="5145405" cy="5145405"/>
          </a:xfrm>
          <a:custGeom>
            <a:avLst/>
            <a:gdLst/>
            <a:ahLst/>
            <a:cxnLst/>
            <a:rect l="l" t="t" r="r" b="b"/>
            <a:pathLst>
              <a:path w="5145405" h="5145405">
                <a:moveTo>
                  <a:pt x="2572512" y="0"/>
                </a:moveTo>
                <a:lnTo>
                  <a:pt x="2524182" y="444"/>
                </a:lnTo>
                <a:lnTo>
                  <a:pt x="2476069" y="1774"/>
                </a:lnTo>
                <a:lnTo>
                  <a:pt x="2428180" y="3980"/>
                </a:lnTo>
                <a:lnTo>
                  <a:pt x="2380523" y="7056"/>
                </a:lnTo>
                <a:lnTo>
                  <a:pt x="2333105" y="10992"/>
                </a:lnTo>
                <a:lnTo>
                  <a:pt x="2285935" y="15783"/>
                </a:lnTo>
                <a:lnTo>
                  <a:pt x="2239019" y="21418"/>
                </a:lnTo>
                <a:lnTo>
                  <a:pt x="2192367" y="27892"/>
                </a:lnTo>
                <a:lnTo>
                  <a:pt x="2145985" y="35196"/>
                </a:lnTo>
                <a:lnTo>
                  <a:pt x="2099881" y="43323"/>
                </a:lnTo>
                <a:lnTo>
                  <a:pt x="2054064" y="52264"/>
                </a:lnTo>
                <a:lnTo>
                  <a:pt x="2008540" y="62012"/>
                </a:lnTo>
                <a:lnTo>
                  <a:pt x="1963318" y="72559"/>
                </a:lnTo>
                <a:lnTo>
                  <a:pt x="1918405" y="83898"/>
                </a:lnTo>
                <a:lnTo>
                  <a:pt x="1873810" y="96020"/>
                </a:lnTo>
                <a:lnTo>
                  <a:pt x="1829540" y="108918"/>
                </a:lnTo>
                <a:lnTo>
                  <a:pt x="1785602" y="122584"/>
                </a:lnTo>
                <a:lnTo>
                  <a:pt x="1742005" y="137010"/>
                </a:lnTo>
                <a:lnTo>
                  <a:pt x="1698757" y="152189"/>
                </a:lnTo>
                <a:lnTo>
                  <a:pt x="1655864" y="168112"/>
                </a:lnTo>
                <a:lnTo>
                  <a:pt x="1613335" y="184772"/>
                </a:lnTo>
                <a:lnTo>
                  <a:pt x="1571178" y="202162"/>
                </a:lnTo>
                <a:lnTo>
                  <a:pt x="1529400" y="220272"/>
                </a:lnTo>
                <a:lnTo>
                  <a:pt x="1488010" y="239097"/>
                </a:lnTo>
                <a:lnTo>
                  <a:pt x="1447014" y="258627"/>
                </a:lnTo>
                <a:lnTo>
                  <a:pt x="1406421" y="278855"/>
                </a:lnTo>
                <a:lnTo>
                  <a:pt x="1366239" y="299774"/>
                </a:lnTo>
                <a:lnTo>
                  <a:pt x="1326475" y="321375"/>
                </a:lnTo>
                <a:lnTo>
                  <a:pt x="1287137" y="343651"/>
                </a:lnTo>
                <a:lnTo>
                  <a:pt x="1248232" y="366594"/>
                </a:lnTo>
                <a:lnTo>
                  <a:pt x="1209770" y="390196"/>
                </a:lnTo>
                <a:lnTo>
                  <a:pt x="1171756" y="414450"/>
                </a:lnTo>
                <a:lnTo>
                  <a:pt x="1134200" y="439347"/>
                </a:lnTo>
                <a:lnTo>
                  <a:pt x="1097109" y="464880"/>
                </a:lnTo>
                <a:lnTo>
                  <a:pt x="1060490" y="491041"/>
                </a:lnTo>
                <a:lnTo>
                  <a:pt x="1024352" y="517823"/>
                </a:lnTo>
                <a:lnTo>
                  <a:pt x="988702" y="545217"/>
                </a:lnTo>
                <a:lnTo>
                  <a:pt x="953548" y="573216"/>
                </a:lnTo>
                <a:lnTo>
                  <a:pt x="918898" y="601812"/>
                </a:lnTo>
                <a:lnTo>
                  <a:pt x="884759" y="630997"/>
                </a:lnTo>
                <a:lnTo>
                  <a:pt x="851139" y="660763"/>
                </a:lnTo>
                <a:lnTo>
                  <a:pt x="818047" y="691104"/>
                </a:lnTo>
                <a:lnTo>
                  <a:pt x="785490" y="722010"/>
                </a:lnTo>
                <a:lnTo>
                  <a:pt x="753475" y="753475"/>
                </a:lnTo>
                <a:lnTo>
                  <a:pt x="722010" y="785490"/>
                </a:lnTo>
                <a:lnTo>
                  <a:pt x="691104" y="818047"/>
                </a:lnTo>
                <a:lnTo>
                  <a:pt x="660763" y="851139"/>
                </a:lnTo>
                <a:lnTo>
                  <a:pt x="630997" y="884759"/>
                </a:lnTo>
                <a:lnTo>
                  <a:pt x="601812" y="918898"/>
                </a:lnTo>
                <a:lnTo>
                  <a:pt x="573216" y="953548"/>
                </a:lnTo>
                <a:lnTo>
                  <a:pt x="545217" y="988702"/>
                </a:lnTo>
                <a:lnTo>
                  <a:pt x="517823" y="1024352"/>
                </a:lnTo>
                <a:lnTo>
                  <a:pt x="491041" y="1060490"/>
                </a:lnTo>
                <a:lnTo>
                  <a:pt x="464880" y="1097109"/>
                </a:lnTo>
                <a:lnTo>
                  <a:pt x="439347" y="1134200"/>
                </a:lnTo>
                <a:lnTo>
                  <a:pt x="414450" y="1171756"/>
                </a:lnTo>
                <a:lnTo>
                  <a:pt x="390196" y="1209770"/>
                </a:lnTo>
                <a:lnTo>
                  <a:pt x="366594" y="1248232"/>
                </a:lnTo>
                <a:lnTo>
                  <a:pt x="343651" y="1287137"/>
                </a:lnTo>
                <a:lnTo>
                  <a:pt x="321375" y="1326475"/>
                </a:lnTo>
                <a:lnTo>
                  <a:pt x="299774" y="1366239"/>
                </a:lnTo>
                <a:lnTo>
                  <a:pt x="278855" y="1406421"/>
                </a:lnTo>
                <a:lnTo>
                  <a:pt x="258627" y="1447014"/>
                </a:lnTo>
                <a:lnTo>
                  <a:pt x="239097" y="1488010"/>
                </a:lnTo>
                <a:lnTo>
                  <a:pt x="220272" y="1529400"/>
                </a:lnTo>
                <a:lnTo>
                  <a:pt x="202162" y="1571178"/>
                </a:lnTo>
                <a:lnTo>
                  <a:pt x="184772" y="1613335"/>
                </a:lnTo>
                <a:lnTo>
                  <a:pt x="168112" y="1655864"/>
                </a:lnTo>
                <a:lnTo>
                  <a:pt x="152189" y="1698757"/>
                </a:lnTo>
                <a:lnTo>
                  <a:pt x="137010" y="1742005"/>
                </a:lnTo>
                <a:lnTo>
                  <a:pt x="122584" y="1785602"/>
                </a:lnTo>
                <a:lnTo>
                  <a:pt x="108918" y="1829540"/>
                </a:lnTo>
                <a:lnTo>
                  <a:pt x="96020" y="1873810"/>
                </a:lnTo>
                <a:lnTo>
                  <a:pt x="83898" y="1918405"/>
                </a:lnTo>
                <a:lnTo>
                  <a:pt x="72559" y="1963318"/>
                </a:lnTo>
                <a:lnTo>
                  <a:pt x="62012" y="2008540"/>
                </a:lnTo>
                <a:lnTo>
                  <a:pt x="52264" y="2054064"/>
                </a:lnTo>
                <a:lnTo>
                  <a:pt x="43323" y="2099881"/>
                </a:lnTo>
                <a:lnTo>
                  <a:pt x="35196" y="2145985"/>
                </a:lnTo>
                <a:lnTo>
                  <a:pt x="27892" y="2192367"/>
                </a:lnTo>
                <a:lnTo>
                  <a:pt x="21418" y="2239019"/>
                </a:lnTo>
                <a:lnTo>
                  <a:pt x="15783" y="2285935"/>
                </a:lnTo>
                <a:lnTo>
                  <a:pt x="10992" y="2333105"/>
                </a:lnTo>
                <a:lnTo>
                  <a:pt x="7056" y="2380523"/>
                </a:lnTo>
                <a:lnTo>
                  <a:pt x="3980" y="2428180"/>
                </a:lnTo>
                <a:lnTo>
                  <a:pt x="1774" y="2476069"/>
                </a:lnTo>
                <a:lnTo>
                  <a:pt x="444" y="2524182"/>
                </a:lnTo>
                <a:lnTo>
                  <a:pt x="0" y="2572512"/>
                </a:lnTo>
                <a:lnTo>
                  <a:pt x="444" y="2620841"/>
                </a:lnTo>
                <a:lnTo>
                  <a:pt x="1774" y="2668954"/>
                </a:lnTo>
                <a:lnTo>
                  <a:pt x="3980" y="2716843"/>
                </a:lnTo>
                <a:lnTo>
                  <a:pt x="7056" y="2764500"/>
                </a:lnTo>
                <a:lnTo>
                  <a:pt x="10992" y="2811918"/>
                </a:lnTo>
                <a:lnTo>
                  <a:pt x="15783" y="2859088"/>
                </a:lnTo>
                <a:lnTo>
                  <a:pt x="21418" y="2906004"/>
                </a:lnTo>
                <a:lnTo>
                  <a:pt x="27892" y="2952656"/>
                </a:lnTo>
                <a:lnTo>
                  <a:pt x="35196" y="2999038"/>
                </a:lnTo>
                <a:lnTo>
                  <a:pt x="43323" y="3045142"/>
                </a:lnTo>
                <a:lnTo>
                  <a:pt x="52264" y="3090959"/>
                </a:lnTo>
                <a:lnTo>
                  <a:pt x="62012" y="3136483"/>
                </a:lnTo>
                <a:lnTo>
                  <a:pt x="72559" y="3181705"/>
                </a:lnTo>
                <a:lnTo>
                  <a:pt x="83898" y="3226618"/>
                </a:lnTo>
                <a:lnTo>
                  <a:pt x="96020" y="3271213"/>
                </a:lnTo>
                <a:lnTo>
                  <a:pt x="108918" y="3315483"/>
                </a:lnTo>
                <a:lnTo>
                  <a:pt x="122584" y="3359421"/>
                </a:lnTo>
                <a:lnTo>
                  <a:pt x="137010" y="3403018"/>
                </a:lnTo>
                <a:lnTo>
                  <a:pt x="152189" y="3446266"/>
                </a:lnTo>
                <a:lnTo>
                  <a:pt x="168112" y="3489159"/>
                </a:lnTo>
                <a:lnTo>
                  <a:pt x="184772" y="3531688"/>
                </a:lnTo>
                <a:lnTo>
                  <a:pt x="202162" y="3573845"/>
                </a:lnTo>
                <a:lnTo>
                  <a:pt x="220272" y="3615623"/>
                </a:lnTo>
                <a:lnTo>
                  <a:pt x="239097" y="3657013"/>
                </a:lnTo>
                <a:lnTo>
                  <a:pt x="258627" y="3698009"/>
                </a:lnTo>
                <a:lnTo>
                  <a:pt x="278855" y="3738602"/>
                </a:lnTo>
                <a:lnTo>
                  <a:pt x="299774" y="3778784"/>
                </a:lnTo>
                <a:lnTo>
                  <a:pt x="321375" y="3818548"/>
                </a:lnTo>
                <a:lnTo>
                  <a:pt x="343651" y="3857886"/>
                </a:lnTo>
                <a:lnTo>
                  <a:pt x="366594" y="3896791"/>
                </a:lnTo>
                <a:lnTo>
                  <a:pt x="390196" y="3935253"/>
                </a:lnTo>
                <a:lnTo>
                  <a:pt x="414450" y="3973267"/>
                </a:lnTo>
                <a:lnTo>
                  <a:pt x="439347" y="4010823"/>
                </a:lnTo>
                <a:lnTo>
                  <a:pt x="464880" y="4047914"/>
                </a:lnTo>
                <a:lnTo>
                  <a:pt x="491041" y="4084533"/>
                </a:lnTo>
                <a:lnTo>
                  <a:pt x="517823" y="4120671"/>
                </a:lnTo>
                <a:lnTo>
                  <a:pt x="545217" y="4156321"/>
                </a:lnTo>
                <a:lnTo>
                  <a:pt x="573216" y="4191475"/>
                </a:lnTo>
                <a:lnTo>
                  <a:pt x="601812" y="4226125"/>
                </a:lnTo>
                <a:lnTo>
                  <a:pt x="630997" y="4260264"/>
                </a:lnTo>
                <a:lnTo>
                  <a:pt x="660763" y="4293884"/>
                </a:lnTo>
                <a:lnTo>
                  <a:pt x="691104" y="4326976"/>
                </a:lnTo>
                <a:lnTo>
                  <a:pt x="722010" y="4359533"/>
                </a:lnTo>
                <a:lnTo>
                  <a:pt x="753475" y="4391548"/>
                </a:lnTo>
                <a:lnTo>
                  <a:pt x="785490" y="4423013"/>
                </a:lnTo>
                <a:lnTo>
                  <a:pt x="818047" y="4453919"/>
                </a:lnTo>
                <a:lnTo>
                  <a:pt x="851139" y="4484260"/>
                </a:lnTo>
                <a:lnTo>
                  <a:pt x="884759" y="4514026"/>
                </a:lnTo>
                <a:lnTo>
                  <a:pt x="918898" y="4543211"/>
                </a:lnTo>
                <a:lnTo>
                  <a:pt x="953548" y="4571807"/>
                </a:lnTo>
                <a:lnTo>
                  <a:pt x="988702" y="4599806"/>
                </a:lnTo>
                <a:lnTo>
                  <a:pt x="1024352" y="4627200"/>
                </a:lnTo>
                <a:lnTo>
                  <a:pt x="1060490" y="4653982"/>
                </a:lnTo>
                <a:lnTo>
                  <a:pt x="1097109" y="4680143"/>
                </a:lnTo>
                <a:lnTo>
                  <a:pt x="1134200" y="4705676"/>
                </a:lnTo>
                <a:lnTo>
                  <a:pt x="1171756" y="4730573"/>
                </a:lnTo>
                <a:lnTo>
                  <a:pt x="1209770" y="4754827"/>
                </a:lnTo>
                <a:lnTo>
                  <a:pt x="1248232" y="4778429"/>
                </a:lnTo>
                <a:lnTo>
                  <a:pt x="1287137" y="4801372"/>
                </a:lnTo>
                <a:lnTo>
                  <a:pt x="1326475" y="4823648"/>
                </a:lnTo>
                <a:lnTo>
                  <a:pt x="1366239" y="4845249"/>
                </a:lnTo>
                <a:lnTo>
                  <a:pt x="1406421" y="4866168"/>
                </a:lnTo>
                <a:lnTo>
                  <a:pt x="1447014" y="4886396"/>
                </a:lnTo>
                <a:lnTo>
                  <a:pt x="1488010" y="4905926"/>
                </a:lnTo>
                <a:lnTo>
                  <a:pt x="1529400" y="4924751"/>
                </a:lnTo>
                <a:lnTo>
                  <a:pt x="1571178" y="4942861"/>
                </a:lnTo>
                <a:lnTo>
                  <a:pt x="1613335" y="4960251"/>
                </a:lnTo>
                <a:lnTo>
                  <a:pt x="1655864" y="4976911"/>
                </a:lnTo>
                <a:lnTo>
                  <a:pt x="1698757" y="4992834"/>
                </a:lnTo>
                <a:lnTo>
                  <a:pt x="1742005" y="5008013"/>
                </a:lnTo>
                <a:lnTo>
                  <a:pt x="1785602" y="5022439"/>
                </a:lnTo>
                <a:lnTo>
                  <a:pt x="1829540" y="5036105"/>
                </a:lnTo>
                <a:lnTo>
                  <a:pt x="1873810" y="5049003"/>
                </a:lnTo>
                <a:lnTo>
                  <a:pt x="1918405" y="5061125"/>
                </a:lnTo>
                <a:lnTo>
                  <a:pt x="1963318" y="5072464"/>
                </a:lnTo>
                <a:lnTo>
                  <a:pt x="2008540" y="5083011"/>
                </a:lnTo>
                <a:lnTo>
                  <a:pt x="2054064" y="5092759"/>
                </a:lnTo>
                <a:lnTo>
                  <a:pt x="2099881" y="5101700"/>
                </a:lnTo>
                <a:lnTo>
                  <a:pt x="2145985" y="5109827"/>
                </a:lnTo>
                <a:lnTo>
                  <a:pt x="2192367" y="5117131"/>
                </a:lnTo>
                <a:lnTo>
                  <a:pt x="2239019" y="5123605"/>
                </a:lnTo>
                <a:lnTo>
                  <a:pt x="2285935" y="5129240"/>
                </a:lnTo>
                <a:lnTo>
                  <a:pt x="2333105" y="5134031"/>
                </a:lnTo>
                <a:lnTo>
                  <a:pt x="2380523" y="5137967"/>
                </a:lnTo>
                <a:lnTo>
                  <a:pt x="2428180" y="5141043"/>
                </a:lnTo>
                <a:lnTo>
                  <a:pt x="2476069" y="5143249"/>
                </a:lnTo>
                <a:lnTo>
                  <a:pt x="2524182" y="5144579"/>
                </a:lnTo>
                <a:lnTo>
                  <a:pt x="2572512" y="5145024"/>
                </a:lnTo>
                <a:lnTo>
                  <a:pt x="2620841" y="5144579"/>
                </a:lnTo>
                <a:lnTo>
                  <a:pt x="2668954" y="5143249"/>
                </a:lnTo>
                <a:lnTo>
                  <a:pt x="2716843" y="5141043"/>
                </a:lnTo>
                <a:lnTo>
                  <a:pt x="2764500" y="5137967"/>
                </a:lnTo>
                <a:lnTo>
                  <a:pt x="2811918" y="5134031"/>
                </a:lnTo>
                <a:lnTo>
                  <a:pt x="2859088" y="5129240"/>
                </a:lnTo>
                <a:lnTo>
                  <a:pt x="2906004" y="5123605"/>
                </a:lnTo>
                <a:lnTo>
                  <a:pt x="2952656" y="5117131"/>
                </a:lnTo>
                <a:lnTo>
                  <a:pt x="2999038" y="5109827"/>
                </a:lnTo>
                <a:lnTo>
                  <a:pt x="3045142" y="5101700"/>
                </a:lnTo>
                <a:lnTo>
                  <a:pt x="3090959" y="5092759"/>
                </a:lnTo>
                <a:lnTo>
                  <a:pt x="3136483" y="5083011"/>
                </a:lnTo>
                <a:lnTo>
                  <a:pt x="3181705" y="5072464"/>
                </a:lnTo>
                <a:lnTo>
                  <a:pt x="3226618" y="5061125"/>
                </a:lnTo>
                <a:lnTo>
                  <a:pt x="3271213" y="5049003"/>
                </a:lnTo>
                <a:lnTo>
                  <a:pt x="3315483" y="5036105"/>
                </a:lnTo>
                <a:lnTo>
                  <a:pt x="3359421" y="5022439"/>
                </a:lnTo>
                <a:lnTo>
                  <a:pt x="3403018" y="5008013"/>
                </a:lnTo>
                <a:lnTo>
                  <a:pt x="3446266" y="4992834"/>
                </a:lnTo>
                <a:lnTo>
                  <a:pt x="3489159" y="4976911"/>
                </a:lnTo>
                <a:lnTo>
                  <a:pt x="3531688" y="4960251"/>
                </a:lnTo>
                <a:lnTo>
                  <a:pt x="3573845" y="4942861"/>
                </a:lnTo>
                <a:lnTo>
                  <a:pt x="3615623" y="4924751"/>
                </a:lnTo>
                <a:lnTo>
                  <a:pt x="3657013" y="4905926"/>
                </a:lnTo>
                <a:lnTo>
                  <a:pt x="3698009" y="4886396"/>
                </a:lnTo>
                <a:lnTo>
                  <a:pt x="3738602" y="4866168"/>
                </a:lnTo>
                <a:lnTo>
                  <a:pt x="3778784" y="4845249"/>
                </a:lnTo>
                <a:lnTo>
                  <a:pt x="3818548" y="4823648"/>
                </a:lnTo>
                <a:lnTo>
                  <a:pt x="3857886" y="4801372"/>
                </a:lnTo>
                <a:lnTo>
                  <a:pt x="3896791" y="4778429"/>
                </a:lnTo>
                <a:lnTo>
                  <a:pt x="3935253" y="4754827"/>
                </a:lnTo>
                <a:lnTo>
                  <a:pt x="3973267" y="4730573"/>
                </a:lnTo>
                <a:lnTo>
                  <a:pt x="4010823" y="4705676"/>
                </a:lnTo>
                <a:lnTo>
                  <a:pt x="4047914" y="4680143"/>
                </a:lnTo>
                <a:lnTo>
                  <a:pt x="4084533" y="4653982"/>
                </a:lnTo>
                <a:lnTo>
                  <a:pt x="4120671" y="4627200"/>
                </a:lnTo>
                <a:lnTo>
                  <a:pt x="4156321" y="4599806"/>
                </a:lnTo>
                <a:lnTo>
                  <a:pt x="4191475" y="4571807"/>
                </a:lnTo>
                <a:lnTo>
                  <a:pt x="4226125" y="4543211"/>
                </a:lnTo>
                <a:lnTo>
                  <a:pt x="4260264" y="4514026"/>
                </a:lnTo>
                <a:lnTo>
                  <a:pt x="4293884" y="4484260"/>
                </a:lnTo>
                <a:lnTo>
                  <a:pt x="4326976" y="4453919"/>
                </a:lnTo>
                <a:lnTo>
                  <a:pt x="4359533" y="4423013"/>
                </a:lnTo>
                <a:lnTo>
                  <a:pt x="4391548" y="4391548"/>
                </a:lnTo>
                <a:lnTo>
                  <a:pt x="4423013" y="4359533"/>
                </a:lnTo>
                <a:lnTo>
                  <a:pt x="4453919" y="4326976"/>
                </a:lnTo>
                <a:lnTo>
                  <a:pt x="4484260" y="4293884"/>
                </a:lnTo>
                <a:lnTo>
                  <a:pt x="4514026" y="4260264"/>
                </a:lnTo>
                <a:lnTo>
                  <a:pt x="4543211" y="4226125"/>
                </a:lnTo>
                <a:lnTo>
                  <a:pt x="4571807" y="4191475"/>
                </a:lnTo>
                <a:lnTo>
                  <a:pt x="4599806" y="4156321"/>
                </a:lnTo>
                <a:lnTo>
                  <a:pt x="4627200" y="4120671"/>
                </a:lnTo>
                <a:lnTo>
                  <a:pt x="4653982" y="4084533"/>
                </a:lnTo>
                <a:lnTo>
                  <a:pt x="4680143" y="4047914"/>
                </a:lnTo>
                <a:lnTo>
                  <a:pt x="4705676" y="4010823"/>
                </a:lnTo>
                <a:lnTo>
                  <a:pt x="4730573" y="3973267"/>
                </a:lnTo>
                <a:lnTo>
                  <a:pt x="4754827" y="3935253"/>
                </a:lnTo>
                <a:lnTo>
                  <a:pt x="4778429" y="3896791"/>
                </a:lnTo>
                <a:lnTo>
                  <a:pt x="4801372" y="3857886"/>
                </a:lnTo>
                <a:lnTo>
                  <a:pt x="4823648" y="3818548"/>
                </a:lnTo>
                <a:lnTo>
                  <a:pt x="4845249" y="3778784"/>
                </a:lnTo>
                <a:lnTo>
                  <a:pt x="4866168" y="3738602"/>
                </a:lnTo>
                <a:lnTo>
                  <a:pt x="4886396" y="3698009"/>
                </a:lnTo>
                <a:lnTo>
                  <a:pt x="4905926" y="3657013"/>
                </a:lnTo>
                <a:lnTo>
                  <a:pt x="4924751" y="3615623"/>
                </a:lnTo>
                <a:lnTo>
                  <a:pt x="4942861" y="3573845"/>
                </a:lnTo>
                <a:lnTo>
                  <a:pt x="4960251" y="3531688"/>
                </a:lnTo>
                <a:lnTo>
                  <a:pt x="4976911" y="3489159"/>
                </a:lnTo>
                <a:lnTo>
                  <a:pt x="4992834" y="3446266"/>
                </a:lnTo>
                <a:lnTo>
                  <a:pt x="5008013" y="3403018"/>
                </a:lnTo>
                <a:lnTo>
                  <a:pt x="5022439" y="3359421"/>
                </a:lnTo>
                <a:lnTo>
                  <a:pt x="5036105" y="3315483"/>
                </a:lnTo>
                <a:lnTo>
                  <a:pt x="5049003" y="3271213"/>
                </a:lnTo>
                <a:lnTo>
                  <a:pt x="5061125" y="3226618"/>
                </a:lnTo>
                <a:lnTo>
                  <a:pt x="5072464" y="3181705"/>
                </a:lnTo>
                <a:lnTo>
                  <a:pt x="5083011" y="3136483"/>
                </a:lnTo>
                <a:lnTo>
                  <a:pt x="5092759" y="3090959"/>
                </a:lnTo>
                <a:lnTo>
                  <a:pt x="5101700" y="3045142"/>
                </a:lnTo>
                <a:lnTo>
                  <a:pt x="5109827" y="2999038"/>
                </a:lnTo>
                <a:lnTo>
                  <a:pt x="5117131" y="2952656"/>
                </a:lnTo>
                <a:lnTo>
                  <a:pt x="5123605" y="2906004"/>
                </a:lnTo>
                <a:lnTo>
                  <a:pt x="5129240" y="2859088"/>
                </a:lnTo>
                <a:lnTo>
                  <a:pt x="5134031" y="2811918"/>
                </a:lnTo>
                <a:lnTo>
                  <a:pt x="5137967" y="2764500"/>
                </a:lnTo>
                <a:lnTo>
                  <a:pt x="5141043" y="2716843"/>
                </a:lnTo>
                <a:lnTo>
                  <a:pt x="5143249" y="2668954"/>
                </a:lnTo>
                <a:lnTo>
                  <a:pt x="5144579" y="2620841"/>
                </a:lnTo>
                <a:lnTo>
                  <a:pt x="5145024" y="2572512"/>
                </a:lnTo>
                <a:lnTo>
                  <a:pt x="5144579" y="2524182"/>
                </a:lnTo>
                <a:lnTo>
                  <a:pt x="5143249" y="2476069"/>
                </a:lnTo>
                <a:lnTo>
                  <a:pt x="5141043" y="2428180"/>
                </a:lnTo>
                <a:lnTo>
                  <a:pt x="5137967" y="2380523"/>
                </a:lnTo>
                <a:lnTo>
                  <a:pt x="5134031" y="2333105"/>
                </a:lnTo>
                <a:lnTo>
                  <a:pt x="5129240" y="2285935"/>
                </a:lnTo>
                <a:lnTo>
                  <a:pt x="5123605" y="2239019"/>
                </a:lnTo>
                <a:lnTo>
                  <a:pt x="5117131" y="2192367"/>
                </a:lnTo>
                <a:lnTo>
                  <a:pt x="5109827" y="2145985"/>
                </a:lnTo>
                <a:lnTo>
                  <a:pt x="5101700" y="2099881"/>
                </a:lnTo>
                <a:lnTo>
                  <a:pt x="5092759" y="2054064"/>
                </a:lnTo>
                <a:lnTo>
                  <a:pt x="5083011" y="2008540"/>
                </a:lnTo>
                <a:lnTo>
                  <a:pt x="5072464" y="1963318"/>
                </a:lnTo>
                <a:lnTo>
                  <a:pt x="5061125" y="1918405"/>
                </a:lnTo>
                <a:lnTo>
                  <a:pt x="5049003" y="1873810"/>
                </a:lnTo>
                <a:lnTo>
                  <a:pt x="5036105" y="1829540"/>
                </a:lnTo>
                <a:lnTo>
                  <a:pt x="5022439" y="1785602"/>
                </a:lnTo>
                <a:lnTo>
                  <a:pt x="5008013" y="1742005"/>
                </a:lnTo>
                <a:lnTo>
                  <a:pt x="4992834" y="1698757"/>
                </a:lnTo>
                <a:lnTo>
                  <a:pt x="4976911" y="1655864"/>
                </a:lnTo>
                <a:lnTo>
                  <a:pt x="4960251" y="1613335"/>
                </a:lnTo>
                <a:lnTo>
                  <a:pt x="4942861" y="1571178"/>
                </a:lnTo>
                <a:lnTo>
                  <a:pt x="4924751" y="1529400"/>
                </a:lnTo>
                <a:lnTo>
                  <a:pt x="4905926" y="1488010"/>
                </a:lnTo>
                <a:lnTo>
                  <a:pt x="4886396" y="1447014"/>
                </a:lnTo>
                <a:lnTo>
                  <a:pt x="4866168" y="1406421"/>
                </a:lnTo>
                <a:lnTo>
                  <a:pt x="4845249" y="1366239"/>
                </a:lnTo>
                <a:lnTo>
                  <a:pt x="4823648" y="1326475"/>
                </a:lnTo>
                <a:lnTo>
                  <a:pt x="4801372" y="1287137"/>
                </a:lnTo>
                <a:lnTo>
                  <a:pt x="4778429" y="1248232"/>
                </a:lnTo>
                <a:lnTo>
                  <a:pt x="4754827" y="1209770"/>
                </a:lnTo>
                <a:lnTo>
                  <a:pt x="4730573" y="1171756"/>
                </a:lnTo>
                <a:lnTo>
                  <a:pt x="4705676" y="1134200"/>
                </a:lnTo>
                <a:lnTo>
                  <a:pt x="4680143" y="1097109"/>
                </a:lnTo>
                <a:lnTo>
                  <a:pt x="4653982" y="1060490"/>
                </a:lnTo>
                <a:lnTo>
                  <a:pt x="4627200" y="1024352"/>
                </a:lnTo>
                <a:lnTo>
                  <a:pt x="4599806" y="988702"/>
                </a:lnTo>
                <a:lnTo>
                  <a:pt x="4571807" y="953548"/>
                </a:lnTo>
                <a:lnTo>
                  <a:pt x="4543211" y="918898"/>
                </a:lnTo>
                <a:lnTo>
                  <a:pt x="4514026" y="884759"/>
                </a:lnTo>
                <a:lnTo>
                  <a:pt x="4484260" y="851139"/>
                </a:lnTo>
                <a:lnTo>
                  <a:pt x="4453919" y="818047"/>
                </a:lnTo>
                <a:lnTo>
                  <a:pt x="4423013" y="785490"/>
                </a:lnTo>
                <a:lnTo>
                  <a:pt x="4391548" y="753475"/>
                </a:lnTo>
                <a:lnTo>
                  <a:pt x="4359533" y="722010"/>
                </a:lnTo>
                <a:lnTo>
                  <a:pt x="4326976" y="691104"/>
                </a:lnTo>
                <a:lnTo>
                  <a:pt x="4293884" y="660763"/>
                </a:lnTo>
                <a:lnTo>
                  <a:pt x="4260264" y="630997"/>
                </a:lnTo>
                <a:lnTo>
                  <a:pt x="4226125" y="601812"/>
                </a:lnTo>
                <a:lnTo>
                  <a:pt x="4191475" y="573216"/>
                </a:lnTo>
                <a:lnTo>
                  <a:pt x="4156321" y="545217"/>
                </a:lnTo>
                <a:lnTo>
                  <a:pt x="4120671" y="517823"/>
                </a:lnTo>
                <a:lnTo>
                  <a:pt x="4084533" y="491041"/>
                </a:lnTo>
                <a:lnTo>
                  <a:pt x="4047914" y="464880"/>
                </a:lnTo>
                <a:lnTo>
                  <a:pt x="4010823" y="439347"/>
                </a:lnTo>
                <a:lnTo>
                  <a:pt x="3973267" y="414450"/>
                </a:lnTo>
                <a:lnTo>
                  <a:pt x="3935253" y="390196"/>
                </a:lnTo>
                <a:lnTo>
                  <a:pt x="3896791" y="366594"/>
                </a:lnTo>
                <a:lnTo>
                  <a:pt x="3857886" y="343651"/>
                </a:lnTo>
                <a:lnTo>
                  <a:pt x="3818548" y="321375"/>
                </a:lnTo>
                <a:lnTo>
                  <a:pt x="3778784" y="299774"/>
                </a:lnTo>
                <a:lnTo>
                  <a:pt x="3738602" y="278855"/>
                </a:lnTo>
                <a:lnTo>
                  <a:pt x="3698009" y="258627"/>
                </a:lnTo>
                <a:lnTo>
                  <a:pt x="3657013" y="239097"/>
                </a:lnTo>
                <a:lnTo>
                  <a:pt x="3615623" y="220272"/>
                </a:lnTo>
                <a:lnTo>
                  <a:pt x="3573845" y="202162"/>
                </a:lnTo>
                <a:lnTo>
                  <a:pt x="3531688" y="184772"/>
                </a:lnTo>
                <a:lnTo>
                  <a:pt x="3489159" y="168112"/>
                </a:lnTo>
                <a:lnTo>
                  <a:pt x="3446266" y="152189"/>
                </a:lnTo>
                <a:lnTo>
                  <a:pt x="3403018" y="137010"/>
                </a:lnTo>
                <a:lnTo>
                  <a:pt x="3359421" y="122584"/>
                </a:lnTo>
                <a:lnTo>
                  <a:pt x="3315483" y="108918"/>
                </a:lnTo>
                <a:lnTo>
                  <a:pt x="3271213" y="96020"/>
                </a:lnTo>
                <a:lnTo>
                  <a:pt x="3226618" y="83898"/>
                </a:lnTo>
                <a:lnTo>
                  <a:pt x="3181705" y="72559"/>
                </a:lnTo>
                <a:lnTo>
                  <a:pt x="3136483" y="62012"/>
                </a:lnTo>
                <a:lnTo>
                  <a:pt x="3090959" y="52264"/>
                </a:lnTo>
                <a:lnTo>
                  <a:pt x="3045142" y="43323"/>
                </a:lnTo>
                <a:lnTo>
                  <a:pt x="2999038" y="35196"/>
                </a:lnTo>
                <a:lnTo>
                  <a:pt x="2952656" y="27892"/>
                </a:lnTo>
                <a:lnTo>
                  <a:pt x="2906004" y="21418"/>
                </a:lnTo>
                <a:lnTo>
                  <a:pt x="2859088" y="15783"/>
                </a:lnTo>
                <a:lnTo>
                  <a:pt x="2811918" y="10992"/>
                </a:lnTo>
                <a:lnTo>
                  <a:pt x="2764500" y="7056"/>
                </a:lnTo>
                <a:lnTo>
                  <a:pt x="2716843" y="3980"/>
                </a:lnTo>
                <a:lnTo>
                  <a:pt x="2668954" y="1774"/>
                </a:lnTo>
                <a:lnTo>
                  <a:pt x="2620841" y="444"/>
                </a:lnTo>
                <a:lnTo>
                  <a:pt x="2572512" y="0"/>
                </a:lnTo>
                <a:close/>
              </a:path>
            </a:pathLst>
          </a:custGeom>
          <a:solidFill>
            <a:srgbClr val="D4EC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5483352" y="856488"/>
            <a:ext cx="5145405" cy="5145405"/>
          </a:xfrm>
          <a:custGeom>
            <a:avLst/>
            <a:gdLst/>
            <a:ahLst/>
            <a:cxnLst/>
            <a:rect l="l" t="t" r="r" b="b"/>
            <a:pathLst>
              <a:path w="5145405" h="5145405">
                <a:moveTo>
                  <a:pt x="2572512" y="0"/>
                </a:moveTo>
                <a:lnTo>
                  <a:pt x="2524182" y="444"/>
                </a:lnTo>
                <a:lnTo>
                  <a:pt x="2476069" y="1774"/>
                </a:lnTo>
                <a:lnTo>
                  <a:pt x="2428180" y="3980"/>
                </a:lnTo>
                <a:lnTo>
                  <a:pt x="2380523" y="7056"/>
                </a:lnTo>
                <a:lnTo>
                  <a:pt x="2333105" y="10992"/>
                </a:lnTo>
                <a:lnTo>
                  <a:pt x="2285935" y="15783"/>
                </a:lnTo>
                <a:lnTo>
                  <a:pt x="2239019" y="21418"/>
                </a:lnTo>
                <a:lnTo>
                  <a:pt x="2192367" y="27892"/>
                </a:lnTo>
                <a:lnTo>
                  <a:pt x="2145985" y="35196"/>
                </a:lnTo>
                <a:lnTo>
                  <a:pt x="2099881" y="43323"/>
                </a:lnTo>
                <a:lnTo>
                  <a:pt x="2054064" y="52264"/>
                </a:lnTo>
                <a:lnTo>
                  <a:pt x="2008540" y="62012"/>
                </a:lnTo>
                <a:lnTo>
                  <a:pt x="1963318" y="72559"/>
                </a:lnTo>
                <a:lnTo>
                  <a:pt x="1918405" y="83898"/>
                </a:lnTo>
                <a:lnTo>
                  <a:pt x="1873810" y="96020"/>
                </a:lnTo>
                <a:lnTo>
                  <a:pt x="1829540" y="108918"/>
                </a:lnTo>
                <a:lnTo>
                  <a:pt x="1785602" y="122584"/>
                </a:lnTo>
                <a:lnTo>
                  <a:pt x="1742005" y="137010"/>
                </a:lnTo>
                <a:lnTo>
                  <a:pt x="1698757" y="152189"/>
                </a:lnTo>
                <a:lnTo>
                  <a:pt x="1655864" y="168112"/>
                </a:lnTo>
                <a:lnTo>
                  <a:pt x="1613335" y="184772"/>
                </a:lnTo>
                <a:lnTo>
                  <a:pt x="1571178" y="202162"/>
                </a:lnTo>
                <a:lnTo>
                  <a:pt x="1529400" y="220272"/>
                </a:lnTo>
                <a:lnTo>
                  <a:pt x="1488010" y="239097"/>
                </a:lnTo>
                <a:lnTo>
                  <a:pt x="1447014" y="258627"/>
                </a:lnTo>
                <a:lnTo>
                  <a:pt x="1406421" y="278855"/>
                </a:lnTo>
                <a:lnTo>
                  <a:pt x="1366239" y="299774"/>
                </a:lnTo>
                <a:lnTo>
                  <a:pt x="1326475" y="321375"/>
                </a:lnTo>
                <a:lnTo>
                  <a:pt x="1287137" y="343651"/>
                </a:lnTo>
                <a:lnTo>
                  <a:pt x="1248232" y="366594"/>
                </a:lnTo>
                <a:lnTo>
                  <a:pt x="1209770" y="390196"/>
                </a:lnTo>
                <a:lnTo>
                  <a:pt x="1171756" y="414450"/>
                </a:lnTo>
                <a:lnTo>
                  <a:pt x="1134200" y="439347"/>
                </a:lnTo>
                <a:lnTo>
                  <a:pt x="1097109" y="464880"/>
                </a:lnTo>
                <a:lnTo>
                  <a:pt x="1060490" y="491041"/>
                </a:lnTo>
                <a:lnTo>
                  <a:pt x="1024352" y="517823"/>
                </a:lnTo>
                <a:lnTo>
                  <a:pt x="988702" y="545217"/>
                </a:lnTo>
                <a:lnTo>
                  <a:pt x="953548" y="573216"/>
                </a:lnTo>
                <a:lnTo>
                  <a:pt x="918898" y="601812"/>
                </a:lnTo>
                <a:lnTo>
                  <a:pt x="884759" y="630997"/>
                </a:lnTo>
                <a:lnTo>
                  <a:pt x="851139" y="660763"/>
                </a:lnTo>
                <a:lnTo>
                  <a:pt x="818047" y="691104"/>
                </a:lnTo>
                <a:lnTo>
                  <a:pt x="785490" y="722010"/>
                </a:lnTo>
                <a:lnTo>
                  <a:pt x="753475" y="753475"/>
                </a:lnTo>
                <a:lnTo>
                  <a:pt x="722010" y="785490"/>
                </a:lnTo>
                <a:lnTo>
                  <a:pt x="691104" y="818047"/>
                </a:lnTo>
                <a:lnTo>
                  <a:pt x="660763" y="851139"/>
                </a:lnTo>
                <a:lnTo>
                  <a:pt x="630997" y="884759"/>
                </a:lnTo>
                <a:lnTo>
                  <a:pt x="601812" y="918898"/>
                </a:lnTo>
                <a:lnTo>
                  <a:pt x="573216" y="953548"/>
                </a:lnTo>
                <a:lnTo>
                  <a:pt x="545217" y="988702"/>
                </a:lnTo>
                <a:lnTo>
                  <a:pt x="517823" y="1024352"/>
                </a:lnTo>
                <a:lnTo>
                  <a:pt x="491041" y="1060490"/>
                </a:lnTo>
                <a:lnTo>
                  <a:pt x="464880" y="1097109"/>
                </a:lnTo>
                <a:lnTo>
                  <a:pt x="439347" y="1134200"/>
                </a:lnTo>
                <a:lnTo>
                  <a:pt x="414450" y="1171756"/>
                </a:lnTo>
                <a:lnTo>
                  <a:pt x="390196" y="1209770"/>
                </a:lnTo>
                <a:lnTo>
                  <a:pt x="366594" y="1248232"/>
                </a:lnTo>
                <a:lnTo>
                  <a:pt x="343651" y="1287137"/>
                </a:lnTo>
                <a:lnTo>
                  <a:pt x="321375" y="1326475"/>
                </a:lnTo>
                <a:lnTo>
                  <a:pt x="299774" y="1366239"/>
                </a:lnTo>
                <a:lnTo>
                  <a:pt x="278855" y="1406421"/>
                </a:lnTo>
                <a:lnTo>
                  <a:pt x="258627" y="1447014"/>
                </a:lnTo>
                <a:lnTo>
                  <a:pt x="239097" y="1488010"/>
                </a:lnTo>
                <a:lnTo>
                  <a:pt x="220272" y="1529400"/>
                </a:lnTo>
                <a:lnTo>
                  <a:pt x="202162" y="1571178"/>
                </a:lnTo>
                <a:lnTo>
                  <a:pt x="184772" y="1613335"/>
                </a:lnTo>
                <a:lnTo>
                  <a:pt x="168112" y="1655864"/>
                </a:lnTo>
                <a:lnTo>
                  <a:pt x="152189" y="1698757"/>
                </a:lnTo>
                <a:lnTo>
                  <a:pt x="137010" y="1742005"/>
                </a:lnTo>
                <a:lnTo>
                  <a:pt x="122584" y="1785602"/>
                </a:lnTo>
                <a:lnTo>
                  <a:pt x="108918" y="1829540"/>
                </a:lnTo>
                <a:lnTo>
                  <a:pt x="96020" y="1873810"/>
                </a:lnTo>
                <a:lnTo>
                  <a:pt x="83898" y="1918405"/>
                </a:lnTo>
                <a:lnTo>
                  <a:pt x="72559" y="1963318"/>
                </a:lnTo>
                <a:lnTo>
                  <a:pt x="62012" y="2008540"/>
                </a:lnTo>
                <a:lnTo>
                  <a:pt x="52264" y="2054064"/>
                </a:lnTo>
                <a:lnTo>
                  <a:pt x="43323" y="2099881"/>
                </a:lnTo>
                <a:lnTo>
                  <a:pt x="35196" y="2145985"/>
                </a:lnTo>
                <a:lnTo>
                  <a:pt x="27892" y="2192367"/>
                </a:lnTo>
                <a:lnTo>
                  <a:pt x="21418" y="2239019"/>
                </a:lnTo>
                <a:lnTo>
                  <a:pt x="15783" y="2285935"/>
                </a:lnTo>
                <a:lnTo>
                  <a:pt x="10992" y="2333105"/>
                </a:lnTo>
                <a:lnTo>
                  <a:pt x="7056" y="2380523"/>
                </a:lnTo>
                <a:lnTo>
                  <a:pt x="3980" y="2428180"/>
                </a:lnTo>
                <a:lnTo>
                  <a:pt x="1774" y="2476069"/>
                </a:lnTo>
                <a:lnTo>
                  <a:pt x="444" y="2524182"/>
                </a:lnTo>
                <a:lnTo>
                  <a:pt x="0" y="2572512"/>
                </a:lnTo>
                <a:lnTo>
                  <a:pt x="444" y="2620841"/>
                </a:lnTo>
                <a:lnTo>
                  <a:pt x="1774" y="2668954"/>
                </a:lnTo>
                <a:lnTo>
                  <a:pt x="3980" y="2716843"/>
                </a:lnTo>
                <a:lnTo>
                  <a:pt x="7056" y="2764500"/>
                </a:lnTo>
                <a:lnTo>
                  <a:pt x="10992" y="2811918"/>
                </a:lnTo>
                <a:lnTo>
                  <a:pt x="15783" y="2859088"/>
                </a:lnTo>
                <a:lnTo>
                  <a:pt x="21418" y="2906004"/>
                </a:lnTo>
                <a:lnTo>
                  <a:pt x="27892" y="2952656"/>
                </a:lnTo>
                <a:lnTo>
                  <a:pt x="35196" y="2999038"/>
                </a:lnTo>
                <a:lnTo>
                  <a:pt x="43323" y="3045142"/>
                </a:lnTo>
                <a:lnTo>
                  <a:pt x="52264" y="3090959"/>
                </a:lnTo>
                <a:lnTo>
                  <a:pt x="62012" y="3136483"/>
                </a:lnTo>
                <a:lnTo>
                  <a:pt x="72559" y="3181705"/>
                </a:lnTo>
                <a:lnTo>
                  <a:pt x="83898" y="3226618"/>
                </a:lnTo>
                <a:lnTo>
                  <a:pt x="96020" y="3271213"/>
                </a:lnTo>
                <a:lnTo>
                  <a:pt x="108918" y="3315483"/>
                </a:lnTo>
                <a:lnTo>
                  <a:pt x="122584" y="3359421"/>
                </a:lnTo>
                <a:lnTo>
                  <a:pt x="137010" y="3403018"/>
                </a:lnTo>
                <a:lnTo>
                  <a:pt x="152189" y="3446266"/>
                </a:lnTo>
                <a:lnTo>
                  <a:pt x="168112" y="3489159"/>
                </a:lnTo>
                <a:lnTo>
                  <a:pt x="184772" y="3531688"/>
                </a:lnTo>
                <a:lnTo>
                  <a:pt x="202162" y="3573845"/>
                </a:lnTo>
                <a:lnTo>
                  <a:pt x="220272" y="3615623"/>
                </a:lnTo>
                <a:lnTo>
                  <a:pt x="239097" y="3657013"/>
                </a:lnTo>
                <a:lnTo>
                  <a:pt x="258627" y="3698009"/>
                </a:lnTo>
                <a:lnTo>
                  <a:pt x="278855" y="3738602"/>
                </a:lnTo>
                <a:lnTo>
                  <a:pt x="299774" y="3778784"/>
                </a:lnTo>
                <a:lnTo>
                  <a:pt x="321375" y="3818548"/>
                </a:lnTo>
                <a:lnTo>
                  <a:pt x="343651" y="3857886"/>
                </a:lnTo>
                <a:lnTo>
                  <a:pt x="366594" y="3896791"/>
                </a:lnTo>
                <a:lnTo>
                  <a:pt x="390196" y="3935253"/>
                </a:lnTo>
                <a:lnTo>
                  <a:pt x="414450" y="3973267"/>
                </a:lnTo>
                <a:lnTo>
                  <a:pt x="439347" y="4010823"/>
                </a:lnTo>
                <a:lnTo>
                  <a:pt x="464880" y="4047914"/>
                </a:lnTo>
                <a:lnTo>
                  <a:pt x="491041" y="4084533"/>
                </a:lnTo>
                <a:lnTo>
                  <a:pt x="517823" y="4120671"/>
                </a:lnTo>
                <a:lnTo>
                  <a:pt x="545217" y="4156321"/>
                </a:lnTo>
                <a:lnTo>
                  <a:pt x="573216" y="4191475"/>
                </a:lnTo>
                <a:lnTo>
                  <a:pt x="601812" y="4226125"/>
                </a:lnTo>
                <a:lnTo>
                  <a:pt x="630997" y="4260264"/>
                </a:lnTo>
                <a:lnTo>
                  <a:pt x="660763" y="4293884"/>
                </a:lnTo>
                <a:lnTo>
                  <a:pt x="691104" y="4326976"/>
                </a:lnTo>
                <a:lnTo>
                  <a:pt x="722010" y="4359533"/>
                </a:lnTo>
                <a:lnTo>
                  <a:pt x="753475" y="4391548"/>
                </a:lnTo>
                <a:lnTo>
                  <a:pt x="785490" y="4423013"/>
                </a:lnTo>
                <a:lnTo>
                  <a:pt x="818047" y="4453919"/>
                </a:lnTo>
                <a:lnTo>
                  <a:pt x="851139" y="4484260"/>
                </a:lnTo>
                <a:lnTo>
                  <a:pt x="884759" y="4514026"/>
                </a:lnTo>
                <a:lnTo>
                  <a:pt x="918898" y="4543211"/>
                </a:lnTo>
                <a:lnTo>
                  <a:pt x="953548" y="4571807"/>
                </a:lnTo>
                <a:lnTo>
                  <a:pt x="988702" y="4599806"/>
                </a:lnTo>
                <a:lnTo>
                  <a:pt x="1024352" y="4627200"/>
                </a:lnTo>
                <a:lnTo>
                  <a:pt x="1060490" y="4653982"/>
                </a:lnTo>
                <a:lnTo>
                  <a:pt x="1097109" y="4680143"/>
                </a:lnTo>
                <a:lnTo>
                  <a:pt x="1134200" y="4705676"/>
                </a:lnTo>
                <a:lnTo>
                  <a:pt x="1171756" y="4730573"/>
                </a:lnTo>
                <a:lnTo>
                  <a:pt x="1209770" y="4754827"/>
                </a:lnTo>
                <a:lnTo>
                  <a:pt x="1248232" y="4778429"/>
                </a:lnTo>
                <a:lnTo>
                  <a:pt x="1287137" y="4801372"/>
                </a:lnTo>
                <a:lnTo>
                  <a:pt x="1326475" y="4823648"/>
                </a:lnTo>
                <a:lnTo>
                  <a:pt x="1366239" y="4845249"/>
                </a:lnTo>
                <a:lnTo>
                  <a:pt x="1406421" y="4866168"/>
                </a:lnTo>
                <a:lnTo>
                  <a:pt x="1447014" y="4886396"/>
                </a:lnTo>
                <a:lnTo>
                  <a:pt x="1488010" y="4905926"/>
                </a:lnTo>
                <a:lnTo>
                  <a:pt x="1529400" y="4924751"/>
                </a:lnTo>
                <a:lnTo>
                  <a:pt x="1571178" y="4942861"/>
                </a:lnTo>
                <a:lnTo>
                  <a:pt x="1613335" y="4960251"/>
                </a:lnTo>
                <a:lnTo>
                  <a:pt x="1655864" y="4976911"/>
                </a:lnTo>
                <a:lnTo>
                  <a:pt x="1698757" y="4992834"/>
                </a:lnTo>
                <a:lnTo>
                  <a:pt x="1742005" y="5008013"/>
                </a:lnTo>
                <a:lnTo>
                  <a:pt x="1785602" y="5022439"/>
                </a:lnTo>
                <a:lnTo>
                  <a:pt x="1829540" y="5036105"/>
                </a:lnTo>
                <a:lnTo>
                  <a:pt x="1873810" y="5049003"/>
                </a:lnTo>
                <a:lnTo>
                  <a:pt x="1918405" y="5061125"/>
                </a:lnTo>
                <a:lnTo>
                  <a:pt x="1963318" y="5072464"/>
                </a:lnTo>
                <a:lnTo>
                  <a:pt x="2008540" y="5083011"/>
                </a:lnTo>
                <a:lnTo>
                  <a:pt x="2054064" y="5092759"/>
                </a:lnTo>
                <a:lnTo>
                  <a:pt x="2099881" y="5101700"/>
                </a:lnTo>
                <a:lnTo>
                  <a:pt x="2145985" y="5109827"/>
                </a:lnTo>
                <a:lnTo>
                  <a:pt x="2192367" y="5117131"/>
                </a:lnTo>
                <a:lnTo>
                  <a:pt x="2239019" y="5123605"/>
                </a:lnTo>
                <a:lnTo>
                  <a:pt x="2285935" y="5129240"/>
                </a:lnTo>
                <a:lnTo>
                  <a:pt x="2333105" y="5134031"/>
                </a:lnTo>
                <a:lnTo>
                  <a:pt x="2380523" y="5137967"/>
                </a:lnTo>
                <a:lnTo>
                  <a:pt x="2428180" y="5141043"/>
                </a:lnTo>
                <a:lnTo>
                  <a:pt x="2476069" y="5143249"/>
                </a:lnTo>
                <a:lnTo>
                  <a:pt x="2524182" y="5144579"/>
                </a:lnTo>
                <a:lnTo>
                  <a:pt x="2572512" y="5145024"/>
                </a:lnTo>
                <a:lnTo>
                  <a:pt x="2620841" y="5144579"/>
                </a:lnTo>
                <a:lnTo>
                  <a:pt x="2668954" y="5143249"/>
                </a:lnTo>
                <a:lnTo>
                  <a:pt x="2716843" y="5141043"/>
                </a:lnTo>
                <a:lnTo>
                  <a:pt x="2764500" y="5137967"/>
                </a:lnTo>
                <a:lnTo>
                  <a:pt x="2811918" y="5134031"/>
                </a:lnTo>
                <a:lnTo>
                  <a:pt x="2859088" y="5129240"/>
                </a:lnTo>
                <a:lnTo>
                  <a:pt x="2906004" y="5123605"/>
                </a:lnTo>
                <a:lnTo>
                  <a:pt x="2952656" y="5117131"/>
                </a:lnTo>
                <a:lnTo>
                  <a:pt x="2999038" y="5109827"/>
                </a:lnTo>
                <a:lnTo>
                  <a:pt x="3045142" y="5101700"/>
                </a:lnTo>
                <a:lnTo>
                  <a:pt x="3090959" y="5092759"/>
                </a:lnTo>
                <a:lnTo>
                  <a:pt x="3136483" y="5083011"/>
                </a:lnTo>
                <a:lnTo>
                  <a:pt x="3181705" y="5072464"/>
                </a:lnTo>
                <a:lnTo>
                  <a:pt x="3226618" y="5061125"/>
                </a:lnTo>
                <a:lnTo>
                  <a:pt x="3271213" y="5049003"/>
                </a:lnTo>
                <a:lnTo>
                  <a:pt x="3315483" y="5036105"/>
                </a:lnTo>
                <a:lnTo>
                  <a:pt x="3359421" y="5022439"/>
                </a:lnTo>
                <a:lnTo>
                  <a:pt x="3403018" y="5008013"/>
                </a:lnTo>
                <a:lnTo>
                  <a:pt x="3446266" y="4992834"/>
                </a:lnTo>
                <a:lnTo>
                  <a:pt x="3489159" y="4976911"/>
                </a:lnTo>
                <a:lnTo>
                  <a:pt x="3531688" y="4960251"/>
                </a:lnTo>
                <a:lnTo>
                  <a:pt x="3573845" y="4942861"/>
                </a:lnTo>
                <a:lnTo>
                  <a:pt x="3615623" y="4924751"/>
                </a:lnTo>
                <a:lnTo>
                  <a:pt x="3657013" y="4905926"/>
                </a:lnTo>
                <a:lnTo>
                  <a:pt x="3698009" y="4886396"/>
                </a:lnTo>
                <a:lnTo>
                  <a:pt x="3738602" y="4866168"/>
                </a:lnTo>
                <a:lnTo>
                  <a:pt x="3778784" y="4845249"/>
                </a:lnTo>
                <a:lnTo>
                  <a:pt x="3818548" y="4823648"/>
                </a:lnTo>
                <a:lnTo>
                  <a:pt x="3857886" y="4801372"/>
                </a:lnTo>
                <a:lnTo>
                  <a:pt x="3896791" y="4778429"/>
                </a:lnTo>
                <a:lnTo>
                  <a:pt x="3935253" y="4754827"/>
                </a:lnTo>
                <a:lnTo>
                  <a:pt x="3973267" y="4730573"/>
                </a:lnTo>
                <a:lnTo>
                  <a:pt x="4010823" y="4705676"/>
                </a:lnTo>
                <a:lnTo>
                  <a:pt x="4047914" y="4680143"/>
                </a:lnTo>
                <a:lnTo>
                  <a:pt x="4084533" y="4653982"/>
                </a:lnTo>
                <a:lnTo>
                  <a:pt x="4120671" y="4627200"/>
                </a:lnTo>
                <a:lnTo>
                  <a:pt x="4156321" y="4599806"/>
                </a:lnTo>
                <a:lnTo>
                  <a:pt x="4191475" y="4571807"/>
                </a:lnTo>
                <a:lnTo>
                  <a:pt x="4226125" y="4543211"/>
                </a:lnTo>
                <a:lnTo>
                  <a:pt x="4260264" y="4514026"/>
                </a:lnTo>
                <a:lnTo>
                  <a:pt x="4293884" y="4484260"/>
                </a:lnTo>
                <a:lnTo>
                  <a:pt x="4326976" y="4453919"/>
                </a:lnTo>
                <a:lnTo>
                  <a:pt x="4359533" y="4423013"/>
                </a:lnTo>
                <a:lnTo>
                  <a:pt x="4391548" y="4391548"/>
                </a:lnTo>
                <a:lnTo>
                  <a:pt x="4423013" y="4359533"/>
                </a:lnTo>
                <a:lnTo>
                  <a:pt x="4453919" y="4326976"/>
                </a:lnTo>
                <a:lnTo>
                  <a:pt x="4484260" y="4293884"/>
                </a:lnTo>
                <a:lnTo>
                  <a:pt x="4514026" y="4260264"/>
                </a:lnTo>
                <a:lnTo>
                  <a:pt x="4543211" y="4226125"/>
                </a:lnTo>
                <a:lnTo>
                  <a:pt x="4571807" y="4191475"/>
                </a:lnTo>
                <a:lnTo>
                  <a:pt x="4599806" y="4156321"/>
                </a:lnTo>
                <a:lnTo>
                  <a:pt x="4627200" y="4120671"/>
                </a:lnTo>
                <a:lnTo>
                  <a:pt x="4653982" y="4084533"/>
                </a:lnTo>
                <a:lnTo>
                  <a:pt x="4680143" y="4047914"/>
                </a:lnTo>
                <a:lnTo>
                  <a:pt x="4705676" y="4010823"/>
                </a:lnTo>
                <a:lnTo>
                  <a:pt x="4730573" y="3973267"/>
                </a:lnTo>
                <a:lnTo>
                  <a:pt x="4754827" y="3935253"/>
                </a:lnTo>
                <a:lnTo>
                  <a:pt x="4778429" y="3896791"/>
                </a:lnTo>
                <a:lnTo>
                  <a:pt x="4801372" y="3857886"/>
                </a:lnTo>
                <a:lnTo>
                  <a:pt x="4823648" y="3818548"/>
                </a:lnTo>
                <a:lnTo>
                  <a:pt x="4845249" y="3778784"/>
                </a:lnTo>
                <a:lnTo>
                  <a:pt x="4866168" y="3738602"/>
                </a:lnTo>
                <a:lnTo>
                  <a:pt x="4886396" y="3698009"/>
                </a:lnTo>
                <a:lnTo>
                  <a:pt x="4905926" y="3657013"/>
                </a:lnTo>
                <a:lnTo>
                  <a:pt x="4924751" y="3615623"/>
                </a:lnTo>
                <a:lnTo>
                  <a:pt x="4942861" y="3573845"/>
                </a:lnTo>
                <a:lnTo>
                  <a:pt x="4960251" y="3531688"/>
                </a:lnTo>
                <a:lnTo>
                  <a:pt x="4976911" y="3489159"/>
                </a:lnTo>
                <a:lnTo>
                  <a:pt x="4992834" y="3446266"/>
                </a:lnTo>
                <a:lnTo>
                  <a:pt x="5008013" y="3403018"/>
                </a:lnTo>
                <a:lnTo>
                  <a:pt x="5022439" y="3359421"/>
                </a:lnTo>
                <a:lnTo>
                  <a:pt x="5036105" y="3315483"/>
                </a:lnTo>
                <a:lnTo>
                  <a:pt x="5049003" y="3271213"/>
                </a:lnTo>
                <a:lnTo>
                  <a:pt x="5061125" y="3226618"/>
                </a:lnTo>
                <a:lnTo>
                  <a:pt x="5072464" y="3181705"/>
                </a:lnTo>
                <a:lnTo>
                  <a:pt x="5083011" y="3136483"/>
                </a:lnTo>
                <a:lnTo>
                  <a:pt x="5092759" y="3090959"/>
                </a:lnTo>
                <a:lnTo>
                  <a:pt x="5101700" y="3045142"/>
                </a:lnTo>
                <a:lnTo>
                  <a:pt x="5109827" y="2999038"/>
                </a:lnTo>
                <a:lnTo>
                  <a:pt x="5117131" y="2952656"/>
                </a:lnTo>
                <a:lnTo>
                  <a:pt x="5123605" y="2906004"/>
                </a:lnTo>
                <a:lnTo>
                  <a:pt x="5129240" y="2859088"/>
                </a:lnTo>
                <a:lnTo>
                  <a:pt x="5134031" y="2811918"/>
                </a:lnTo>
                <a:lnTo>
                  <a:pt x="5137967" y="2764500"/>
                </a:lnTo>
                <a:lnTo>
                  <a:pt x="5141043" y="2716843"/>
                </a:lnTo>
                <a:lnTo>
                  <a:pt x="5143249" y="2668954"/>
                </a:lnTo>
                <a:lnTo>
                  <a:pt x="5144579" y="2620841"/>
                </a:lnTo>
                <a:lnTo>
                  <a:pt x="5145024" y="2572512"/>
                </a:lnTo>
                <a:lnTo>
                  <a:pt x="5144579" y="2524182"/>
                </a:lnTo>
                <a:lnTo>
                  <a:pt x="5143249" y="2476069"/>
                </a:lnTo>
                <a:lnTo>
                  <a:pt x="5141043" y="2428180"/>
                </a:lnTo>
                <a:lnTo>
                  <a:pt x="5137967" y="2380523"/>
                </a:lnTo>
                <a:lnTo>
                  <a:pt x="5134031" y="2333105"/>
                </a:lnTo>
                <a:lnTo>
                  <a:pt x="5129240" y="2285935"/>
                </a:lnTo>
                <a:lnTo>
                  <a:pt x="5123605" y="2239019"/>
                </a:lnTo>
                <a:lnTo>
                  <a:pt x="5117131" y="2192367"/>
                </a:lnTo>
                <a:lnTo>
                  <a:pt x="5109827" y="2145985"/>
                </a:lnTo>
                <a:lnTo>
                  <a:pt x="5101700" y="2099881"/>
                </a:lnTo>
                <a:lnTo>
                  <a:pt x="5092759" y="2054064"/>
                </a:lnTo>
                <a:lnTo>
                  <a:pt x="5083011" y="2008540"/>
                </a:lnTo>
                <a:lnTo>
                  <a:pt x="5072464" y="1963318"/>
                </a:lnTo>
                <a:lnTo>
                  <a:pt x="5061125" y="1918405"/>
                </a:lnTo>
                <a:lnTo>
                  <a:pt x="5049003" y="1873810"/>
                </a:lnTo>
                <a:lnTo>
                  <a:pt x="5036105" y="1829540"/>
                </a:lnTo>
                <a:lnTo>
                  <a:pt x="5022439" y="1785602"/>
                </a:lnTo>
                <a:lnTo>
                  <a:pt x="5008013" y="1742005"/>
                </a:lnTo>
                <a:lnTo>
                  <a:pt x="4992834" y="1698757"/>
                </a:lnTo>
                <a:lnTo>
                  <a:pt x="4976911" y="1655864"/>
                </a:lnTo>
                <a:lnTo>
                  <a:pt x="4960251" y="1613335"/>
                </a:lnTo>
                <a:lnTo>
                  <a:pt x="4942861" y="1571178"/>
                </a:lnTo>
                <a:lnTo>
                  <a:pt x="4924751" y="1529400"/>
                </a:lnTo>
                <a:lnTo>
                  <a:pt x="4905926" y="1488010"/>
                </a:lnTo>
                <a:lnTo>
                  <a:pt x="4886396" y="1447014"/>
                </a:lnTo>
                <a:lnTo>
                  <a:pt x="4866168" y="1406421"/>
                </a:lnTo>
                <a:lnTo>
                  <a:pt x="4845249" y="1366239"/>
                </a:lnTo>
                <a:lnTo>
                  <a:pt x="4823648" y="1326475"/>
                </a:lnTo>
                <a:lnTo>
                  <a:pt x="4801372" y="1287137"/>
                </a:lnTo>
                <a:lnTo>
                  <a:pt x="4778429" y="1248232"/>
                </a:lnTo>
                <a:lnTo>
                  <a:pt x="4754827" y="1209770"/>
                </a:lnTo>
                <a:lnTo>
                  <a:pt x="4730573" y="1171756"/>
                </a:lnTo>
                <a:lnTo>
                  <a:pt x="4705676" y="1134200"/>
                </a:lnTo>
                <a:lnTo>
                  <a:pt x="4680143" y="1097109"/>
                </a:lnTo>
                <a:lnTo>
                  <a:pt x="4653982" y="1060490"/>
                </a:lnTo>
                <a:lnTo>
                  <a:pt x="4627200" y="1024352"/>
                </a:lnTo>
                <a:lnTo>
                  <a:pt x="4599806" y="988702"/>
                </a:lnTo>
                <a:lnTo>
                  <a:pt x="4571807" y="953548"/>
                </a:lnTo>
                <a:lnTo>
                  <a:pt x="4543211" y="918898"/>
                </a:lnTo>
                <a:lnTo>
                  <a:pt x="4514026" y="884759"/>
                </a:lnTo>
                <a:lnTo>
                  <a:pt x="4484260" y="851139"/>
                </a:lnTo>
                <a:lnTo>
                  <a:pt x="4453919" y="818047"/>
                </a:lnTo>
                <a:lnTo>
                  <a:pt x="4423013" y="785490"/>
                </a:lnTo>
                <a:lnTo>
                  <a:pt x="4391548" y="753475"/>
                </a:lnTo>
                <a:lnTo>
                  <a:pt x="4359533" y="722010"/>
                </a:lnTo>
                <a:lnTo>
                  <a:pt x="4326976" y="691104"/>
                </a:lnTo>
                <a:lnTo>
                  <a:pt x="4293884" y="660763"/>
                </a:lnTo>
                <a:lnTo>
                  <a:pt x="4260264" y="630997"/>
                </a:lnTo>
                <a:lnTo>
                  <a:pt x="4226125" y="601812"/>
                </a:lnTo>
                <a:lnTo>
                  <a:pt x="4191475" y="573216"/>
                </a:lnTo>
                <a:lnTo>
                  <a:pt x="4156321" y="545217"/>
                </a:lnTo>
                <a:lnTo>
                  <a:pt x="4120671" y="517823"/>
                </a:lnTo>
                <a:lnTo>
                  <a:pt x="4084533" y="491041"/>
                </a:lnTo>
                <a:lnTo>
                  <a:pt x="4047914" y="464880"/>
                </a:lnTo>
                <a:lnTo>
                  <a:pt x="4010823" y="439347"/>
                </a:lnTo>
                <a:lnTo>
                  <a:pt x="3973267" y="414450"/>
                </a:lnTo>
                <a:lnTo>
                  <a:pt x="3935253" y="390196"/>
                </a:lnTo>
                <a:lnTo>
                  <a:pt x="3896791" y="366594"/>
                </a:lnTo>
                <a:lnTo>
                  <a:pt x="3857886" y="343651"/>
                </a:lnTo>
                <a:lnTo>
                  <a:pt x="3818548" y="321375"/>
                </a:lnTo>
                <a:lnTo>
                  <a:pt x="3778784" y="299774"/>
                </a:lnTo>
                <a:lnTo>
                  <a:pt x="3738602" y="278855"/>
                </a:lnTo>
                <a:lnTo>
                  <a:pt x="3698009" y="258627"/>
                </a:lnTo>
                <a:lnTo>
                  <a:pt x="3657013" y="239097"/>
                </a:lnTo>
                <a:lnTo>
                  <a:pt x="3615623" y="220272"/>
                </a:lnTo>
                <a:lnTo>
                  <a:pt x="3573845" y="202162"/>
                </a:lnTo>
                <a:lnTo>
                  <a:pt x="3531688" y="184772"/>
                </a:lnTo>
                <a:lnTo>
                  <a:pt x="3489159" y="168112"/>
                </a:lnTo>
                <a:lnTo>
                  <a:pt x="3446266" y="152189"/>
                </a:lnTo>
                <a:lnTo>
                  <a:pt x="3403018" y="137010"/>
                </a:lnTo>
                <a:lnTo>
                  <a:pt x="3359421" y="122584"/>
                </a:lnTo>
                <a:lnTo>
                  <a:pt x="3315483" y="108918"/>
                </a:lnTo>
                <a:lnTo>
                  <a:pt x="3271213" y="96020"/>
                </a:lnTo>
                <a:lnTo>
                  <a:pt x="3226618" y="83898"/>
                </a:lnTo>
                <a:lnTo>
                  <a:pt x="3181705" y="72559"/>
                </a:lnTo>
                <a:lnTo>
                  <a:pt x="3136483" y="62012"/>
                </a:lnTo>
                <a:lnTo>
                  <a:pt x="3090959" y="52264"/>
                </a:lnTo>
                <a:lnTo>
                  <a:pt x="3045142" y="43323"/>
                </a:lnTo>
                <a:lnTo>
                  <a:pt x="2999038" y="35196"/>
                </a:lnTo>
                <a:lnTo>
                  <a:pt x="2952656" y="27892"/>
                </a:lnTo>
                <a:lnTo>
                  <a:pt x="2906004" y="21418"/>
                </a:lnTo>
                <a:lnTo>
                  <a:pt x="2859088" y="15783"/>
                </a:lnTo>
                <a:lnTo>
                  <a:pt x="2811918" y="10992"/>
                </a:lnTo>
                <a:lnTo>
                  <a:pt x="2764500" y="7056"/>
                </a:lnTo>
                <a:lnTo>
                  <a:pt x="2716843" y="3980"/>
                </a:lnTo>
                <a:lnTo>
                  <a:pt x="2668954" y="1774"/>
                </a:lnTo>
                <a:lnTo>
                  <a:pt x="2620841" y="444"/>
                </a:lnTo>
                <a:lnTo>
                  <a:pt x="2572512" y="0"/>
                </a:lnTo>
                <a:close/>
              </a:path>
            </a:pathLst>
          </a:custGeom>
          <a:solidFill>
            <a:srgbClr val="C0E3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5483352" y="1764791"/>
            <a:ext cx="1225550" cy="3328670"/>
          </a:xfrm>
          <a:custGeom>
            <a:avLst/>
            <a:gdLst/>
            <a:ahLst/>
            <a:cxnLst/>
            <a:rect l="l" t="t" r="r" b="b"/>
            <a:pathLst>
              <a:path w="1225550" h="3328670">
                <a:moveTo>
                  <a:pt x="612648" y="0"/>
                </a:moveTo>
                <a:lnTo>
                  <a:pt x="586739" y="28575"/>
                </a:lnTo>
                <a:lnTo>
                  <a:pt x="556536" y="65905"/>
                </a:lnTo>
                <a:lnTo>
                  <a:pt x="527020" y="103806"/>
                </a:lnTo>
                <a:lnTo>
                  <a:pt x="498200" y="142268"/>
                </a:lnTo>
                <a:lnTo>
                  <a:pt x="470086" y="181282"/>
                </a:lnTo>
                <a:lnTo>
                  <a:pt x="442687" y="220839"/>
                </a:lnTo>
                <a:lnTo>
                  <a:pt x="416013" y="260928"/>
                </a:lnTo>
                <a:lnTo>
                  <a:pt x="390073" y="301541"/>
                </a:lnTo>
                <a:lnTo>
                  <a:pt x="364877" y="342667"/>
                </a:lnTo>
                <a:lnTo>
                  <a:pt x="340435" y="384298"/>
                </a:lnTo>
                <a:lnTo>
                  <a:pt x="316755" y="426423"/>
                </a:lnTo>
                <a:lnTo>
                  <a:pt x="293848" y="469034"/>
                </a:lnTo>
                <a:lnTo>
                  <a:pt x="271723" y="512120"/>
                </a:lnTo>
                <a:lnTo>
                  <a:pt x="250389" y="555673"/>
                </a:lnTo>
                <a:lnTo>
                  <a:pt x="229856" y="599682"/>
                </a:lnTo>
                <a:lnTo>
                  <a:pt x="210134" y="644139"/>
                </a:lnTo>
                <a:lnTo>
                  <a:pt x="191231" y="689033"/>
                </a:lnTo>
                <a:lnTo>
                  <a:pt x="173158" y="734356"/>
                </a:lnTo>
                <a:lnTo>
                  <a:pt x="155924" y="780097"/>
                </a:lnTo>
                <a:lnTo>
                  <a:pt x="139538" y="826248"/>
                </a:lnTo>
                <a:lnTo>
                  <a:pt x="124010" y="872798"/>
                </a:lnTo>
                <a:lnTo>
                  <a:pt x="109350" y="919738"/>
                </a:lnTo>
                <a:lnTo>
                  <a:pt x="95566" y="967060"/>
                </a:lnTo>
                <a:lnTo>
                  <a:pt x="82669" y="1014752"/>
                </a:lnTo>
                <a:lnTo>
                  <a:pt x="70668" y="1062806"/>
                </a:lnTo>
                <a:lnTo>
                  <a:pt x="59572" y="1111212"/>
                </a:lnTo>
                <a:lnTo>
                  <a:pt x="49392" y="1159961"/>
                </a:lnTo>
                <a:lnTo>
                  <a:pt x="40135" y="1209043"/>
                </a:lnTo>
                <a:lnTo>
                  <a:pt x="31813" y="1258449"/>
                </a:lnTo>
                <a:lnTo>
                  <a:pt x="24435" y="1308169"/>
                </a:lnTo>
                <a:lnTo>
                  <a:pt x="18009" y="1358194"/>
                </a:lnTo>
                <a:lnTo>
                  <a:pt x="12546" y="1408514"/>
                </a:lnTo>
                <a:lnTo>
                  <a:pt x="8054" y="1459119"/>
                </a:lnTo>
                <a:lnTo>
                  <a:pt x="4545" y="1510001"/>
                </a:lnTo>
                <a:lnTo>
                  <a:pt x="2026" y="1561149"/>
                </a:lnTo>
                <a:lnTo>
                  <a:pt x="508" y="1612554"/>
                </a:lnTo>
                <a:lnTo>
                  <a:pt x="0" y="1664208"/>
                </a:lnTo>
                <a:lnTo>
                  <a:pt x="508" y="1715861"/>
                </a:lnTo>
                <a:lnTo>
                  <a:pt x="2026" y="1767266"/>
                </a:lnTo>
                <a:lnTo>
                  <a:pt x="4545" y="1818414"/>
                </a:lnTo>
                <a:lnTo>
                  <a:pt x="8054" y="1869296"/>
                </a:lnTo>
                <a:lnTo>
                  <a:pt x="12546" y="1919901"/>
                </a:lnTo>
                <a:lnTo>
                  <a:pt x="18009" y="1970221"/>
                </a:lnTo>
                <a:lnTo>
                  <a:pt x="24435" y="2020246"/>
                </a:lnTo>
                <a:lnTo>
                  <a:pt x="31813" y="2069966"/>
                </a:lnTo>
                <a:lnTo>
                  <a:pt x="40135" y="2119372"/>
                </a:lnTo>
                <a:lnTo>
                  <a:pt x="49392" y="2168454"/>
                </a:lnTo>
                <a:lnTo>
                  <a:pt x="59572" y="2217203"/>
                </a:lnTo>
                <a:lnTo>
                  <a:pt x="70668" y="2265609"/>
                </a:lnTo>
                <a:lnTo>
                  <a:pt x="82669" y="2313663"/>
                </a:lnTo>
                <a:lnTo>
                  <a:pt x="95566" y="2361355"/>
                </a:lnTo>
                <a:lnTo>
                  <a:pt x="109350" y="2408677"/>
                </a:lnTo>
                <a:lnTo>
                  <a:pt x="124010" y="2455617"/>
                </a:lnTo>
                <a:lnTo>
                  <a:pt x="139538" y="2502167"/>
                </a:lnTo>
                <a:lnTo>
                  <a:pt x="155924" y="2548318"/>
                </a:lnTo>
                <a:lnTo>
                  <a:pt x="173158" y="2594059"/>
                </a:lnTo>
                <a:lnTo>
                  <a:pt x="191231" y="2639382"/>
                </a:lnTo>
                <a:lnTo>
                  <a:pt x="210134" y="2684276"/>
                </a:lnTo>
                <a:lnTo>
                  <a:pt x="229856" y="2728733"/>
                </a:lnTo>
                <a:lnTo>
                  <a:pt x="250389" y="2772742"/>
                </a:lnTo>
                <a:lnTo>
                  <a:pt x="271723" y="2816295"/>
                </a:lnTo>
                <a:lnTo>
                  <a:pt x="293848" y="2859381"/>
                </a:lnTo>
                <a:lnTo>
                  <a:pt x="316755" y="2901992"/>
                </a:lnTo>
                <a:lnTo>
                  <a:pt x="340435" y="2944117"/>
                </a:lnTo>
                <a:lnTo>
                  <a:pt x="364877" y="2985748"/>
                </a:lnTo>
                <a:lnTo>
                  <a:pt x="390073" y="3026874"/>
                </a:lnTo>
                <a:lnTo>
                  <a:pt x="416013" y="3067487"/>
                </a:lnTo>
                <a:lnTo>
                  <a:pt x="442687" y="3107576"/>
                </a:lnTo>
                <a:lnTo>
                  <a:pt x="470086" y="3147133"/>
                </a:lnTo>
                <a:lnTo>
                  <a:pt x="498200" y="3186147"/>
                </a:lnTo>
                <a:lnTo>
                  <a:pt x="527020" y="3224609"/>
                </a:lnTo>
                <a:lnTo>
                  <a:pt x="556536" y="3262510"/>
                </a:lnTo>
                <a:lnTo>
                  <a:pt x="586739" y="3299841"/>
                </a:lnTo>
                <a:lnTo>
                  <a:pt x="612648" y="3328416"/>
                </a:lnTo>
                <a:lnTo>
                  <a:pt x="638556" y="3299841"/>
                </a:lnTo>
                <a:lnTo>
                  <a:pt x="668759" y="3262510"/>
                </a:lnTo>
                <a:lnTo>
                  <a:pt x="698275" y="3224609"/>
                </a:lnTo>
                <a:lnTo>
                  <a:pt x="727095" y="3186147"/>
                </a:lnTo>
                <a:lnTo>
                  <a:pt x="755209" y="3147133"/>
                </a:lnTo>
                <a:lnTo>
                  <a:pt x="782608" y="3107576"/>
                </a:lnTo>
                <a:lnTo>
                  <a:pt x="809282" y="3067487"/>
                </a:lnTo>
                <a:lnTo>
                  <a:pt x="835222" y="3026874"/>
                </a:lnTo>
                <a:lnTo>
                  <a:pt x="860418" y="2985748"/>
                </a:lnTo>
                <a:lnTo>
                  <a:pt x="884860" y="2944117"/>
                </a:lnTo>
                <a:lnTo>
                  <a:pt x="908540" y="2901992"/>
                </a:lnTo>
                <a:lnTo>
                  <a:pt x="931447" y="2859381"/>
                </a:lnTo>
                <a:lnTo>
                  <a:pt x="953572" y="2816295"/>
                </a:lnTo>
                <a:lnTo>
                  <a:pt x="974906" y="2772742"/>
                </a:lnTo>
                <a:lnTo>
                  <a:pt x="995439" y="2728733"/>
                </a:lnTo>
                <a:lnTo>
                  <a:pt x="1015161" y="2684276"/>
                </a:lnTo>
                <a:lnTo>
                  <a:pt x="1034064" y="2639382"/>
                </a:lnTo>
                <a:lnTo>
                  <a:pt x="1052137" y="2594059"/>
                </a:lnTo>
                <a:lnTo>
                  <a:pt x="1069371" y="2548318"/>
                </a:lnTo>
                <a:lnTo>
                  <a:pt x="1085757" y="2502167"/>
                </a:lnTo>
                <a:lnTo>
                  <a:pt x="1101285" y="2455617"/>
                </a:lnTo>
                <a:lnTo>
                  <a:pt x="1115945" y="2408677"/>
                </a:lnTo>
                <a:lnTo>
                  <a:pt x="1129729" y="2361355"/>
                </a:lnTo>
                <a:lnTo>
                  <a:pt x="1142626" y="2313663"/>
                </a:lnTo>
                <a:lnTo>
                  <a:pt x="1154627" y="2265609"/>
                </a:lnTo>
                <a:lnTo>
                  <a:pt x="1165723" y="2217203"/>
                </a:lnTo>
                <a:lnTo>
                  <a:pt x="1175903" y="2168454"/>
                </a:lnTo>
                <a:lnTo>
                  <a:pt x="1185160" y="2119372"/>
                </a:lnTo>
                <a:lnTo>
                  <a:pt x="1193482" y="2069966"/>
                </a:lnTo>
                <a:lnTo>
                  <a:pt x="1200860" y="2020246"/>
                </a:lnTo>
                <a:lnTo>
                  <a:pt x="1207286" y="1970221"/>
                </a:lnTo>
                <a:lnTo>
                  <a:pt x="1212749" y="1919901"/>
                </a:lnTo>
                <a:lnTo>
                  <a:pt x="1217241" y="1869296"/>
                </a:lnTo>
                <a:lnTo>
                  <a:pt x="1220750" y="1818414"/>
                </a:lnTo>
                <a:lnTo>
                  <a:pt x="1223269" y="1767266"/>
                </a:lnTo>
                <a:lnTo>
                  <a:pt x="1224787" y="1715861"/>
                </a:lnTo>
                <a:lnTo>
                  <a:pt x="1225296" y="1664208"/>
                </a:lnTo>
                <a:lnTo>
                  <a:pt x="1224787" y="1612554"/>
                </a:lnTo>
                <a:lnTo>
                  <a:pt x="1223269" y="1561149"/>
                </a:lnTo>
                <a:lnTo>
                  <a:pt x="1220750" y="1510001"/>
                </a:lnTo>
                <a:lnTo>
                  <a:pt x="1217241" y="1459119"/>
                </a:lnTo>
                <a:lnTo>
                  <a:pt x="1212749" y="1408514"/>
                </a:lnTo>
                <a:lnTo>
                  <a:pt x="1207286" y="1358194"/>
                </a:lnTo>
                <a:lnTo>
                  <a:pt x="1200860" y="1308169"/>
                </a:lnTo>
                <a:lnTo>
                  <a:pt x="1193482" y="1258449"/>
                </a:lnTo>
                <a:lnTo>
                  <a:pt x="1185160" y="1209043"/>
                </a:lnTo>
                <a:lnTo>
                  <a:pt x="1175903" y="1159961"/>
                </a:lnTo>
                <a:lnTo>
                  <a:pt x="1165723" y="1111212"/>
                </a:lnTo>
                <a:lnTo>
                  <a:pt x="1154627" y="1062806"/>
                </a:lnTo>
                <a:lnTo>
                  <a:pt x="1142626" y="1014752"/>
                </a:lnTo>
                <a:lnTo>
                  <a:pt x="1129729" y="967060"/>
                </a:lnTo>
                <a:lnTo>
                  <a:pt x="1115945" y="919738"/>
                </a:lnTo>
                <a:lnTo>
                  <a:pt x="1101285" y="872798"/>
                </a:lnTo>
                <a:lnTo>
                  <a:pt x="1085757" y="826248"/>
                </a:lnTo>
                <a:lnTo>
                  <a:pt x="1069371" y="780097"/>
                </a:lnTo>
                <a:lnTo>
                  <a:pt x="1052137" y="734356"/>
                </a:lnTo>
                <a:lnTo>
                  <a:pt x="1034064" y="689033"/>
                </a:lnTo>
                <a:lnTo>
                  <a:pt x="1015161" y="644139"/>
                </a:lnTo>
                <a:lnTo>
                  <a:pt x="995439" y="599682"/>
                </a:lnTo>
                <a:lnTo>
                  <a:pt x="974906" y="555673"/>
                </a:lnTo>
                <a:lnTo>
                  <a:pt x="953572" y="512120"/>
                </a:lnTo>
                <a:lnTo>
                  <a:pt x="931447" y="469034"/>
                </a:lnTo>
                <a:lnTo>
                  <a:pt x="908540" y="426423"/>
                </a:lnTo>
                <a:lnTo>
                  <a:pt x="884860" y="384298"/>
                </a:lnTo>
                <a:lnTo>
                  <a:pt x="860418" y="342667"/>
                </a:lnTo>
                <a:lnTo>
                  <a:pt x="835222" y="301541"/>
                </a:lnTo>
                <a:lnTo>
                  <a:pt x="809282" y="260928"/>
                </a:lnTo>
                <a:lnTo>
                  <a:pt x="782608" y="220839"/>
                </a:lnTo>
                <a:lnTo>
                  <a:pt x="755209" y="181282"/>
                </a:lnTo>
                <a:lnTo>
                  <a:pt x="727095" y="142268"/>
                </a:lnTo>
                <a:lnTo>
                  <a:pt x="698275" y="103806"/>
                </a:lnTo>
                <a:lnTo>
                  <a:pt x="668759" y="65905"/>
                </a:lnTo>
                <a:lnTo>
                  <a:pt x="638556" y="28575"/>
                </a:lnTo>
                <a:lnTo>
                  <a:pt x="612648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0878312" y="697991"/>
            <a:ext cx="619125" cy="608330"/>
          </a:xfrm>
          <a:custGeom>
            <a:avLst/>
            <a:gdLst/>
            <a:ahLst/>
            <a:cxnLst/>
            <a:rect l="l" t="t" r="r" b="b"/>
            <a:pathLst>
              <a:path w="619125" h="608330">
                <a:moveTo>
                  <a:pt x="618744" y="64008"/>
                </a:moveTo>
                <a:lnTo>
                  <a:pt x="549275" y="64008"/>
                </a:lnTo>
                <a:lnTo>
                  <a:pt x="549275" y="0"/>
                </a:lnTo>
                <a:lnTo>
                  <a:pt x="0" y="0"/>
                </a:lnTo>
                <a:lnTo>
                  <a:pt x="0" y="128016"/>
                </a:lnTo>
                <a:lnTo>
                  <a:pt x="490728" y="128016"/>
                </a:lnTo>
                <a:lnTo>
                  <a:pt x="490728" y="608076"/>
                </a:lnTo>
                <a:lnTo>
                  <a:pt x="618744" y="608076"/>
                </a:lnTo>
                <a:lnTo>
                  <a:pt x="618744" y="64008"/>
                </a:lnTo>
                <a:close/>
              </a:path>
            </a:pathLst>
          </a:custGeom>
          <a:solidFill>
            <a:srgbClr val="2525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29543" y="816863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0" y="539369"/>
                </a:moveTo>
                <a:lnTo>
                  <a:pt x="539369" y="0"/>
                </a:lnTo>
              </a:path>
            </a:pathLst>
          </a:custGeom>
          <a:ln w="128016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685800" y="6412991"/>
            <a:ext cx="10820400" cy="0"/>
          </a:xfrm>
          <a:custGeom>
            <a:avLst/>
            <a:gdLst/>
            <a:ahLst/>
            <a:cxnLst/>
            <a:rect l="l" t="t" r="r" b="b"/>
            <a:pathLst>
              <a:path w="10820400" h="0">
                <a:moveTo>
                  <a:pt x="0" y="0"/>
                </a:moveTo>
                <a:lnTo>
                  <a:pt x="10820400" y="0"/>
                </a:lnTo>
              </a:path>
            </a:pathLst>
          </a:custGeom>
          <a:ln w="18288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3100" y="556641"/>
            <a:ext cx="10845800" cy="3089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52525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52525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52525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52525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0884408" y="688847"/>
            <a:ext cx="622300" cy="608330"/>
          </a:xfrm>
          <a:custGeom>
            <a:avLst/>
            <a:gdLst/>
            <a:ahLst/>
            <a:cxnLst/>
            <a:rect l="l" t="t" r="r" b="b"/>
            <a:pathLst>
              <a:path w="622300" h="608330">
                <a:moveTo>
                  <a:pt x="621792" y="64008"/>
                </a:moveTo>
                <a:lnTo>
                  <a:pt x="549275" y="64008"/>
                </a:lnTo>
                <a:lnTo>
                  <a:pt x="549275" y="0"/>
                </a:lnTo>
                <a:lnTo>
                  <a:pt x="0" y="0"/>
                </a:lnTo>
                <a:lnTo>
                  <a:pt x="0" y="128016"/>
                </a:lnTo>
                <a:lnTo>
                  <a:pt x="493776" y="128016"/>
                </a:lnTo>
                <a:lnTo>
                  <a:pt x="493776" y="608076"/>
                </a:lnTo>
                <a:lnTo>
                  <a:pt x="621792" y="608076"/>
                </a:lnTo>
                <a:lnTo>
                  <a:pt x="621792" y="64008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838688" y="810768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0" y="539369"/>
                </a:moveTo>
                <a:lnTo>
                  <a:pt x="539368" y="0"/>
                </a:lnTo>
              </a:path>
            </a:pathLst>
          </a:custGeom>
          <a:ln w="128016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0"/>
            <a:ext cx="5184775" cy="6858000"/>
          </a:xfrm>
          <a:custGeom>
            <a:avLst/>
            <a:gdLst/>
            <a:ahLst/>
            <a:cxnLst/>
            <a:rect l="l" t="t" r="r" b="b"/>
            <a:pathLst>
              <a:path w="5184775" h="6858000">
                <a:moveTo>
                  <a:pt x="5184648" y="0"/>
                </a:moveTo>
                <a:lnTo>
                  <a:pt x="0" y="0"/>
                </a:lnTo>
                <a:lnTo>
                  <a:pt x="0" y="6858000"/>
                </a:lnTo>
                <a:lnTo>
                  <a:pt x="5184648" y="6858000"/>
                </a:lnTo>
                <a:lnTo>
                  <a:pt x="5184648" y="0"/>
                </a:lnTo>
                <a:close/>
              </a:path>
            </a:pathLst>
          </a:custGeom>
          <a:solidFill>
            <a:srgbClr val="C0E3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685800" y="6412991"/>
            <a:ext cx="10820400" cy="0"/>
          </a:xfrm>
          <a:custGeom>
            <a:avLst/>
            <a:gdLst/>
            <a:ahLst/>
            <a:cxnLst/>
            <a:rect l="l" t="t" r="r" b="b"/>
            <a:pathLst>
              <a:path w="10820400" h="0">
                <a:moveTo>
                  <a:pt x="0" y="0"/>
                </a:moveTo>
                <a:lnTo>
                  <a:pt x="10820400" y="0"/>
                </a:lnTo>
              </a:path>
            </a:pathLst>
          </a:custGeom>
          <a:ln w="18288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05680" y="121361"/>
            <a:ext cx="6311900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52525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05300" y="1219276"/>
            <a:ext cx="6669405" cy="4782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52525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4800" y="4433315"/>
            <a:ext cx="284734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 spc="-5">
                <a:latin typeface="Trebuchet MS"/>
                <a:cs typeface="Trebuchet MS"/>
              </a:rPr>
              <a:t>S.Sarveshwaran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100" y="556641"/>
            <a:ext cx="7404100" cy="3089275"/>
          </a:xfrm>
          <a:prstGeom prst="rect">
            <a:avLst/>
          </a:prstGeom>
        </p:spPr>
        <p:txBody>
          <a:bodyPr wrap="square" lIns="0" tIns="194945" rIns="0" bIns="0" rtlCol="0" vert="horz">
            <a:spAutoFit/>
          </a:bodyPr>
          <a:lstStyle/>
          <a:p>
            <a:pPr marL="299720" marR="631825" indent="-287655">
              <a:lnSpc>
                <a:spcPts val="7600"/>
              </a:lnSpc>
              <a:spcBef>
                <a:spcPts val="1535"/>
              </a:spcBef>
            </a:pPr>
            <a:r>
              <a:rPr dirty="0" sz="7500" spc="-5" b="1">
                <a:latin typeface="Trebuchet MS"/>
                <a:cs typeface="Trebuchet MS"/>
              </a:rPr>
              <a:t>Generative </a:t>
            </a:r>
            <a:r>
              <a:rPr dirty="0" sz="7500" b="1">
                <a:latin typeface="Trebuchet MS"/>
                <a:cs typeface="Trebuchet MS"/>
              </a:rPr>
              <a:t>AI </a:t>
            </a:r>
            <a:r>
              <a:rPr dirty="0" sz="7500" spc="5" b="1">
                <a:latin typeface="Trebuchet MS"/>
                <a:cs typeface="Trebuchet MS"/>
              </a:rPr>
              <a:t> </a:t>
            </a:r>
            <a:r>
              <a:rPr dirty="0" sz="7500" spc="10" b="1">
                <a:latin typeface="Trebuchet MS"/>
                <a:cs typeface="Trebuchet MS"/>
              </a:rPr>
              <a:t>for</a:t>
            </a:r>
            <a:r>
              <a:rPr dirty="0" sz="7500" spc="-60" b="1">
                <a:latin typeface="Trebuchet MS"/>
                <a:cs typeface="Trebuchet MS"/>
              </a:rPr>
              <a:t> </a:t>
            </a:r>
            <a:r>
              <a:rPr dirty="0" sz="7500" b="1">
                <a:latin typeface="Trebuchet MS"/>
                <a:cs typeface="Trebuchet MS"/>
              </a:rPr>
              <a:t>Interactive</a:t>
            </a:r>
            <a:endParaRPr sz="7500">
              <a:latin typeface="Trebuchet MS"/>
              <a:cs typeface="Trebuchet MS"/>
            </a:endParaRPr>
          </a:p>
          <a:p>
            <a:pPr marL="12700">
              <a:lnSpc>
                <a:spcPts val="7480"/>
              </a:lnSpc>
            </a:pPr>
            <a:r>
              <a:rPr dirty="0" sz="7500" b="1">
                <a:latin typeface="Trebuchet MS"/>
                <a:cs typeface="Trebuchet MS"/>
              </a:rPr>
              <a:t>Game</a:t>
            </a:r>
            <a:r>
              <a:rPr dirty="0" sz="7500" spc="-145" b="1">
                <a:latin typeface="Trebuchet MS"/>
                <a:cs typeface="Trebuchet MS"/>
              </a:rPr>
              <a:t> </a:t>
            </a:r>
            <a:r>
              <a:rPr dirty="0" sz="7500" spc="-5" b="1">
                <a:latin typeface="Trebuchet MS"/>
                <a:cs typeface="Trebuchet MS"/>
              </a:rPr>
              <a:t>Narratives</a:t>
            </a:r>
            <a:endParaRPr sz="7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870" y="627710"/>
            <a:ext cx="176593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b="1">
                <a:latin typeface="Trebuchet MS"/>
                <a:cs typeface="Trebuchet MS"/>
              </a:rPr>
              <a:t>Age</a:t>
            </a:r>
            <a:r>
              <a:rPr dirty="0" sz="4000" spc="15" b="1">
                <a:latin typeface="Trebuchet MS"/>
                <a:cs typeface="Trebuchet MS"/>
              </a:rPr>
              <a:t>n</a:t>
            </a:r>
            <a:r>
              <a:rPr dirty="0" sz="4000" spc="5" b="1">
                <a:latin typeface="Trebuchet MS"/>
                <a:cs typeface="Trebuchet MS"/>
              </a:rPr>
              <a:t>da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1923" y="664590"/>
            <a:ext cx="31191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dirty="0" sz="2400" spc="-10">
                <a:solidFill>
                  <a:srgbClr val="252525"/>
                </a:solidFill>
                <a:latin typeface="Trebuchet MS"/>
                <a:cs typeface="Trebuchet MS"/>
              </a:rPr>
              <a:t>1.	</a:t>
            </a:r>
            <a:r>
              <a:rPr dirty="0" sz="2400" spc="-20">
                <a:solidFill>
                  <a:srgbClr val="252525"/>
                </a:solidFill>
                <a:latin typeface="Trebuchet MS"/>
                <a:cs typeface="Trebuchet MS"/>
              </a:rPr>
              <a:t>Problem</a:t>
            </a:r>
            <a:r>
              <a:rPr dirty="0" sz="2400" spc="-5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Statement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1923" y="1399413"/>
            <a:ext cx="3154680" cy="4077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469265" algn="l"/>
                <a:tab pos="469900" algn="l"/>
              </a:tabLst>
            </a:pPr>
            <a:r>
              <a:rPr dirty="0" sz="2400" spc="-15">
                <a:solidFill>
                  <a:srgbClr val="252525"/>
                </a:solidFill>
                <a:latin typeface="Trebuchet MS"/>
                <a:cs typeface="Trebuchet MS"/>
              </a:rPr>
              <a:t>Project</a:t>
            </a:r>
            <a:r>
              <a:rPr dirty="0" sz="2400" spc="-8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Overview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52525"/>
              </a:buClr>
              <a:buFont typeface="Trebuchet MS"/>
              <a:buAutoNum type="arabicPeriod" startAt="2"/>
            </a:pPr>
            <a:endParaRPr sz="25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buAutoNum type="arabicPeriod" startAt="2"/>
              <a:tabLst>
                <a:tab pos="469265" algn="l"/>
                <a:tab pos="469900" algn="l"/>
              </a:tabLst>
            </a:pPr>
            <a:r>
              <a:rPr dirty="0" sz="2400" spc="-15">
                <a:solidFill>
                  <a:srgbClr val="252525"/>
                </a:solidFill>
                <a:latin typeface="Trebuchet MS"/>
                <a:cs typeface="Trebuchet MS"/>
              </a:rPr>
              <a:t>Progress</a:t>
            </a:r>
            <a:r>
              <a:rPr dirty="0" sz="2400" spc="-4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Update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52525"/>
              </a:buClr>
              <a:buFont typeface="Trebuchet MS"/>
              <a:buAutoNum type="arabicPeriod" startAt="2"/>
            </a:pPr>
            <a:endParaRPr sz="25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buAutoNum type="arabicPeriod" startAt="2"/>
              <a:tabLst>
                <a:tab pos="469265" algn="l"/>
                <a:tab pos="469900" algn="l"/>
              </a:tabLst>
            </a:pPr>
            <a:r>
              <a:rPr dirty="0" sz="2400" spc="-105">
                <a:solidFill>
                  <a:srgbClr val="252525"/>
                </a:solidFill>
                <a:latin typeface="Trebuchet MS"/>
                <a:cs typeface="Trebuchet MS"/>
              </a:rPr>
              <a:t>R</a:t>
            </a:r>
            <a:r>
              <a:rPr dirty="0" sz="2400" spc="5">
                <a:solidFill>
                  <a:srgbClr val="252525"/>
                </a:solidFill>
                <a:latin typeface="Trebuchet MS"/>
                <a:cs typeface="Trebuchet MS"/>
              </a:rPr>
              <a:t>e</a:t>
            </a:r>
            <a:r>
              <a:rPr dirty="0" sz="2400" spc="-15">
                <a:solidFill>
                  <a:srgbClr val="252525"/>
                </a:solidFill>
                <a:latin typeface="Trebuchet MS"/>
                <a:cs typeface="Trebuchet MS"/>
              </a:rPr>
              <a:t>s</a:t>
            </a:r>
            <a:r>
              <a:rPr dirty="0" sz="2400" spc="5">
                <a:solidFill>
                  <a:srgbClr val="252525"/>
                </a:solidFill>
                <a:latin typeface="Trebuchet MS"/>
                <a:cs typeface="Trebuchet MS"/>
              </a:rPr>
              <a:t>ou</a:t>
            </a: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r</a:t>
            </a:r>
            <a:r>
              <a:rPr dirty="0" sz="2400" spc="10">
                <a:solidFill>
                  <a:srgbClr val="252525"/>
                </a:solidFill>
                <a:latin typeface="Trebuchet MS"/>
                <a:cs typeface="Trebuchet MS"/>
              </a:rPr>
              <a:t>c</a:t>
            </a: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e</a:t>
            </a:r>
            <a:r>
              <a:rPr dirty="0" sz="2400" spc="-14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dirty="0" sz="2400" spc="-15">
                <a:solidFill>
                  <a:srgbClr val="252525"/>
                </a:solidFill>
                <a:latin typeface="Trebuchet MS"/>
                <a:cs typeface="Trebuchet MS"/>
              </a:rPr>
              <a:t>ll</a:t>
            </a:r>
            <a:r>
              <a:rPr dirty="0" sz="2400" spc="5">
                <a:solidFill>
                  <a:srgbClr val="252525"/>
                </a:solidFill>
                <a:latin typeface="Trebuchet MS"/>
                <a:cs typeface="Trebuchet MS"/>
              </a:rPr>
              <a:t>ocatio</a:t>
            </a: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n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252525"/>
              </a:buClr>
              <a:buFont typeface="Trebuchet MS"/>
              <a:buAutoNum type="arabicPeriod" startAt="2"/>
            </a:pPr>
            <a:endParaRPr sz="25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buAutoNum type="arabicPeriod" startAt="2"/>
              <a:tabLst>
                <a:tab pos="469265" algn="l"/>
                <a:tab pos="469900" algn="l"/>
              </a:tabLst>
            </a:pP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Solution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52525"/>
              </a:buClr>
              <a:buFont typeface="Trebuchet MS"/>
              <a:buAutoNum type="arabicPeriod" startAt="2"/>
            </a:pPr>
            <a:endParaRPr sz="25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buAutoNum type="arabicPeriod" startAt="2"/>
              <a:tabLst>
                <a:tab pos="469265" algn="l"/>
                <a:tab pos="469900" algn="l"/>
              </a:tabLst>
            </a:pPr>
            <a:r>
              <a:rPr dirty="0" sz="2400" spc="-5">
                <a:solidFill>
                  <a:srgbClr val="252525"/>
                </a:solidFill>
                <a:latin typeface="Trebuchet MS"/>
                <a:cs typeface="Trebuchet MS"/>
              </a:rPr>
              <a:t>Modelling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52525"/>
              </a:buClr>
              <a:buFont typeface="Trebuchet MS"/>
              <a:buAutoNum type="arabicPeriod" startAt="2"/>
            </a:pPr>
            <a:endParaRPr sz="250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buAutoNum type="arabicPeriod" startAt="2"/>
              <a:tabLst>
                <a:tab pos="469265" algn="l"/>
                <a:tab pos="469900" algn="l"/>
              </a:tabLst>
            </a:pPr>
            <a:r>
              <a:rPr dirty="0" sz="2400" spc="-25">
                <a:solidFill>
                  <a:srgbClr val="252525"/>
                </a:solidFill>
                <a:latin typeface="Trebuchet MS"/>
                <a:cs typeface="Trebuchet MS"/>
              </a:rPr>
              <a:t>Result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4870" y="627710"/>
            <a:ext cx="2484755" cy="121031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 marR="5080">
              <a:lnSpc>
                <a:spcPts val="4510"/>
              </a:lnSpc>
              <a:spcBef>
                <a:spcPts val="500"/>
              </a:spcBef>
            </a:pPr>
            <a:r>
              <a:rPr dirty="0" sz="4000" b="1">
                <a:solidFill>
                  <a:srgbClr val="252525"/>
                </a:solidFill>
                <a:latin typeface="Trebuchet MS"/>
                <a:cs typeface="Trebuchet MS"/>
              </a:rPr>
              <a:t>Problem </a:t>
            </a:r>
            <a:r>
              <a:rPr dirty="0" sz="4000" spc="5" b="1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4000" spc="-5" b="1">
                <a:solidFill>
                  <a:srgbClr val="252525"/>
                </a:solidFill>
                <a:latin typeface="Trebuchet MS"/>
                <a:cs typeface="Trebuchet MS"/>
              </a:rPr>
              <a:t>Sta</a:t>
            </a:r>
            <a:r>
              <a:rPr dirty="0" sz="4000" spc="-20" b="1">
                <a:solidFill>
                  <a:srgbClr val="252525"/>
                </a:solidFill>
                <a:latin typeface="Trebuchet MS"/>
                <a:cs typeface="Trebuchet MS"/>
              </a:rPr>
              <a:t>t</a:t>
            </a:r>
            <a:r>
              <a:rPr dirty="0" sz="4000" b="1">
                <a:solidFill>
                  <a:srgbClr val="252525"/>
                </a:solidFill>
                <a:latin typeface="Trebuchet MS"/>
                <a:cs typeface="Trebuchet MS"/>
              </a:rPr>
              <a:t>e</a:t>
            </a:r>
            <a:r>
              <a:rPr dirty="0" sz="4000" spc="10" b="1">
                <a:solidFill>
                  <a:srgbClr val="252525"/>
                </a:solidFill>
                <a:latin typeface="Trebuchet MS"/>
                <a:cs typeface="Trebuchet MS"/>
              </a:rPr>
              <a:t>m</a:t>
            </a:r>
            <a:r>
              <a:rPr dirty="0" sz="4000" b="1">
                <a:solidFill>
                  <a:srgbClr val="252525"/>
                </a:solidFill>
                <a:latin typeface="Trebuchet MS"/>
                <a:cs typeface="Trebuchet MS"/>
              </a:rPr>
              <a:t>ent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The </a:t>
            </a:r>
            <a:r>
              <a:rPr dirty="0"/>
              <a:t>challenge addressed by the </a:t>
            </a:r>
            <a:r>
              <a:rPr dirty="0" spc="-5"/>
              <a:t>AI-Enhanced </a:t>
            </a:r>
            <a:r>
              <a:rPr dirty="0"/>
              <a:t> Escape Room Generator </a:t>
            </a:r>
            <a:r>
              <a:rPr dirty="0" spc="-5"/>
              <a:t>is </a:t>
            </a:r>
            <a:r>
              <a:rPr dirty="0"/>
              <a:t>the </a:t>
            </a:r>
            <a:r>
              <a:rPr dirty="0" spc="-5"/>
              <a:t>labor-intensive </a:t>
            </a:r>
            <a:r>
              <a:rPr dirty="0" spc="-655"/>
              <a:t> </a:t>
            </a:r>
            <a:r>
              <a:rPr dirty="0"/>
              <a:t>and </a:t>
            </a:r>
            <a:r>
              <a:rPr dirty="0" spc="-5"/>
              <a:t>creativity-demanding</a:t>
            </a:r>
            <a:r>
              <a:rPr dirty="0"/>
              <a:t> process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 spc="-5"/>
              <a:t>designing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captivating escape room experiences. </a:t>
            </a:r>
            <a:r>
              <a:rPr dirty="0" spc="-5"/>
              <a:t>Traditional </a:t>
            </a:r>
            <a:r>
              <a:rPr dirty="0" spc="-655"/>
              <a:t> </a:t>
            </a:r>
            <a:r>
              <a:rPr dirty="0" spc="5"/>
              <a:t>methods often </a:t>
            </a:r>
            <a:r>
              <a:rPr dirty="0" spc="-5"/>
              <a:t>struggle </a:t>
            </a:r>
            <a:r>
              <a:rPr dirty="0"/>
              <a:t>to maintain </a:t>
            </a:r>
            <a:r>
              <a:rPr dirty="0" spc="-10"/>
              <a:t>puzzle </a:t>
            </a:r>
            <a:r>
              <a:rPr dirty="0" spc="-5"/>
              <a:t> </a:t>
            </a:r>
            <a:r>
              <a:rPr dirty="0" spc="-25"/>
              <a:t>diversity,</a:t>
            </a:r>
            <a:r>
              <a:rPr dirty="0" spc="30"/>
              <a:t> </a:t>
            </a:r>
            <a:r>
              <a:rPr dirty="0" spc="-5"/>
              <a:t>narrative</a:t>
            </a:r>
            <a:r>
              <a:rPr dirty="0" spc="10"/>
              <a:t> </a:t>
            </a:r>
            <a:r>
              <a:rPr dirty="0"/>
              <a:t>cohesion,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difficulty </a:t>
            </a:r>
            <a:r>
              <a:rPr dirty="0" spc="5"/>
              <a:t> </a:t>
            </a:r>
            <a:r>
              <a:rPr dirty="0"/>
              <a:t>balance. </a:t>
            </a:r>
            <a:r>
              <a:rPr dirty="0" spc="5"/>
              <a:t>Our </a:t>
            </a:r>
            <a:r>
              <a:rPr dirty="0" spc="-5"/>
              <a:t>goal is </a:t>
            </a:r>
            <a:r>
              <a:rPr dirty="0"/>
              <a:t>to </a:t>
            </a:r>
            <a:r>
              <a:rPr dirty="0" spc="-5"/>
              <a:t>develop </a:t>
            </a:r>
            <a:r>
              <a:rPr dirty="0"/>
              <a:t>an </a:t>
            </a:r>
            <a:r>
              <a:rPr dirty="0" spc="-10"/>
              <a:t>AI-driven </a:t>
            </a:r>
            <a:r>
              <a:rPr dirty="0" spc="-5"/>
              <a:t> </a:t>
            </a:r>
            <a:r>
              <a:rPr dirty="0">
                <a:solidFill>
                  <a:srgbClr val="262626"/>
                </a:solidFill>
              </a:rPr>
              <a:t>solution capable of autonomously generating a </a:t>
            </a:r>
            <a:r>
              <a:rPr dirty="0" spc="5">
                <a:solidFill>
                  <a:srgbClr val="262626"/>
                </a:solidFill>
              </a:rPr>
              <a:t> </a:t>
            </a:r>
            <a:r>
              <a:rPr dirty="0" spc="-10"/>
              <a:t>wide</a:t>
            </a:r>
            <a:r>
              <a:rPr dirty="0" spc="30"/>
              <a:t> </a:t>
            </a:r>
            <a:r>
              <a:rPr dirty="0" spc="-5"/>
              <a:t>array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dynamic</a:t>
            </a:r>
            <a:r>
              <a:rPr dirty="0" spc="-20"/>
              <a:t> </a:t>
            </a:r>
            <a:r>
              <a:rPr dirty="0"/>
              <a:t>escape</a:t>
            </a:r>
            <a:r>
              <a:rPr dirty="0" spc="-10"/>
              <a:t> </a:t>
            </a:r>
            <a:r>
              <a:rPr dirty="0"/>
              <a:t>rooms, </a:t>
            </a:r>
            <a:r>
              <a:rPr dirty="0" spc="5"/>
              <a:t> </a:t>
            </a:r>
            <a:r>
              <a:rPr dirty="0"/>
              <a:t>incorporating</a:t>
            </a:r>
            <a:r>
              <a:rPr dirty="0" spc="-15"/>
              <a:t> </a:t>
            </a:r>
            <a:r>
              <a:rPr dirty="0" spc="-5"/>
              <a:t>diverse</a:t>
            </a:r>
            <a:r>
              <a:rPr dirty="0" spc="10"/>
              <a:t> </a:t>
            </a:r>
            <a:r>
              <a:rPr dirty="0" spc="-5"/>
              <a:t>puzzles</a:t>
            </a:r>
            <a:r>
              <a:rPr dirty="0" spc="25"/>
              <a:t> </a:t>
            </a:r>
            <a:r>
              <a:rPr dirty="0"/>
              <a:t>seamlessly</a:t>
            </a:r>
            <a:r>
              <a:rPr dirty="0" spc="-25"/>
              <a:t> </a:t>
            </a:r>
            <a:r>
              <a:rPr dirty="0" spc="-5"/>
              <a:t>within </a:t>
            </a:r>
            <a:r>
              <a:rPr dirty="0"/>
              <a:t> compelling </a:t>
            </a:r>
            <a:r>
              <a:rPr dirty="0" spc="-5"/>
              <a:t>narratives</a:t>
            </a:r>
            <a:r>
              <a:rPr dirty="0" spc="10"/>
              <a:t> </a:t>
            </a:r>
            <a:r>
              <a:rPr dirty="0" spc="-10"/>
              <a:t>while</a:t>
            </a:r>
            <a:r>
              <a:rPr dirty="0" spc="35"/>
              <a:t> </a:t>
            </a:r>
            <a:r>
              <a:rPr dirty="0"/>
              <a:t>adapting</a:t>
            </a:r>
            <a:r>
              <a:rPr dirty="0" spc="-30"/>
              <a:t> </a:t>
            </a:r>
            <a:r>
              <a:rPr dirty="0"/>
              <a:t>difficulty </a:t>
            </a:r>
            <a:r>
              <a:rPr dirty="0" spc="5"/>
              <a:t> </a:t>
            </a:r>
            <a:r>
              <a:rPr dirty="0" spc="-5"/>
              <a:t>levels </a:t>
            </a:r>
            <a:r>
              <a:rPr dirty="0"/>
              <a:t>in </a:t>
            </a:r>
            <a:r>
              <a:rPr dirty="0" spc="-5"/>
              <a:t>real-time </a:t>
            </a:r>
            <a:r>
              <a:rPr dirty="0"/>
              <a:t>based on </a:t>
            </a:r>
            <a:r>
              <a:rPr dirty="0" spc="-5"/>
              <a:t>player </a:t>
            </a:r>
            <a:r>
              <a:rPr dirty="0"/>
              <a:t>interaction. By </a:t>
            </a:r>
            <a:r>
              <a:rPr dirty="0" spc="-655"/>
              <a:t> </a:t>
            </a:r>
            <a:r>
              <a:rPr dirty="0" spc="5"/>
              <a:t>automating </a:t>
            </a:r>
            <a:r>
              <a:rPr dirty="0"/>
              <a:t>and enhancing the </a:t>
            </a:r>
            <a:r>
              <a:rPr dirty="0" spc="-5"/>
              <a:t>design </a:t>
            </a:r>
            <a:r>
              <a:rPr dirty="0"/>
              <a:t>process, </a:t>
            </a:r>
            <a:r>
              <a:rPr dirty="0" spc="5"/>
              <a:t> </a:t>
            </a:r>
            <a:r>
              <a:rPr dirty="0" spc="-20"/>
              <a:t>we</a:t>
            </a:r>
            <a:r>
              <a:rPr dirty="0" spc="35"/>
              <a:t> </a:t>
            </a:r>
            <a:r>
              <a:rPr dirty="0"/>
              <a:t>aim</a:t>
            </a:r>
            <a:r>
              <a:rPr dirty="0" spc="-5"/>
              <a:t> </a:t>
            </a:r>
            <a:r>
              <a:rPr dirty="0"/>
              <a:t>to </a:t>
            </a:r>
            <a:r>
              <a:rPr dirty="0" spc="-5"/>
              <a:t>provide</a:t>
            </a:r>
            <a:r>
              <a:rPr dirty="0" spc="10"/>
              <a:t> </a:t>
            </a:r>
            <a:r>
              <a:rPr dirty="0"/>
              <a:t>escape</a:t>
            </a:r>
            <a:r>
              <a:rPr dirty="0" spc="-10"/>
              <a:t> </a:t>
            </a:r>
            <a:r>
              <a:rPr dirty="0"/>
              <a:t>room</a:t>
            </a:r>
            <a:r>
              <a:rPr dirty="0" spc="-25"/>
              <a:t> </a:t>
            </a:r>
            <a:r>
              <a:rPr dirty="0"/>
              <a:t>operators</a:t>
            </a:r>
            <a:r>
              <a:rPr dirty="0" spc="-20"/>
              <a:t> </a:t>
            </a:r>
            <a:r>
              <a:rPr dirty="0" spc="-10"/>
              <a:t>with</a:t>
            </a:r>
            <a:r>
              <a:rPr dirty="0" spc="15"/>
              <a:t> </a:t>
            </a:r>
            <a:r>
              <a:rPr dirty="0" spc="-5"/>
              <a:t>a </a:t>
            </a:r>
            <a:r>
              <a:rPr dirty="0"/>
              <a:t> scalable, customizable, and </a:t>
            </a:r>
            <a:r>
              <a:rPr dirty="0" spc="-5"/>
              <a:t>engaging </a:t>
            </a:r>
            <a:r>
              <a:rPr dirty="0"/>
              <a:t>solution </a:t>
            </a:r>
            <a:r>
              <a:rPr dirty="0" spc="5"/>
              <a:t> that</a:t>
            </a:r>
            <a:r>
              <a:rPr dirty="0" spc="-40"/>
              <a:t> </a:t>
            </a:r>
            <a:r>
              <a:rPr dirty="0" spc="-5"/>
              <a:t>revolutionizes</a:t>
            </a:r>
            <a:r>
              <a:rPr dirty="0" spc="30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 spc="-20"/>
              <a:t>industry.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870" y="627710"/>
            <a:ext cx="2285365" cy="1210310"/>
          </a:xfrm>
          <a:prstGeom prst="rect"/>
        </p:spPr>
        <p:txBody>
          <a:bodyPr wrap="square" lIns="0" tIns="63500" rIns="0" bIns="0" rtlCol="0" vert="horz">
            <a:spAutoFit/>
          </a:bodyPr>
          <a:lstStyle/>
          <a:p>
            <a:pPr marL="12700" marR="5080">
              <a:lnSpc>
                <a:spcPts val="4510"/>
              </a:lnSpc>
              <a:spcBef>
                <a:spcPts val="500"/>
              </a:spcBef>
            </a:pPr>
            <a:r>
              <a:rPr dirty="0" sz="4000" b="1">
                <a:latin typeface="Trebuchet MS"/>
                <a:cs typeface="Trebuchet MS"/>
              </a:rPr>
              <a:t>Project </a:t>
            </a:r>
            <a:r>
              <a:rPr dirty="0" sz="4000" spc="5" b="1">
                <a:latin typeface="Trebuchet MS"/>
                <a:cs typeface="Trebuchet MS"/>
              </a:rPr>
              <a:t> </a:t>
            </a:r>
            <a:r>
              <a:rPr dirty="0" sz="4000" spc="-5" b="1">
                <a:latin typeface="Trebuchet MS"/>
                <a:cs typeface="Trebuchet MS"/>
              </a:rPr>
              <a:t>Ove</a:t>
            </a:r>
            <a:r>
              <a:rPr dirty="0" sz="4000" spc="-20" b="1">
                <a:latin typeface="Trebuchet MS"/>
                <a:cs typeface="Trebuchet MS"/>
              </a:rPr>
              <a:t>r</a:t>
            </a:r>
            <a:r>
              <a:rPr dirty="0" sz="4000" spc="110" b="1">
                <a:latin typeface="Trebuchet MS"/>
                <a:cs typeface="Trebuchet MS"/>
              </a:rPr>
              <a:t>v</a:t>
            </a:r>
            <a:r>
              <a:rPr dirty="0" sz="4000" spc="-5" b="1">
                <a:latin typeface="Trebuchet MS"/>
                <a:cs typeface="Trebuchet MS"/>
              </a:rPr>
              <a:t>iew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1317" y="664590"/>
            <a:ext cx="5642610" cy="5346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100"/>
              </a:spcBef>
            </a:pP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dirty="0" sz="2400" spc="-14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AI-Enhanced</a:t>
            </a:r>
            <a:r>
              <a:rPr dirty="0" sz="2400" spc="-7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Escape</a:t>
            </a:r>
            <a:r>
              <a:rPr dirty="0" sz="2400" spc="-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252525"/>
                </a:solidFill>
                <a:latin typeface="Trebuchet MS"/>
                <a:cs typeface="Trebuchet MS"/>
              </a:rPr>
              <a:t>Room</a:t>
            </a:r>
            <a:r>
              <a:rPr dirty="0" sz="2400" spc="-3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Generator </a:t>
            </a:r>
            <a:r>
              <a:rPr dirty="0" sz="2400" spc="-71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project</a:t>
            </a:r>
            <a:r>
              <a:rPr dirty="0" sz="2400" spc="-5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aims</a:t>
            </a:r>
            <a:r>
              <a:rPr dirty="0" sz="2400" spc="-1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252525"/>
                </a:solidFill>
                <a:latin typeface="Trebuchet MS"/>
                <a:cs typeface="Trebuchet MS"/>
              </a:rPr>
              <a:t>to</a:t>
            </a:r>
            <a:r>
              <a:rPr dirty="0" sz="2400" spc="-2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develop</a:t>
            </a:r>
            <a:r>
              <a:rPr dirty="0" sz="2400" spc="1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an</a:t>
            </a:r>
            <a:r>
              <a:rPr dirty="0" sz="2400" spc="-2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innovative</a:t>
            </a:r>
            <a:endParaRPr sz="2400">
              <a:latin typeface="Trebuchet MS"/>
              <a:cs typeface="Trebuchet MS"/>
            </a:endParaRPr>
          </a:p>
          <a:p>
            <a:pPr marL="12700" marR="64135">
              <a:lnSpc>
                <a:spcPts val="3000"/>
              </a:lnSpc>
            </a:pPr>
            <a:r>
              <a:rPr dirty="0" sz="2400" spc="-5">
                <a:solidFill>
                  <a:srgbClr val="252525"/>
                </a:solidFill>
                <a:latin typeface="Trebuchet MS"/>
                <a:cs typeface="Trebuchet MS"/>
              </a:rPr>
              <a:t>solution </a:t>
            </a: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leveraging artificial intelligence </a:t>
            </a:r>
            <a:r>
              <a:rPr dirty="0" sz="2400" spc="-71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to</a:t>
            </a:r>
            <a:r>
              <a:rPr dirty="0" sz="2400" spc="-2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automate</a:t>
            </a:r>
            <a:r>
              <a:rPr dirty="0" sz="2400" spc="-4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and</a:t>
            </a:r>
            <a:r>
              <a:rPr dirty="0" sz="2400" spc="-2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enhance</a:t>
            </a:r>
            <a:r>
              <a:rPr dirty="0" sz="2400" spc="-4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dirty="0" sz="2400" spc="-3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design</a:t>
            </a:r>
            <a:endParaRPr sz="2400">
              <a:latin typeface="Trebuchet MS"/>
              <a:cs typeface="Trebuchet MS"/>
            </a:endParaRPr>
          </a:p>
          <a:p>
            <a:pPr marL="12700" marR="168275">
              <a:lnSpc>
                <a:spcPts val="3000"/>
              </a:lnSpc>
              <a:spcBef>
                <a:spcPts val="5"/>
              </a:spcBef>
            </a:pP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process</a:t>
            </a:r>
            <a:r>
              <a:rPr dirty="0" sz="2400" spc="-2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of</a:t>
            </a:r>
            <a:r>
              <a:rPr dirty="0" sz="2400" spc="-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escape</a:t>
            </a:r>
            <a:r>
              <a:rPr dirty="0" sz="2400" spc="-3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252525"/>
                </a:solidFill>
                <a:latin typeface="Trebuchet MS"/>
                <a:cs typeface="Trebuchet MS"/>
              </a:rPr>
              <a:t>rooms.</a:t>
            </a:r>
            <a:r>
              <a:rPr dirty="0" sz="2400" spc="-1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 spc="5">
                <a:solidFill>
                  <a:srgbClr val="252525"/>
                </a:solidFill>
                <a:latin typeface="Trebuchet MS"/>
                <a:cs typeface="Trebuchet MS"/>
              </a:rPr>
              <a:t>By</a:t>
            </a:r>
            <a:r>
              <a:rPr dirty="0" sz="2400" spc="-1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integrating </a:t>
            </a:r>
            <a:r>
              <a:rPr dirty="0" sz="2400" spc="-71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advanced algorithms for </a:t>
            </a:r>
            <a:r>
              <a:rPr dirty="0" sz="2400" spc="-10">
                <a:solidFill>
                  <a:srgbClr val="252525"/>
                </a:solidFill>
                <a:latin typeface="Trebuchet MS"/>
                <a:cs typeface="Trebuchet MS"/>
              </a:rPr>
              <a:t>puzzle </a:t>
            </a:r>
            <a:r>
              <a:rPr dirty="0" sz="2400" spc="-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generation,</a:t>
            </a:r>
            <a:r>
              <a:rPr dirty="0" sz="2400" spc="-7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narrative</a:t>
            </a:r>
            <a:r>
              <a:rPr dirty="0" sz="2400" spc="-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construction,</a:t>
            </a:r>
            <a:r>
              <a:rPr dirty="0" sz="2400" spc="-4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and</a:t>
            </a:r>
            <a:endParaRPr sz="2400">
              <a:latin typeface="Trebuchet MS"/>
              <a:cs typeface="Trebuchet MS"/>
            </a:endParaRPr>
          </a:p>
          <a:p>
            <a:pPr marL="12700" marR="432434">
              <a:lnSpc>
                <a:spcPts val="3000"/>
              </a:lnSpc>
              <a:spcBef>
                <a:spcPts val="5"/>
              </a:spcBef>
            </a:pP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real-time adaptation, the </a:t>
            </a:r>
            <a:r>
              <a:rPr dirty="0" sz="2400" spc="-5">
                <a:solidFill>
                  <a:srgbClr val="252525"/>
                </a:solidFill>
                <a:latin typeface="Trebuchet MS"/>
                <a:cs typeface="Trebuchet MS"/>
              </a:rPr>
              <a:t>system will </a:t>
            </a:r>
            <a:r>
              <a:rPr dirty="0" sz="2400" spc="-71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provide</a:t>
            </a:r>
            <a:r>
              <a:rPr dirty="0" sz="2400" spc="-3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escape</a:t>
            </a:r>
            <a:r>
              <a:rPr dirty="0" sz="2400" spc="-2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room</a:t>
            </a:r>
            <a:r>
              <a:rPr dirty="0" sz="2400" spc="-3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 spc="5">
                <a:solidFill>
                  <a:srgbClr val="252525"/>
                </a:solidFill>
                <a:latin typeface="Trebuchet MS"/>
                <a:cs typeface="Trebuchet MS"/>
              </a:rPr>
              <a:t>operators</a:t>
            </a:r>
            <a:r>
              <a:rPr dirty="0" sz="2400" spc="-5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252525"/>
                </a:solidFill>
                <a:latin typeface="Trebuchet MS"/>
                <a:cs typeface="Trebuchet MS"/>
              </a:rPr>
              <a:t>with</a:t>
            </a:r>
            <a:r>
              <a:rPr dirty="0" sz="2400" spc="-1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endParaRPr sz="2400">
              <a:latin typeface="Trebuchet MS"/>
              <a:cs typeface="Trebuchet MS"/>
            </a:endParaRPr>
          </a:p>
          <a:p>
            <a:pPr marL="12700" marR="377190">
              <a:lnSpc>
                <a:spcPts val="3000"/>
              </a:lnSpc>
            </a:pPr>
            <a:r>
              <a:rPr dirty="0" sz="2400" spc="-5">
                <a:solidFill>
                  <a:srgbClr val="252525"/>
                </a:solidFill>
                <a:latin typeface="Trebuchet MS"/>
                <a:cs typeface="Trebuchet MS"/>
              </a:rPr>
              <a:t>scalable </a:t>
            </a: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and </a:t>
            </a:r>
            <a:r>
              <a:rPr dirty="0" sz="2400" spc="-5">
                <a:solidFill>
                  <a:srgbClr val="252525"/>
                </a:solidFill>
                <a:latin typeface="Trebuchet MS"/>
                <a:cs typeface="Trebuchet MS"/>
              </a:rPr>
              <a:t>customizable </a:t>
            </a: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platform to </a:t>
            </a:r>
            <a:r>
              <a:rPr dirty="0" sz="2400" spc="-71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 spc="5">
                <a:solidFill>
                  <a:srgbClr val="252525"/>
                </a:solidFill>
                <a:latin typeface="Trebuchet MS"/>
                <a:cs typeface="Trebuchet MS"/>
              </a:rPr>
              <a:t>create</a:t>
            </a:r>
            <a:r>
              <a:rPr dirty="0" sz="2400" spc="-5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diverse,</a:t>
            </a:r>
            <a:r>
              <a:rPr dirty="0" sz="2400" spc="-1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immersive,</a:t>
            </a:r>
            <a:r>
              <a:rPr dirty="0" sz="2400" spc="-3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and</a:t>
            </a:r>
            <a:endParaRPr sz="2400">
              <a:latin typeface="Trebuchet MS"/>
              <a:cs typeface="Trebuchet MS"/>
            </a:endParaRPr>
          </a:p>
          <a:p>
            <a:pPr marL="12700" marR="12065">
              <a:lnSpc>
                <a:spcPts val="3000"/>
              </a:lnSpc>
              <a:spcBef>
                <a:spcPts val="5"/>
              </a:spcBef>
            </a:pP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challenging</a:t>
            </a:r>
            <a:r>
              <a:rPr dirty="0" sz="2400" spc="-4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experiences</a:t>
            </a:r>
            <a:r>
              <a:rPr dirty="0" sz="2400" spc="-7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for</a:t>
            </a:r>
            <a:r>
              <a:rPr dirty="0" sz="2400" spc="-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participants, </a:t>
            </a:r>
            <a:r>
              <a:rPr dirty="0" sz="2400" spc="-71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ultimately</a:t>
            </a:r>
            <a:r>
              <a:rPr dirty="0" sz="2400" spc="-1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revolutionizing</a:t>
            </a:r>
            <a:r>
              <a:rPr dirty="0" sz="2400" spc="-6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dirty="0" sz="2400" spc="-3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252525"/>
                </a:solidFill>
                <a:latin typeface="Trebuchet MS"/>
                <a:cs typeface="Trebuchet MS"/>
              </a:rPr>
              <a:t>escape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252525"/>
                </a:solidFill>
                <a:latin typeface="Trebuchet MS"/>
                <a:cs typeface="Trebuchet MS"/>
              </a:rPr>
              <a:t>room</a:t>
            </a:r>
            <a:r>
              <a:rPr dirty="0" sz="2400" spc="-6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400" spc="-35">
                <a:solidFill>
                  <a:srgbClr val="252525"/>
                </a:solidFill>
                <a:latin typeface="Trebuchet MS"/>
                <a:cs typeface="Trebuchet MS"/>
              </a:rPr>
              <a:t>industry.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870" y="627710"/>
            <a:ext cx="2035810" cy="1210310"/>
          </a:xfrm>
          <a:prstGeom prst="rect"/>
        </p:spPr>
        <p:txBody>
          <a:bodyPr wrap="square" lIns="0" tIns="63500" rIns="0" bIns="0" rtlCol="0" vert="horz">
            <a:spAutoFit/>
          </a:bodyPr>
          <a:lstStyle/>
          <a:p>
            <a:pPr marL="12700" marR="5080">
              <a:lnSpc>
                <a:spcPts val="4510"/>
              </a:lnSpc>
              <a:spcBef>
                <a:spcPts val="500"/>
              </a:spcBef>
            </a:pPr>
            <a:r>
              <a:rPr dirty="0" sz="4000" b="1">
                <a:latin typeface="Trebuchet MS"/>
                <a:cs typeface="Trebuchet MS"/>
              </a:rPr>
              <a:t>Progress  </a:t>
            </a:r>
            <a:r>
              <a:rPr dirty="0" sz="4000" b="1">
                <a:latin typeface="Trebuchet MS"/>
                <a:cs typeface="Trebuchet MS"/>
              </a:rPr>
              <a:t>Update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55133" y="693267"/>
            <a:ext cx="5514975" cy="4980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7100"/>
              </a:lnSpc>
              <a:spcBef>
                <a:spcPts val="95"/>
              </a:spcBef>
            </a:pP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In our ongoing development of </a:t>
            </a:r>
            <a:r>
              <a:rPr dirty="0" sz="1700" spc="-5">
                <a:solidFill>
                  <a:srgbClr val="252525"/>
                </a:solidFill>
                <a:latin typeface="Trebuchet MS"/>
                <a:cs typeface="Trebuchet MS"/>
              </a:rPr>
              <a:t>the </a:t>
            </a: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AI-Enhanced Escape </a:t>
            </a:r>
            <a:r>
              <a:rPr dirty="0" sz="1700" spc="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 spc="-25">
                <a:solidFill>
                  <a:srgbClr val="252525"/>
                </a:solidFill>
                <a:latin typeface="Trebuchet MS"/>
                <a:cs typeface="Trebuchet MS"/>
              </a:rPr>
              <a:t>Room Generator, </a:t>
            </a:r>
            <a:r>
              <a:rPr dirty="0" sz="1700" spc="-5">
                <a:solidFill>
                  <a:srgbClr val="252525"/>
                </a:solidFill>
                <a:latin typeface="Trebuchet MS"/>
                <a:cs typeface="Trebuchet MS"/>
              </a:rPr>
              <a:t>significant </a:t>
            </a: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progress </a:t>
            </a:r>
            <a:r>
              <a:rPr dirty="0" sz="1700" spc="-5">
                <a:solidFill>
                  <a:srgbClr val="252525"/>
                </a:solidFill>
                <a:latin typeface="Trebuchet MS"/>
                <a:cs typeface="Trebuchet MS"/>
              </a:rPr>
              <a:t>has </a:t>
            </a: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been made </a:t>
            </a:r>
            <a:r>
              <a:rPr dirty="0" sz="1700" spc="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 spc="-5">
                <a:solidFill>
                  <a:srgbClr val="252525"/>
                </a:solidFill>
                <a:latin typeface="Trebuchet MS"/>
                <a:cs typeface="Trebuchet MS"/>
              </a:rPr>
              <a:t>towards </a:t>
            </a: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implementing </a:t>
            </a:r>
            <a:r>
              <a:rPr dirty="0" sz="1700" spc="-5">
                <a:solidFill>
                  <a:srgbClr val="252525"/>
                </a:solidFill>
                <a:latin typeface="Trebuchet MS"/>
                <a:cs typeface="Trebuchet MS"/>
              </a:rPr>
              <a:t>core functionalities. </a:t>
            </a:r>
            <a:r>
              <a:rPr dirty="0" sz="1700" spc="-40">
                <a:solidFill>
                  <a:srgbClr val="252525"/>
                </a:solidFill>
                <a:latin typeface="Trebuchet MS"/>
                <a:cs typeface="Trebuchet MS"/>
              </a:rPr>
              <a:t>We </a:t>
            </a:r>
            <a:r>
              <a:rPr dirty="0" sz="1700" spc="-5">
                <a:solidFill>
                  <a:srgbClr val="252525"/>
                </a:solidFill>
                <a:latin typeface="Trebuchet MS"/>
                <a:cs typeface="Trebuchet MS"/>
              </a:rPr>
              <a:t>have </a:t>
            </a: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 successfully integrated advanced AI algorithms </a:t>
            </a:r>
            <a:r>
              <a:rPr dirty="0" sz="1700" spc="-5">
                <a:solidFill>
                  <a:srgbClr val="252525"/>
                </a:solidFill>
                <a:latin typeface="Trebuchet MS"/>
                <a:cs typeface="Trebuchet MS"/>
              </a:rPr>
              <a:t>for </a:t>
            </a: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 puzzle generation, </a:t>
            </a:r>
            <a:r>
              <a:rPr dirty="0" sz="1700" spc="-5">
                <a:solidFill>
                  <a:srgbClr val="252525"/>
                </a:solidFill>
                <a:latin typeface="Trebuchet MS"/>
                <a:cs typeface="Trebuchet MS"/>
              </a:rPr>
              <a:t>narrative construction, and </a:t>
            </a: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real-time </a:t>
            </a:r>
            <a:r>
              <a:rPr dirty="0" sz="1700" spc="-50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 spc="-5">
                <a:solidFill>
                  <a:srgbClr val="252525"/>
                </a:solidFill>
                <a:latin typeface="Trebuchet MS"/>
                <a:cs typeface="Trebuchet MS"/>
              </a:rPr>
              <a:t>adaptation, </a:t>
            </a: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ensuring a diverse </a:t>
            </a:r>
            <a:r>
              <a:rPr dirty="0" sz="1700" spc="-5">
                <a:solidFill>
                  <a:srgbClr val="252525"/>
                </a:solidFill>
                <a:latin typeface="Trebuchet MS"/>
                <a:cs typeface="Trebuchet MS"/>
              </a:rPr>
              <a:t>and </a:t>
            </a: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engaging experience </a:t>
            </a:r>
            <a:r>
              <a:rPr dirty="0" sz="1700" spc="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 spc="-5">
                <a:solidFill>
                  <a:srgbClr val="252525"/>
                </a:solidFill>
                <a:latin typeface="Trebuchet MS"/>
                <a:cs typeface="Trebuchet MS"/>
              </a:rPr>
              <a:t>for participants. </a:t>
            </a:r>
            <a:r>
              <a:rPr dirty="0" sz="1700" spc="-20">
                <a:solidFill>
                  <a:srgbClr val="252525"/>
                </a:solidFill>
                <a:latin typeface="Trebuchet MS"/>
                <a:cs typeface="Trebuchet MS"/>
              </a:rPr>
              <a:t>Additionally, </a:t>
            </a: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extensive </a:t>
            </a:r>
            <a:r>
              <a:rPr dirty="0" sz="1700" spc="-5">
                <a:solidFill>
                  <a:srgbClr val="252525"/>
                </a:solidFill>
                <a:latin typeface="Trebuchet MS"/>
                <a:cs typeface="Trebuchet MS"/>
              </a:rPr>
              <a:t>testing and </a:t>
            </a: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 spc="-5">
                <a:solidFill>
                  <a:srgbClr val="252525"/>
                </a:solidFill>
                <a:latin typeface="Trebuchet MS"/>
                <a:cs typeface="Trebuchet MS"/>
              </a:rPr>
              <a:t>iteration have </a:t>
            </a: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been </a:t>
            </a:r>
            <a:r>
              <a:rPr dirty="0" sz="1700" spc="-5">
                <a:solidFill>
                  <a:srgbClr val="252525"/>
                </a:solidFill>
                <a:latin typeface="Trebuchet MS"/>
                <a:cs typeface="Trebuchet MS"/>
              </a:rPr>
              <a:t>conducted to refine the system's </a:t>
            </a: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 spc="-5">
                <a:solidFill>
                  <a:srgbClr val="252525"/>
                </a:solidFill>
                <a:latin typeface="Trebuchet MS"/>
                <a:cs typeface="Trebuchet MS"/>
              </a:rPr>
              <a:t>ability to dynamically </a:t>
            </a: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adjust </a:t>
            </a:r>
            <a:r>
              <a:rPr dirty="0" sz="1700" spc="-5">
                <a:solidFill>
                  <a:srgbClr val="252525"/>
                </a:solidFill>
                <a:latin typeface="Trebuchet MS"/>
                <a:cs typeface="Trebuchet MS"/>
              </a:rPr>
              <a:t>difficulty </a:t>
            </a: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levels based on </a:t>
            </a:r>
            <a:r>
              <a:rPr dirty="0" sz="1700" spc="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player </a:t>
            </a:r>
            <a:r>
              <a:rPr dirty="0" sz="1700" spc="-5">
                <a:solidFill>
                  <a:srgbClr val="252525"/>
                </a:solidFill>
                <a:latin typeface="Trebuchet MS"/>
                <a:cs typeface="Trebuchet MS"/>
              </a:rPr>
              <a:t>interactions. </a:t>
            </a: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Our </a:t>
            </a:r>
            <a:r>
              <a:rPr dirty="0" sz="1700" spc="-5">
                <a:solidFill>
                  <a:srgbClr val="252525"/>
                </a:solidFill>
                <a:latin typeface="Trebuchet MS"/>
                <a:cs typeface="Trebuchet MS"/>
              </a:rPr>
              <a:t>team remains committed to </a:t>
            </a: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 delivering a groundbreaking solution </a:t>
            </a:r>
            <a:r>
              <a:rPr dirty="0" sz="1700" spc="-5">
                <a:solidFill>
                  <a:srgbClr val="252525"/>
                </a:solidFill>
                <a:latin typeface="Trebuchet MS"/>
                <a:cs typeface="Trebuchet MS"/>
              </a:rPr>
              <a:t>that </a:t>
            </a: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revolutionizes </a:t>
            </a:r>
            <a:r>
              <a:rPr dirty="0" sz="1700" spc="-50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 spc="-5">
                <a:solidFill>
                  <a:srgbClr val="252525"/>
                </a:solidFill>
                <a:latin typeface="Trebuchet MS"/>
                <a:cs typeface="Trebuchet MS"/>
              </a:rPr>
              <a:t>the escape </a:t>
            </a: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room industry by providing operators </a:t>
            </a:r>
            <a:r>
              <a:rPr dirty="0" sz="1700" spc="-5">
                <a:solidFill>
                  <a:srgbClr val="252525"/>
                </a:solidFill>
                <a:latin typeface="Trebuchet MS"/>
                <a:cs typeface="Trebuchet MS"/>
              </a:rPr>
              <a:t>with </a:t>
            </a: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a </a:t>
            </a:r>
            <a:r>
              <a:rPr dirty="0" sz="1700" spc="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scalable,</a:t>
            </a:r>
            <a:r>
              <a:rPr dirty="0" sz="1700" spc="-3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 spc="-5">
                <a:solidFill>
                  <a:srgbClr val="252525"/>
                </a:solidFill>
                <a:latin typeface="Trebuchet MS"/>
                <a:cs typeface="Trebuchet MS"/>
              </a:rPr>
              <a:t>customizable,</a:t>
            </a:r>
            <a:r>
              <a:rPr dirty="0" sz="1700" spc="-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 spc="-5">
                <a:solidFill>
                  <a:srgbClr val="252525"/>
                </a:solidFill>
                <a:latin typeface="Trebuchet MS"/>
                <a:cs typeface="Trebuchet MS"/>
              </a:rPr>
              <a:t>and</a:t>
            </a: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 immersive</a:t>
            </a:r>
            <a:r>
              <a:rPr dirty="0" sz="1700" spc="-3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platform.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870" y="627710"/>
            <a:ext cx="2408555" cy="1210310"/>
          </a:xfrm>
          <a:prstGeom prst="rect"/>
        </p:spPr>
        <p:txBody>
          <a:bodyPr wrap="square" lIns="0" tIns="63500" rIns="0" bIns="0" rtlCol="0" vert="horz">
            <a:spAutoFit/>
          </a:bodyPr>
          <a:lstStyle/>
          <a:p>
            <a:pPr marL="12700" marR="5080">
              <a:lnSpc>
                <a:spcPts val="4510"/>
              </a:lnSpc>
              <a:spcBef>
                <a:spcPts val="500"/>
              </a:spcBef>
            </a:pPr>
            <a:r>
              <a:rPr dirty="0" sz="4000" spc="5" b="1">
                <a:latin typeface="Trebuchet MS"/>
                <a:cs typeface="Trebuchet MS"/>
              </a:rPr>
              <a:t>Resource </a:t>
            </a:r>
            <a:r>
              <a:rPr dirty="0" sz="4000" spc="10" b="1">
                <a:latin typeface="Trebuchet MS"/>
                <a:cs typeface="Trebuchet MS"/>
              </a:rPr>
              <a:t> </a:t>
            </a:r>
            <a:r>
              <a:rPr dirty="0" sz="4000" spc="-5" b="1">
                <a:latin typeface="Trebuchet MS"/>
                <a:cs typeface="Trebuchet MS"/>
              </a:rPr>
              <a:t>Allocation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90565" y="848994"/>
            <a:ext cx="538099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Resource</a:t>
            </a:r>
            <a:r>
              <a:rPr dirty="0" sz="1300" spc="1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allocation</a:t>
            </a:r>
            <a:r>
              <a:rPr dirty="0" sz="1300" spc="9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for</a:t>
            </a:r>
            <a:r>
              <a:rPr dirty="0" sz="1300" spc="-2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dirty="0" sz="1300" spc="-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AI-Enhanced</a:t>
            </a:r>
            <a:r>
              <a:rPr dirty="0" sz="1300" spc="2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Escape</a:t>
            </a:r>
            <a:r>
              <a:rPr dirty="0" sz="1300" spc="1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20">
                <a:solidFill>
                  <a:srgbClr val="252525"/>
                </a:solidFill>
                <a:latin typeface="Trebuchet MS"/>
                <a:cs typeface="Trebuchet MS"/>
              </a:rPr>
              <a:t>Room</a:t>
            </a:r>
            <a:r>
              <a:rPr dirty="0" sz="1300" spc="2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Generator</a:t>
            </a:r>
            <a:r>
              <a:rPr dirty="0" sz="1300" spc="3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project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0565" y="1230248"/>
            <a:ext cx="483108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involves</a:t>
            </a:r>
            <a:r>
              <a:rPr dirty="0" sz="1300" spc="4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strategically</a:t>
            </a:r>
            <a:r>
              <a:rPr dirty="0" sz="1300" spc="8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allocating</a:t>
            </a:r>
            <a:r>
              <a:rPr dirty="0" sz="1300" spc="4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human</a:t>
            </a:r>
            <a:r>
              <a:rPr dirty="0" sz="1300" spc="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resources,</a:t>
            </a:r>
            <a:r>
              <a:rPr dirty="0" sz="130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computational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0565" y="1611248"/>
            <a:ext cx="577469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infrastructure,</a:t>
            </a:r>
            <a:r>
              <a:rPr dirty="0" sz="130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and</a:t>
            </a:r>
            <a:r>
              <a:rPr dirty="0" sz="1300" spc="2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funding</a:t>
            </a:r>
            <a:r>
              <a:rPr dirty="0" sz="130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to</a:t>
            </a:r>
            <a:r>
              <a:rPr dirty="0" sz="1300" spc="3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ensure 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efficient</a:t>
            </a:r>
            <a:r>
              <a:rPr dirty="0" sz="1300" spc="4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development</a:t>
            </a:r>
            <a:r>
              <a:rPr dirty="0" sz="1300" spc="9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and</a:t>
            </a:r>
            <a:r>
              <a:rPr dirty="0" sz="1300" spc="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deployment.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0565" y="1992629"/>
            <a:ext cx="5855970" cy="327215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Human</a:t>
            </a:r>
            <a:r>
              <a:rPr dirty="0" sz="130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resources</a:t>
            </a:r>
            <a:r>
              <a:rPr dirty="0" sz="1300" spc="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are</a:t>
            </a:r>
            <a:r>
              <a:rPr dirty="0" sz="1300" spc="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dedicated</a:t>
            </a:r>
            <a:r>
              <a:rPr dirty="0" sz="1300" spc="6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to</a:t>
            </a:r>
            <a:r>
              <a:rPr dirty="0" sz="1300" spc="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software</a:t>
            </a:r>
            <a:r>
              <a:rPr dirty="0" sz="1300" spc="2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development,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 AI 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algorithm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implementation,</a:t>
            </a:r>
            <a:r>
              <a:rPr dirty="0" sz="1300" spc="7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>
                <a:solidFill>
                  <a:srgbClr val="252525"/>
                </a:solidFill>
                <a:latin typeface="Trebuchet MS"/>
                <a:cs typeface="Trebuchet MS"/>
              </a:rPr>
              <a:t>puzzle</a:t>
            </a:r>
            <a:r>
              <a:rPr dirty="0" sz="1300" spc="-1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design,</a:t>
            </a:r>
            <a:r>
              <a:rPr dirty="0" sz="1300" spc="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narrative</a:t>
            </a:r>
            <a:r>
              <a:rPr dirty="0" sz="1300" spc="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creation,</a:t>
            </a:r>
            <a:r>
              <a:rPr dirty="0" sz="1300" spc="4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and</a:t>
            </a:r>
            <a:r>
              <a:rPr dirty="0" sz="1300" spc="1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quality</a:t>
            </a:r>
            <a:r>
              <a:rPr dirty="0" sz="1300" spc="2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assurance.</a:t>
            </a:r>
            <a:endParaRPr sz="1300">
              <a:latin typeface="Trebuchet MS"/>
              <a:cs typeface="Trebuchet MS"/>
            </a:endParaRPr>
          </a:p>
          <a:p>
            <a:pPr marL="12700" marR="5080">
              <a:lnSpc>
                <a:spcPct val="192400"/>
              </a:lnSpc>
            </a:pP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Computational</a:t>
            </a:r>
            <a:r>
              <a:rPr dirty="0" sz="1300" spc="7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infrastructure</a:t>
            </a:r>
            <a:r>
              <a:rPr dirty="0" sz="1300" spc="1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encompasses</a:t>
            </a:r>
            <a:r>
              <a:rPr dirty="0" sz="1300" spc="2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servers</a:t>
            </a:r>
            <a:r>
              <a:rPr dirty="0" sz="1300" spc="2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for</a:t>
            </a:r>
            <a:r>
              <a:rPr dirty="0" sz="130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hosting</a:t>
            </a:r>
            <a:r>
              <a:rPr dirty="0" sz="1300" spc="1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and</a:t>
            </a:r>
            <a:r>
              <a:rPr dirty="0" sz="1300">
                <a:solidFill>
                  <a:srgbClr val="252525"/>
                </a:solidFill>
                <a:latin typeface="Trebuchet MS"/>
                <a:cs typeface="Trebuchet MS"/>
              </a:rPr>
              <a:t> running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 the </a:t>
            </a:r>
            <a:r>
              <a:rPr dirty="0" sz="1300" spc="-38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30">
                <a:solidFill>
                  <a:srgbClr val="252525"/>
                </a:solidFill>
                <a:latin typeface="Trebuchet MS"/>
                <a:cs typeface="Trebuchet MS"/>
              </a:rPr>
              <a:t>generator,</a:t>
            </a:r>
            <a:r>
              <a:rPr dirty="0" sz="1300" spc="4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as</a:t>
            </a:r>
            <a:r>
              <a:rPr dirty="0" sz="1300" spc="2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well</a:t>
            </a:r>
            <a:r>
              <a:rPr dirty="0" sz="1300" spc="2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as</a:t>
            </a:r>
            <a:r>
              <a:rPr dirty="0" sz="1300" spc="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sufficient</a:t>
            </a:r>
            <a:r>
              <a:rPr dirty="0" sz="1300" spc="1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computing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 power</a:t>
            </a:r>
            <a:r>
              <a:rPr dirty="0" sz="1300" spc="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for</a:t>
            </a:r>
            <a:r>
              <a:rPr dirty="0" sz="1300" spc="-8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AI</a:t>
            </a:r>
            <a:r>
              <a:rPr dirty="0" sz="130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training</a:t>
            </a:r>
            <a:r>
              <a:rPr dirty="0" sz="1300" spc="4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and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 real-time 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adaptation.</a:t>
            </a:r>
            <a:r>
              <a:rPr dirty="0" sz="1300" spc="1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Adequate</a:t>
            </a:r>
            <a:r>
              <a:rPr dirty="0" sz="1300" spc="3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funding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 is</a:t>
            </a:r>
            <a:r>
              <a:rPr dirty="0" sz="130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allocated</a:t>
            </a:r>
            <a:r>
              <a:rPr dirty="0" sz="1300" spc="6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for research</a:t>
            </a:r>
            <a:r>
              <a:rPr dirty="0" sz="1300" spc="2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and</a:t>
            </a:r>
            <a:r>
              <a:rPr dirty="0" sz="1300" spc="1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development, 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equipment</a:t>
            </a:r>
            <a:r>
              <a:rPr dirty="0" sz="1300" spc="3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procurement,</a:t>
            </a:r>
            <a:r>
              <a:rPr dirty="0" sz="1300" spc="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personnel</a:t>
            </a:r>
            <a:r>
              <a:rPr dirty="0" sz="1300" spc="2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salaries,</a:t>
            </a:r>
            <a:r>
              <a:rPr dirty="0" sz="1300" spc="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and</a:t>
            </a:r>
            <a:r>
              <a:rPr dirty="0" sz="1300" spc="1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marketing</a:t>
            </a:r>
            <a:r>
              <a:rPr dirty="0" sz="1300" spc="5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efforts</a:t>
            </a:r>
            <a:r>
              <a:rPr dirty="0" sz="130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to</a:t>
            </a:r>
            <a:r>
              <a:rPr dirty="0" sz="1300" spc="2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promote </a:t>
            </a:r>
            <a:r>
              <a:rPr dirty="0" sz="1300" spc="-37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dirty="0" sz="130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product's</a:t>
            </a:r>
            <a:r>
              <a:rPr dirty="0" sz="1300">
                <a:solidFill>
                  <a:srgbClr val="252525"/>
                </a:solidFill>
                <a:latin typeface="Trebuchet MS"/>
                <a:cs typeface="Trebuchet MS"/>
              </a:rPr>
              <a:t> launch</a:t>
            </a:r>
            <a:r>
              <a:rPr dirty="0" sz="1300" spc="-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and</a:t>
            </a:r>
            <a:r>
              <a:rPr dirty="0" sz="1300" spc="1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adoption</a:t>
            </a:r>
            <a:r>
              <a:rPr dirty="0" sz="1300" spc="5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within</a:t>
            </a:r>
            <a:r>
              <a:rPr dirty="0" sz="1300" spc="3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dirty="0" sz="1300" spc="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escape</a:t>
            </a:r>
            <a:r>
              <a:rPr dirty="0" sz="1300" spc="3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room</a:t>
            </a:r>
            <a:r>
              <a:rPr dirty="0" sz="130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25">
                <a:solidFill>
                  <a:srgbClr val="252525"/>
                </a:solidFill>
                <a:latin typeface="Trebuchet MS"/>
                <a:cs typeface="Trebuchet MS"/>
              </a:rPr>
              <a:t>industry.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 Efficient </a:t>
            </a:r>
            <a:r>
              <a:rPr dirty="0" sz="130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resource</a:t>
            </a:r>
            <a:r>
              <a:rPr dirty="0" sz="1300" spc="-1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allocation</a:t>
            </a:r>
            <a:r>
              <a:rPr dirty="0" sz="1300" spc="8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is</a:t>
            </a:r>
            <a:r>
              <a:rPr dirty="0" sz="1300" spc="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crucial</a:t>
            </a:r>
            <a:r>
              <a:rPr dirty="0" sz="1300" spc="2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to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meeting</a:t>
            </a:r>
            <a:r>
              <a:rPr dirty="0" sz="1300" spc="4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project</a:t>
            </a:r>
            <a:r>
              <a:rPr dirty="0" sz="1300" spc="1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milestones</a:t>
            </a:r>
            <a:r>
              <a:rPr dirty="0" sz="1300" spc="5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and</a:t>
            </a:r>
            <a:r>
              <a:rPr dirty="0" sz="1300" spc="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delivering</a:t>
            </a:r>
            <a:r>
              <a:rPr dirty="0" sz="1300" spc="7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a </a:t>
            </a:r>
            <a:r>
              <a:rPr dirty="0" sz="130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cutting-edge</a:t>
            </a:r>
            <a:r>
              <a:rPr dirty="0" sz="1300" spc="2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solution</a:t>
            </a:r>
            <a:r>
              <a:rPr dirty="0" sz="1300" spc="2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that</a:t>
            </a:r>
            <a:r>
              <a:rPr dirty="0" sz="130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revolutionizes</a:t>
            </a:r>
            <a:r>
              <a:rPr dirty="0" sz="1300" spc="7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escape</a:t>
            </a:r>
            <a:r>
              <a:rPr dirty="0" sz="1300" spc="3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252525"/>
                </a:solidFill>
                <a:latin typeface="Trebuchet MS"/>
                <a:cs typeface="Trebuchet MS"/>
              </a:rPr>
              <a:t>room</a:t>
            </a:r>
            <a:r>
              <a:rPr dirty="0" sz="1300" spc="-10">
                <a:solidFill>
                  <a:srgbClr val="252525"/>
                </a:solidFill>
                <a:latin typeface="Trebuchet MS"/>
                <a:cs typeface="Trebuchet MS"/>
              </a:rPr>
              <a:t> experiences.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870" y="627710"/>
            <a:ext cx="196723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b="1">
                <a:latin typeface="Trebuchet MS"/>
                <a:cs typeface="Trebuchet MS"/>
              </a:rPr>
              <a:t>Solution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8971" y="631672"/>
            <a:ext cx="5371465" cy="5361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7100"/>
              </a:lnSpc>
              <a:spcBef>
                <a:spcPts val="95"/>
              </a:spcBef>
            </a:pPr>
            <a:r>
              <a:rPr dirty="0" sz="1700" spc="-5">
                <a:solidFill>
                  <a:srgbClr val="252525"/>
                </a:solidFill>
                <a:latin typeface="Trebuchet MS"/>
                <a:cs typeface="Trebuchet MS"/>
              </a:rPr>
              <a:t>The </a:t>
            </a: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AI-Enhanced Escape </a:t>
            </a:r>
            <a:r>
              <a:rPr dirty="0" sz="1700" spc="-25">
                <a:solidFill>
                  <a:srgbClr val="252525"/>
                </a:solidFill>
                <a:latin typeface="Trebuchet MS"/>
                <a:cs typeface="Trebuchet MS"/>
              </a:rPr>
              <a:t>Room </a:t>
            </a:r>
            <a:r>
              <a:rPr dirty="0" sz="1700" spc="-5">
                <a:solidFill>
                  <a:srgbClr val="252525"/>
                </a:solidFill>
                <a:latin typeface="Trebuchet MS"/>
                <a:cs typeface="Trebuchet MS"/>
              </a:rPr>
              <a:t>Generator is </a:t>
            </a: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a </a:t>
            </a:r>
            <a:r>
              <a:rPr dirty="0" sz="1700" spc="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comprehensive solution </a:t>
            </a:r>
            <a:r>
              <a:rPr dirty="0" sz="1700" spc="-5">
                <a:solidFill>
                  <a:srgbClr val="252525"/>
                </a:solidFill>
                <a:latin typeface="Trebuchet MS"/>
                <a:cs typeface="Trebuchet MS"/>
              </a:rPr>
              <a:t>that </a:t>
            </a: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leverages state-of-the-art </a:t>
            </a:r>
            <a:r>
              <a:rPr dirty="0" sz="1700" spc="-50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 spc="-5">
                <a:solidFill>
                  <a:srgbClr val="252525"/>
                </a:solidFill>
                <a:latin typeface="Trebuchet MS"/>
                <a:cs typeface="Trebuchet MS"/>
              </a:rPr>
              <a:t>artificial </a:t>
            </a: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intelligence </a:t>
            </a:r>
            <a:r>
              <a:rPr dirty="0" sz="1700" spc="-5">
                <a:solidFill>
                  <a:srgbClr val="252525"/>
                </a:solidFill>
                <a:latin typeface="Trebuchet MS"/>
                <a:cs typeface="Trebuchet MS"/>
              </a:rPr>
              <a:t>algorithms to automate and </a:t>
            </a: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 enhance </a:t>
            </a:r>
            <a:r>
              <a:rPr dirty="0" sz="1700" spc="5">
                <a:solidFill>
                  <a:srgbClr val="252525"/>
                </a:solidFill>
                <a:latin typeface="Trebuchet MS"/>
                <a:cs typeface="Trebuchet MS"/>
              </a:rPr>
              <a:t>every </a:t>
            </a: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aspect of escape room design. By </a:t>
            </a:r>
            <a:r>
              <a:rPr dirty="0" sz="1700" spc="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seamlessly </a:t>
            </a:r>
            <a:r>
              <a:rPr dirty="0" sz="1700" spc="-5">
                <a:solidFill>
                  <a:srgbClr val="252525"/>
                </a:solidFill>
                <a:latin typeface="Trebuchet MS"/>
                <a:cs typeface="Trebuchet MS"/>
              </a:rPr>
              <a:t>integrating </a:t>
            </a: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puzzle generation, </a:t>
            </a:r>
            <a:r>
              <a:rPr dirty="0" sz="1700" spc="-5">
                <a:solidFill>
                  <a:srgbClr val="252525"/>
                </a:solidFill>
                <a:latin typeface="Trebuchet MS"/>
                <a:cs typeface="Trebuchet MS"/>
              </a:rPr>
              <a:t>narrative </a:t>
            </a: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 spc="-5">
                <a:solidFill>
                  <a:srgbClr val="252525"/>
                </a:solidFill>
                <a:latin typeface="Trebuchet MS"/>
                <a:cs typeface="Trebuchet MS"/>
              </a:rPr>
              <a:t>crafting, and </a:t>
            </a: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real-time player </a:t>
            </a:r>
            <a:r>
              <a:rPr dirty="0" sz="1700" spc="-5">
                <a:solidFill>
                  <a:srgbClr val="252525"/>
                </a:solidFill>
                <a:latin typeface="Trebuchet MS"/>
                <a:cs typeface="Trebuchet MS"/>
              </a:rPr>
              <a:t>interaction adaptation, </a:t>
            </a: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 our platform empowers </a:t>
            </a:r>
            <a:r>
              <a:rPr dirty="0" sz="1700" spc="-5">
                <a:solidFill>
                  <a:srgbClr val="252525"/>
                </a:solidFill>
                <a:latin typeface="Trebuchet MS"/>
                <a:cs typeface="Trebuchet MS"/>
              </a:rPr>
              <a:t>escape </a:t>
            </a: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room operators </a:t>
            </a:r>
            <a:r>
              <a:rPr dirty="0" sz="1700" spc="-5">
                <a:solidFill>
                  <a:srgbClr val="252525"/>
                </a:solidFill>
                <a:latin typeface="Trebuchet MS"/>
                <a:cs typeface="Trebuchet MS"/>
              </a:rPr>
              <a:t>to </a:t>
            </a: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 spc="-5">
                <a:solidFill>
                  <a:srgbClr val="252525"/>
                </a:solidFill>
                <a:latin typeface="Trebuchet MS"/>
                <a:cs typeface="Trebuchet MS"/>
              </a:rPr>
              <a:t>effortlessly create dynamic and immersive experiences </a:t>
            </a:r>
            <a:r>
              <a:rPr dirty="0" sz="1700" spc="-50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 spc="-5">
                <a:solidFill>
                  <a:srgbClr val="252525"/>
                </a:solidFill>
                <a:latin typeface="Trebuchet MS"/>
                <a:cs typeface="Trebuchet MS"/>
              </a:rPr>
              <a:t>tailored to their audience's preferences. </a:t>
            </a:r>
            <a:r>
              <a:rPr dirty="0" sz="1700" spc="-15">
                <a:solidFill>
                  <a:srgbClr val="252525"/>
                </a:solidFill>
                <a:latin typeface="Trebuchet MS"/>
                <a:cs typeface="Trebuchet MS"/>
              </a:rPr>
              <a:t>With </a:t>
            </a: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a </a:t>
            </a:r>
            <a:r>
              <a:rPr dirty="0" sz="1700" spc="10">
                <a:solidFill>
                  <a:srgbClr val="252525"/>
                </a:solidFill>
                <a:latin typeface="Trebuchet MS"/>
                <a:cs typeface="Trebuchet MS"/>
              </a:rPr>
              <a:t>user- </a:t>
            </a:r>
            <a:r>
              <a:rPr dirty="0" sz="1700" spc="1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friendly </a:t>
            </a:r>
            <a:r>
              <a:rPr dirty="0" sz="1700" spc="-5">
                <a:solidFill>
                  <a:srgbClr val="252525"/>
                </a:solidFill>
                <a:latin typeface="Trebuchet MS"/>
                <a:cs typeface="Trebuchet MS"/>
              </a:rPr>
              <a:t>interface and customizable </a:t>
            </a: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options, </a:t>
            </a:r>
            <a:r>
              <a:rPr dirty="0" sz="1700" spc="-5">
                <a:solidFill>
                  <a:srgbClr val="252525"/>
                </a:solidFill>
                <a:latin typeface="Trebuchet MS"/>
                <a:cs typeface="Trebuchet MS"/>
              </a:rPr>
              <a:t>the </a:t>
            </a: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 generator revolutionizes </a:t>
            </a:r>
            <a:r>
              <a:rPr dirty="0" sz="1700" spc="-5">
                <a:solidFill>
                  <a:srgbClr val="252525"/>
                </a:solidFill>
                <a:latin typeface="Trebuchet MS"/>
                <a:cs typeface="Trebuchet MS"/>
              </a:rPr>
              <a:t>the </a:t>
            </a: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industry </a:t>
            </a:r>
            <a:r>
              <a:rPr dirty="0" sz="1700" spc="5">
                <a:solidFill>
                  <a:srgbClr val="252525"/>
                </a:solidFill>
                <a:latin typeface="Trebuchet MS"/>
                <a:cs typeface="Trebuchet MS"/>
              </a:rPr>
              <a:t>by </a:t>
            </a:r>
            <a:r>
              <a:rPr dirty="0" sz="1700" spc="-5">
                <a:solidFill>
                  <a:srgbClr val="252525"/>
                </a:solidFill>
                <a:latin typeface="Trebuchet MS"/>
                <a:cs typeface="Trebuchet MS"/>
              </a:rPr>
              <a:t>significantly </a:t>
            </a: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 reducing design </a:t>
            </a:r>
            <a:r>
              <a:rPr dirty="0" sz="1700" spc="-5">
                <a:solidFill>
                  <a:srgbClr val="252525"/>
                </a:solidFill>
                <a:latin typeface="Trebuchet MS"/>
                <a:cs typeface="Trebuchet MS"/>
              </a:rPr>
              <a:t>time and costs while </a:t>
            </a: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delivering </a:t>
            </a:r>
            <a:r>
              <a:rPr dirty="0" sz="1700" spc="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unparalleled levels of engagement </a:t>
            </a:r>
            <a:r>
              <a:rPr dirty="0" sz="1700" spc="-5">
                <a:solidFill>
                  <a:srgbClr val="252525"/>
                </a:solidFill>
                <a:latin typeface="Trebuchet MS"/>
                <a:cs typeface="Trebuchet MS"/>
              </a:rPr>
              <a:t>and entertainment </a:t>
            </a:r>
            <a:r>
              <a:rPr dirty="0" sz="170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 spc="-5">
                <a:solidFill>
                  <a:srgbClr val="252525"/>
                </a:solidFill>
                <a:latin typeface="Trebuchet MS"/>
                <a:cs typeface="Trebuchet MS"/>
              </a:rPr>
              <a:t>for</a:t>
            </a:r>
            <a:r>
              <a:rPr dirty="0" sz="1700" spc="-1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 spc="-5">
                <a:solidFill>
                  <a:srgbClr val="252525"/>
                </a:solidFill>
                <a:latin typeface="Trebuchet MS"/>
                <a:cs typeface="Trebuchet MS"/>
              </a:rPr>
              <a:t>participants.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870" y="627710"/>
            <a:ext cx="2289175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b="1">
                <a:latin typeface="Trebuchet MS"/>
                <a:cs typeface="Trebuchet MS"/>
              </a:rPr>
              <a:t>Mode</a:t>
            </a:r>
            <a:r>
              <a:rPr dirty="0" sz="4000" spc="-15" b="1">
                <a:latin typeface="Trebuchet MS"/>
                <a:cs typeface="Trebuchet MS"/>
              </a:rPr>
              <a:t>l</a:t>
            </a:r>
            <a:r>
              <a:rPr dirty="0" sz="4000" b="1">
                <a:latin typeface="Trebuchet MS"/>
                <a:cs typeface="Trebuchet MS"/>
              </a:rPr>
              <a:t>ling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22138" y="631672"/>
            <a:ext cx="5297170" cy="5361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7100"/>
              </a:lnSpc>
              <a:spcBef>
                <a:spcPts val="95"/>
              </a:spcBef>
            </a:pPr>
            <a:r>
              <a:rPr dirty="0" sz="1700" spc="-5" b="1">
                <a:solidFill>
                  <a:srgbClr val="252525"/>
                </a:solidFill>
                <a:latin typeface="Trebuchet MS"/>
                <a:cs typeface="Trebuchet MS"/>
              </a:rPr>
              <a:t>The modelling approach for the AI-Enhanced Escape </a:t>
            </a:r>
            <a:r>
              <a:rPr dirty="0" sz="1700" spc="-500" b="1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 spc="-5" b="1">
                <a:solidFill>
                  <a:srgbClr val="252525"/>
                </a:solidFill>
                <a:latin typeface="Trebuchet MS"/>
                <a:cs typeface="Trebuchet MS"/>
              </a:rPr>
              <a:t>Room Generator involves the utilization </a:t>
            </a:r>
            <a:r>
              <a:rPr dirty="0" sz="1700" b="1">
                <a:solidFill>
                  <a:srgbClr val="252525"/>
                </a:solidFill>
                <a:latin typeface="Trebuchet MS"/>
                <a:cs typeface="Trebuchet MS"/>
              </a:rPr>
              <a:t>of </a:t>
            </a:r>
            <a:r>
              <a:rPr dirty="0" sz="1700" spc="-5" b="1">
                <a:solidFill>
                  <a:srgbClr val="252525"/>
                </a:solidFill>
                <a:latin typeface="Trebuchet MS"/>
                <a:cs typeface="Trebuchet MS"/>
              </a:rPr>
              <a:t>machine </a:t>
            </a:r>
            <a:r>
              <a:rPr dirty="0" sz="1700" spc="-500" b="1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 b="1">
                <a:solidFill>
                  <a:srgbClr val="252525"/>
                </a:solidFill>
                <a:latin typeface="Trebuchet MS"/>
                <a:cs typeface="Trebuchet MS"/>
              </a:rPr>
              <a:t>learning algorithms </a:t>
            </a:r>
            <a:r>
              <a:rPr dirty="0" sz="1700" spc="-5" b="1">
                <a:solidFill>
                  <a:srgbClr val="252525"/>
                </a:solidFill>
                <a:latin typeface="Trebuchet MS"/>
                <a:cs typeface="Trebuchet MS"/>
              </a:rPr>
              <a:t>to </a:t>
            </a:r>
            <a:r>
              <a:rPr dirty="0" sz="1700" b="1">
                <a:solidFill>
                  <a:srgbClr val="252525"/>
                </a:solidFill>
                <a:latin typeface="Trebuchet MS"/>
                <a:cs typeface="Trebuchet MS"/>
              </a:rPr>
              <a:t>analyze player </a:t>
            </a:r>
            <a:r>
              <a:rPr dirty="0" sz="1700" spc="-5" b="1">
                <a:solidFill>
                  <a:srgbClr val="252525"/>
                </a:solidFill>
                <a:latin typeface="Trebuchet MS"/>
                <a:cs typeface="Trebuchet MS"/>
              </a:rPr>
              <a:t>feedback, </a:t>
            </a:r>
            <a:r>
              <a:rPr dirty="0" sz="1700" b="1">
                <a:solidFill>
                  <a:srgbClr val="252525"/>
                </a:solidFill>
                <a:latin typeface="Trebuchet MS"/>
                <a:cs typeface="Trebuchet MS"/>
              </a:rPr>
              <a:t> preferences, and </a:t>
            </a:r>
            <a:r>
              <a:rPr dirty="0" sz="1700" spc="-5" b="1">
                <a:solidFill>
                  <a:srgbClr val="252525"/>
                </a:solidFill>
                <a:latin typeface="Trebuchet MS"/>
                <a:cs typeface="Trebuchet MS"/>
              </a:rPr>
              <a:t>performance </a:t>
            </a:r>
            <a:r>
              <a:rPr dirty="0" sz="1700" b="1">
                <a:solidFill>
                  <a:srgbClr val="252525"/>
                </a:solidFill>
                <a:latin typeface="Trebuchet MS"/>
                <a:cs typeface="Trebuchet MS"/>
              </a:rPr>
              <a:t>data to dynamically </a:t>
            </a:r>
            <a:r>
              <a:rPr dirty="0" sz="1700" spc="5" b="1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 spc="-5" b="1">
                <a:solidFill>
                  <a:srgbClr val="252525"/>
                </a:solidFill>
                <a:latin typeface="Trebuchet MS"/>
                <a:cs typeface="Trebuchet MS"/>
              </a:rPr>
              <a:t>generate</a:t>
            </a:r>
            <a:r>
              <a:rPr dirty="0" sz="1700" spc="-55" b="1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 b="1">
                <a:solidFill>
                  <a:srgbClr val="252525"/>
                </a:solidFill>
                <a:latin typeface="Trebuchet MS"/>
                <a:cs typeface="Trebuchet MS"/>
              </a:rPr>
              <a:t>puzzles</a:t>
            </a:r>
            <a:r>
              <a:rPr dirty="0" sz="1700" spc="-50" b="1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 b="1">
                <a:solidFill>
                  <a:srgbClr val="252525"/>
                </a:solidFill>
                <a:latin typeface="Trebuchet MS"/>
                <a:cs typeface="Trebuchet MS"/>
              </a:rPr>
              <a:t>and</a:t>
            </a:r>
            <a:r>
              <a:rPr dirty="0" sz="1700" spc="-15" b="1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 b="1">
                <a:solidFill>
                  <a:srgbClr val="252525"/>
                </a:solidFill>
                <a:latin typeface="Trebuchet MS"/>
                <a:cs typeface="Trebuchet MS"/>
              </a:rPr>
              <a:t>adjust</a:t>
            </a:r>
            <a:r>
              <a:rPr dirty="0" sz="1700" spc="-10" b="1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 spc="-5" b="1">
                <a:solidFill>
                  <a:srgbClr val="252525"/>
                </a:solidFill>
                <a:latin typeface="Trebuchet MS"/>
                <a:cs typeface="Trebuchet MS"/>
              </a:rPr>
              <a:t>difficulty</a:t>
            </a:r>
            <a:r>
              <a:rPr dirty="0" sz="1700" spc="15" b="1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 spc="-5" b="1">
                <a:solidFill>
                  <a:srgbClr val="252525"/>
                </a:solidFill>
                <a:latin typeface="Trebuchet MS"/>
                <a:cs typeface="Trebuchet MS"/>
              </a:rPr>
              <a:t>levels</a:t>
            </a:r>
            <a:r>
              <a:rPr dirty="0" sz="1700" spc="-25" b="1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 spc="-5" b="1">
                <a:solidFill>
                  <a:srgbClr val="252525"/>
                </a:solidFill>
                <a:latin typeface="Trebuchet MS"/>
                <a:cs typeface="Trebuchet MS"/>
              </a:rPr>
              <a:t>in</a:t>
            </a:r>
            <a:r>
              <a:rPr dirty="0" sz="1700" spc="10" b="1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 spc="5" b="1">
                <a:solidFill>
                  <a:srgbClr val="252525"/>
                </a:solidFill>
                <a:latin typeface="Trebuchet MS"/>
                <a:cs typeface="Trebuchet MS"/>
              </a:rPr>
              <a:t>real- </a:t>
            </a:r>
            <a:r>
              <a:rPr dirty="0" sz="1700" spc="-495" b="1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 spc="-5" b="1">
                <a:solidFill>
                  <a:srgbClr val="252525"/>
                </a:solidFill>
                <a:latin typeface="Trebuchet MS"/>
                <a:cs typeface="Trebuchet MS"/>
              </a:rPr>
              <a:t>time. By </a:t>
            </a:r>
            <a:r>
              <a:rPr dirty="0" sz="1700" b="1">
                <a:solidFill>
                  <a:srgbClr val="252525"/>
                </a:solidFill>
                <a:latin typeface="Trebuchet MS"/>
                <a:cs typeface="Trebuchet MS"/>
              </a:rPr>
              <a:t>employing </a:t>
            </a:r>
            <a:r>
              <a:rPr dirty="0" sz="1700" spc="-10" b="1">
                <a:solidFill>
                  <a:srgbClr val="252525"/>
                </a:solidFill>
                <a:latin typeface="Trebuchet MS"/>
                <a:cs typeface="Trebuchet MS"/>
              </a:rPr>
              <a:t>neural </a:t>
            </a:r>
            <a:r>
              <a:rPr dirty="0" sz="1700" spc="-5" b="1">
                <a:solidFill>
                  <a:srgbClr val="252525"/>
                </a:solidFill>
                <a:latin typeface="Trebuchet MS"/>
                <a:cs typeface="Trebuchet MS"/>
              </a:rPr>
              <a:t>networks </a:t>
            </a:r>
            <a:r>
              <a:rPr dirty="0" sz="1700" b="1">
                <a:solidFill>
                  <a:srgbClr val="252525"/>
                </a:solidFill>
                <a:latin typeface="Trebuchet MS"/>
                <a:cs typeface="Trebuchet MS"/>
              </a:rPr>
              <a:t>and </a:t>
            </a:r>
            <a:r>
              <a:rPr dirty="0" sz="1700" spc="5" b="1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 spc="-5" b="1">
                <a:solidFill>
                  <a:srgbClr val="252525"/>
                </a:solidFill>
                <a:latin typeface="Trebuchet MS"/>
                <a:cs typeface="Trebuchet MS"/>
              </a:rPr>
              <a:t>reinforcement </a:t>
            </a:r>
            <a:r>
              <a:rPr dirty="0" sz="1700" b="1">
                <a:solidFill>
                  <a:srgbClr val="252525"/>
                </a:solidFill>
                <a:latin typeface="Trebuchet MS"/>
                <a:cs typeface="Trebuchet MS"/>
              </a:rPr>
              <a:t>learning </a:t>
            </a:r>
            <a:r>
              <a:rPr dirty="0" sz="1700" spc="-5" b="1">
                <a:solidFill>
                  <a:srgbClr val="252525"/>
                </a:solidFill>
                <a:latin typeface="Trebuchet MS"/>
                <a:cs typeface="Trebuchet MS"/>
              </a:rPr>
              <a:t>techniques, the </a:t>
            </a:r>
            <a:r>
              <a:rPr dirty="0" sz="1700" b="1">
                <a:solidFill>
                  <a:srgbClr val="252525"/>
                </a:solidFill>
                <a:latin typeface="Trebuchet MS"/>
                <a:cs typeface="Trebuchet MS"/>
              </a:rPr>
              <a:t>system </a:t>
            </a:r>
            <a:r>
              <a:rPr dirty="0" sz="1700" spc="5" b="1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 b="1">
                <a:solidFill>
                  <a:srgbClr val="252525"/>
                </a:solidFill>
                <a:latin typeface="Trebuchet MS"/>
                <a:cs typeface="Trebuchet MS"/>
              </a:rPr>
              <a:t>learns </a:t>
            </a:r>
            <a:r>
              <a:rPr dirty="0" sz="1700" spc="-5" b="1">
                <a:solidFill>
                  <a:srgbClr val="252525"/>
                </a:solidFill>
                <a:latin typeface="Trebuchet MS"/>
                <a:cs typeface="Trebuchet MS"/>
              </a:rPr>
              <a:t>from </a:t>
            </a:r>
            <a:r>
              <a:rPr dirty="0" sz="1700" b="1">
                <a:solidFill>
                  <a:srgbClr val="252525"/>
                </a:solidFill>
                <a:latin typeface="Trebuchet MS"/>
                <a:cs typeface="Trebuchet MS"/>
              </a:rPr>
              <a:t>player </a:t>
            </a:r>
            <a:r>
              <a:rPr dirty="0" sz="1700" spc="-10" b="1">
                <a:solidFill>
                  <a:srgbClr val="252525"/>
                </a:solidFill>
                <a:latin typeface="Trebuchet MS"/>
                <a:cs typeface="Trebuchet MS"/>
              </a:rPr>
              <a:t>interactions </a:t>
            </a:r>
            <a:r>
              <a:rPr dirty="0" sz="1700" spc="-5" b="1">
                <a:solidFill>
                  <a:srgbClr val="252525"/>
                </a:solidFill>
                <a:latin typeface="Trebuchet MS"/>
                <a:cs typeface="Trebuchet MS"/>
              </a:rPr>
              <a:t>to continually </a:t>
            </a:r>
            <a:r>
              <a:rPr dirty="0" sz="1700" b="1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 spc="-5" b="1">
                <a:solidFill>
                  <a:srgbClr val="252525"/>
                </a:solidFill>
                <a:latin typeface="Trebuchet MS"/>
                <a:cs typeface="Trebuchet MS"/>
              </a:rPr>
              <a:t>optimize</a:t>
            </a:r>
            <a:r>
              <a:rPr dirty="0" sz="1700" spc="10" b="1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 spc="-5" b="1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dirty="0" sz="1700" b="1">
                <a:solidFill>
                  <a:srgbClr val="252525"/>
                </a:solidFill>
                <a:latin typeface="Trebuchet MS"/>
                <a:cs typeface="Trebuchet MS"/>
              </a:rPr>
              <a:t> escape</a:t>
            </a:r>
            <a:r>
              <a:rPr dirty="0" sz="1700" spc="-30" b="1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 spc="-5" b="1">
                <a:solidFill>
                  <a:srgbClr val="252525"/>
                </a:solidFill>
                <a:latin typeface="Trebuchet MS"/>
                <a:cs typeface="Trebuchet MS"/>
              </a:rPr>
              <a:t>room</a:t>
            </a:r>
            <a:r>
              <a:rPr dirty="0" sz="1700" spc="10" b="1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 spc="-5" b="1">
                <a:solidFill>
                  <a:srgbClr val="252525"/>
                </a:solidFill>
                <a:latin typeface="Trebuchet MS"/>
                <a:cs typeface="Trebuchet MS"/>
              </a:rPr>
              <a:t>experience,</a:t>
            </a:r>
            <a:r>
              <a:rPr dirty="0" sz="1700" spc="-10" b="1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 b="1">
                <a:solidFill>
                  <a:srgbClr val="252525"/>
                </a:solidFill>
                <a:latin typeface="Trebuchet MS"/>
                <a:cs typeface="Trebuchet MS"/>
              </a:rPr>
              <a:t>ensuring </a:t>
            </a:r>
            <a:r>
              <a:rPr dirty="0" sz="1700" spc="5" b="1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 spc="-5" b="1">
                <a:solidFill>
                  <a:srgbClr val="252525"/>
                </a:solidFill>
                <a:latin typeface="Trebuchet MS"/>
                <a:cs typeface="Trebuchet MS"/>
              </a:rPr>
              <a:t>maximum</a:t>
            </a:r>
            <a:r>
              <a:rPr dirty="0" sz="1700" spc="-15" b="1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 b="1">
                <a:solidFill>
                  <a:srgbClr val="252525"/>
                </a:solidFill>
                <a:latin typeface="Trebuchet MS"/>
                <a:cs typeface="Trebuchet MS"/>
              </a:rPr>
              <a:t>engagement</a:t>
            </a:r>
            <a:r>
              <a:rPr dirty="0" sz="1700" spc="-65" b="1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 b="1">
                <a:solidFill>
                  <a:srgbClr val="252525"/>
                </a:solidFill>
                <a:latin typeface="Trebuchet MS"/>
                <a:cs typeface="Trebuchet MS"/>
              </a:rPr>
              <a:t>and</a:t>
            </a:r>
            <a:r>
              <a:rPr dirty="0" sz="1700" spc="-35" b="1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 b="1">
                <a:solidFill>
                  <a:srgbClr val="252525"/>
                </a:solidFill>
                <a:latin typeface="Trebuchet MS"/>
                <a:cs typeface="Trebuchet MS"/>
              </a:rPr>
              <a:t>enjoyment.</a:t>
            </a:r>
            <a:r>
              <a:rPr dirty="0" sz="1700" spc="-110" b="1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 spc="-20" b="1">
                <a:solidFill>
                  <a:srgbClr val="252525"/>
                </a:solidFill>
                <a:latin typeface="Trebuchet MS"/>
                <a:cs typeface="Trebuchet MS"/>
              </a:rPr>
              <a:t>Additionally, </a:t>
            </a:r>
            <a:r>
              <a:rPr dirty="0" sz="1700" spc="-495" b="1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 spc="-10" b="1">
                <a:solidFill>
                  <a:srgbClr val="252525"/>
                </a:solidFill>
                <a:latin typeface="Trebuchet MS"/>
                <a:cs typeface="Trebuchet MS"/>
              </a:rPr>
              <a:t>natural </a:t>
            </a:r>
            <a:r>
              <a:rPr dirty="0" sz="1700" spc="5" b="1">
                <a:solidFill>
                  <a:srgbClr val="252525"/>
                </a:solidFill>
                <a:latin typeface="Trebuchet MS"/>
                <a:cs typeface="Trebuchet MS"/>
              </a:rPr>
              <a:t>language </a:t>
            </a:r>
            <a:r>
              <a:rPr dirty="0" sz="1700" b="1">
                <a:solidFill>
                  <a:srgbClr val="252525"/>
                </a:solidFill>
                <a:latin typeface="Trebuchet MS"/>
                <a:cs typeface="Trebuchet MS"/>
              </a:rPr>
              <a:t>processing algorithms </a:t>
            </a:r>
            <a:r>
              <a:rPr dirty="0" sz="1700" spc="-5" b="1">
                <a:solidFill>
                  <a:srgbClr val="252525"/>
                </a:solidFill>
                <a:latin typeface="Trebuchet MS"/>
                <a:cs typeface="Trebuchet MS"/>
              </a:rPr>
              <a:t>are </a:t>
            </a:r>
            <a:r>
              <a:rPr dirty="0" sz="1700" b="1">
                <a:solidFill>
                  <a:srgbClr val="252525"/>
                </a:solidFill>
                <a:latin typeface="Trebuchet MS"/>
                <a:cs typeface="Trebuchet MS"/>
              </a:rPr>
              <a:t>used </a:t>
            </a:r>
            <a:r>
              <a:rPr dirty="0" sz="1700" spc="-5" b="1">
                <a:solidFill>
                  <a:srgbClr val="252525"/>
                </a:solidFill>
                <a:latin typeface="Trebuchet MS"/>
                <a:cs typeface="Trebuchet MS"/>
              </a:rPr>
              <a:t>to </a:t>
            </a:r>
            <a:r>
              <a:rPr dirty="0" sz="1700" b="1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 spc="-5" b="1">
                <a:solidFill>
                  <a:srgbClr val="252525"/>
                </a:solidFill>
                <a:latin typeface="Trebuchet MS"/>
                <a:cs typeface="Trebuchet MS"/>
              </a:rPr>
              <a:t>generate cohesive </a:t>
            </a:r>
            <a:r>
              <a:rPr dirty="0" sz="1700" spc="-10" b="1">
                <a:solidFill>
                  <a:srgbClr val="252525"/>
                </a:solidFill>
                <a:latin typeface="Trebuchet MS"/>
                <a:cs typeface="Trebuchet MS"/>
              </a:rPr>
              <a:t>narratives </a:t>
            </a:r>
            <a:r>
              <a:rPr dirty="0" sz="1700" spc="-5" b="1">
                <a:solidFill>
                  <a:srgbClr val="252525"/>
                </a:solidFill>
                <a:latin typeface="Trebuchet MS"/>
                <a:cs typeface="Trebuchet MS"/>
              </a:rPr>
              <a:t>that immerse </a:t>
            </a:r>
            <a:r>
              <a:rPr dirty="0" sz="1700" b="1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 spc="-5" b="1">
                <a:solidFill>
                  <a:srgbClr val="252525"/>
                </a:solidFill>
                <a:latin typeface="Trebuchet MS"/>
                <a:cs typeface="Trebuchet MS"/>
              </a:rPr>
              <a:t>participants </a:t>
            </a:r>
            <a:r>
              <a:rPr dirty="0" sz="1700" b="1">
                <a:solidFill>
                  <a:srgbClr val="252525"/>
                </a:solidFill>
                <a:latin typeface="Trebuchet MS"/>
                <a:cs typeface="Trebuchet MS"/>
              </a:rPr>
              <a:t>in </a:t>
            </a:r>
            <a:r>
              <a:rPr dirty="0" sz="1700" spc="-5" b="1">
                <a:solidFill>
                  <a:srgbClr val="252525"/>
                </a:solidFill>
                <a:latin typeface="Trebuchet MS"/>
                <a:cs typeface="Trebuchet MS"/>
              </a:rPr>
              <a:t>the </a:t>
            </a:r>
            <a:r>
              <a:rPr dirty="0" sz="1700" spc="5" b="1">
                <a:solidFill>
                  <a:srgbClr val="252525"/>
                </a:solidFill>
                <a:latin typeface="Trebuchet MS"/>
                <a:cs typeface="Trebuchet MS"/>
              </a:rPr>
              <a:t>game </a:t>
            </a:r>
            <a:r>
              <a:rPr dirty="0" sz="1700" spc="-5" b="1">
                <a:solidFill>
                  <a:srgbClr val="252525"/>
                </a:solidFill>
                <a:latin typeface="Trebuchet MS"/>
                <a:cs typeface="Trebuchet MS"/>
              </a:rPr>
              <a:t>world, further </a:t>
            </a:r>
            <a:r>
              <a:rPr dirty="0" sz="1700" b="1">
                <a:solidFill>
                  <a:srgbClr val="252525"/>
                </a:solidFill>
                <a:latin typeface="Trebuchet MS"/>
                <a:cs typeface="Trebuchet MS"/>
              </a:rPr>
              <a:t>enhancing </a:t>
            </a:r>
            <a:r>
              <a:rPr dirty="0" sz="1700" spc="5" b="1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700" spc="-5" b="1">
                <a:solidFill>
                  <a:srgbClr val="252525"/>
                </a:solidFill>
                <a:latin typeface="Trebuchet MS"/>
                <a:cs typeface="Trebuchet MS"/>
              </a:rPr>
              <a:t>the </a:t>
            </a:r>
            <a:r>
              <a:rPr dirty="0" sz="1700" spc="-10" b="1">
                <a:solidFill>
                  <a:srgbClr val="252525"/>
                </a:solidFill>
                <a:latin typeface="Trebuchet MS"/>
                <a:cs typeface="Trebuchet MS"/>
              </a:rPr>
              <a:t>overall</a:t>
            </a:r>
            <a:r>
              <a:rPr dirty="0" sz="1700" spc="-5" b="1">
                <a:solidFill>
                  <a:srgbClr val="252525"/>
                </a:solidFill>
                <a:latin typeface="Trebuchet MS"/>
                <a:cs typeface="Trebuchet MS"/>
              </a:rPr>
              <a:t> experience.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870" y="627710"/>
            <a:ext cx="150241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5" b="1">
                <a:latin typeface="Trebuchet MS"/>
                <a:cs typeface="Trebuchet MS"/>
              </a:rPr>
              <a:t>Result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3271" y="777366"/>
            <a:ext cx="5348605" cy="482981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5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dirty="0" sz="1500" spc="-3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252525"/>
                </a:solidFill>
                <a:latin typeface="Trebuchet MS"/>
                <a:cs typeface="Trebuchet MS"/>
              </a:rPr>
              <a:t>result</a:t>
            </a:r>
            <a:r>
              <a:rPr dirty="0" sz="1500" spc="-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252525"/>
                </a:solidFill>
                <a:latin typeface="Trebuchet MS"/>
                <a:cs typeface="Trebuchet MS"/>
              </a:rPr>
              <a:t>of</a:t>
            </a:r>
            <a:r>
              <a:rPr dirty="0" sz="1500" spc="-3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dirty="0" sz="1500" spc="-11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252525"/>
                </a:solidFill>
                <a:latin typeface="Trebuchet MS"/>
                <a:cs typeface="Trebuchet MS"/>
              </a:rPr>
              <a:t>AI-Enhanced</a:t>
            </a:r>
            <a:r>
              <a:rPr dirty="0" sz="1500" spc="-3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252525"/>
                </a:solidFill>
                <a:latin typeface="Trebuchet MS"/>
                <a:cs typeface="Trebuchet MS"/>
              </a:rPr>
              <a:t>Escape</a:t>
            </a:r>
            <a:r>
              <a:rPr dirty="0" sz="1500" spc="-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252525"/>
                </a:solidFill>
                <a:latin typeface="Trebuchet MS"/>
                <a:cs typeface="Trebuchet MS"/>
              </a:rPr>
              <a:t>Room</a:t>
            </a:r>
            <a:r>
              <a:rPr dirty="0" sz="1500" spc="-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252525"/>
                </a:solidFill>
                <a:latin typeface="Trebuchet MS"/>
                <a:cs typeface="Trebuchet MS"/>
              </a:rPr>
              <a:t>Generator</a:t>
            </a:r>
            <a:r>
              <a:rPr dirty="0" sz="1500" spc="-3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252525"/>
                </a:solidFill>
                <a:latin typeface="Trebuchet MS"/>
                <a:cs typeface="Trebuchet MS"/>
              </a:rPr>
              <a:t>is</a:t>
            </a:r>
            <a:r>
              <a:rPr dirty="0" sz="1500" spc="-1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endParaRPr sz="1500">
              <a:latin typeface="Trebuchet MS"/>
              <a:cs typeface="Trebuchet MS"/>
            </a:endParaRPr>
          </a:p>
          <a:p>
            <a:pPr marL="12700" marR="177165">
              <a:lnSpc>
                <a:spcPct val="166700"/>
              </a:lnSpc>
            </a:pPr>
            <a:r>
              <a:rPr dirty="0" sz="1500">
                <a:solidFill>
                  <a:srgbClr val="252525"/>
                </a:solidFill>
                <a:latin typeface="Trebuchet MS"/>
                <a:cs typeface="Trebuchet MS"/>
              </a:rPr>
              <a:t>revolutionary platform that seamlessly </a:t>
            </a:r>
            <a:r>
              <a:rPr dirty="0" sz="1500" spc="-5">
                <a:solidFill>
                  <a:srgbClr val="252525"/>
                </a:solidFill>
                <a:latin typeface="Trebuchet MS"/>
                <a:cs typeface="Trebuchet MS"/>
              </a:rPr>
              <a:t>combines artificial </a:t>
            </a:r>
            <a:r>
              <a:rPr dirty="0" sz="1500">
                <a:solidFill>
                  <a:srgbClr val="252525"/>
                </a:solidFill>
                <a:latin typeface="Trebuchet MS"/>
                <a:cs typeface="Trebuchet MS"/>
              </a:rPr>
              <a:t> intelligence</a:t>
            </a:r>
            <a:r>
              <a:rPr dirty="0" sz="1500" spc="-8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252525"/>
                </a:solidFill>
                <a:latin typeface="Trebuchet MS"/>
                <a:cs typeface="Trebuchet MS"/>
              </a:rPr>
              <a:t>with</a:t>
            </a:r>
            <a:r>
              <a:rPr dirty="0" sz="1500" spc="-2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252525"/>
                </a:solidFill>
                <a:latin typeface="Trebuchet MS"/>
                <a:cs typeface="Trebuchet MS"/>
              </a:rPr>
              <a:t>escape</a:t>
            </a:r>
            <a:r>
              <a:rPr dirty="0" sz="1500" spc="-3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252525"/>
                </a:solidFill>
                <a:latin typeface="Trebuchet MS"/>
                <a:cs typeface="Trebuchet MS"/>
              </a:rPr>
              <a:t>room</a:t>
            </a:r>
            <a:r>
              <a:rPr dirty="0" sz="1500" spc="-3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252525"/>
                </a:solidFill>
                <a:latin typeface="Trebuchet MS"/>
                <a:cs typeface="Trebuchet MS"/>
              </a:rPr>
              <a:t>design,</a:t>
            </a:r>
            <a:r>
              <a:rPr dirty="0" sz="1500" spc="-4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500" spc="-5">
                <a:solidFill>
                  <a:srgbClr val="252525"/>
                </a:solidFill>
                <a:latin typeface="Trebuchet MS"/>
                <a:cs typeface="Trebuchet MS"/>
              </a:rPr>
              <a:t>delivering</a:t>
            </a:r>
            <a:r>
              <a:rPr dirty="0" sz="1500" spc="-3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252525"/>
                </a:solidFill>
                <a:latin typeface="Trebuchet MS"/>
                <a:cs typeface="Trebuchet MS"/>
              </a:rPr>
              <a:t>immersive, </a:t>
            </a:r>
            <a:r>
              <a:rPr dirty="0" sz="1500" spc="-44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500" spc="-5">
                <a:solidFill>
                  <a:srgbClr val="252525"/>
                </a:solidFill>
                <a:latin typeface="Trebuchet MS"/>
                <a:cs typeface="Trebuchet MS"/>
              </a:rPr>
              <a:t>dynamic,</a:t>
            </a:r>
            <a:r>
              <a:rPr dirty="0" sz="1500" spc="-2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252525"/>
                </a:solidFill>
                <a:latin typeface="Trebuchet MS"/>
                <a:cs typeface="Trebuchet MS"/>
              </a:rPr>
              <a:t>and</a:t>
            </a:r>
            <a:r>
              <a:rPr dirty="0" sz="1500" spc="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252525"/>
                </a:solidFill>
                <a:latin typeface="Trebuchet MS"/>
                <a:cs typeface="Trebuchet MS"/>
              </a:rPr>
              <a:t>engaging</a:t>
            </a:r>
            <a:r>
              <a:rPr dirty="0" sz="1500" spc="-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500" spc="-5">
                <a:solidFill>
                  <a:srgbClr val="252525"/>
                </a:solidFill>
                <a:latin typeface="Trebuchet MS"/>
                <a:cs typeface="Trebuchet MS"/>
              </a:rPr>
              <a:t>experiences.</a:t>
            </a:r>
            <a:r>
              <a:rPr dirty="0" sz="1500" spc="-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500" spc="10">
                <a:solidFill>
                  <a:srgbClr val="252525"/>
                </a:solidFill>
                <a:latin typeface="Trebuchet MS"/>
                <a:cs typeface="Trebuchet MS"/>
              </a:rPr>
              <a:t>By</a:t>
            </a:r>
            <a:r>
              <a:rPr dirty="0" sz="1500" spc="-4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252525"/>
                </a:solidFill>
                <a:latin typeface="Trebuchet MS"/>
                <a:cs typeface="Trebuchet MS"/>
              </a:rPr>
              <a:t>automating</a:t>
            </a:r>
            <a:r>
              <a:rPr dirty="0" sz="1500" spc="-1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252525"/>
                </a:solidFill>
                <a:latin typeface="Trebuchet MS"/>
                <a:cs typeface="Trebuchet MS"/>
              </a:rPr>
              <a:t>puzzle</a:t>
            </a:r>
            <a:endParaRPr sz="1500">
              <a:latin typeface="Trebuchet MS"/>
              <a:cs typeface="Trebuchet MS"/>
            </a:endParaRPr>
          </a:p>
          <a:p>
            <a:pPr marL="12700" marR="5080">
              <a:lnSpc>
                <a:spcPct val="166700"/>
              </a:lnSpc>
            </a:pPr>
            <a:r>
              <a:rPr dirty="0" sz="1500" spc="-5">
                <a:solidFill>
                  <a:srgbClr val="252525"/>
                </a:solidFill>
                <a:latin typeface="Trebuchet MS"/>
                <a:cs typeface="Trebuchet MS"/>
              </a:rPr>
              <a:t>generation, narrative </a:t>
            </a:r>
            <a:r>
              <a:rPr dirty="0" sz="1500">
                <a:solidFill>
                  <a:srgbClr val="252525"/>
                </a:solidFill>
                <a:latin typeface="Trebuchet MS"/>
                <a:cs typeface="Trebuchet MS"/>
              </a:rPr>
              <a:t>construction, </a:t>
            </a:r>
            <a:r>
              <a:rPr dirty="0" sz="1500" spc="-5">
                <a:solidFill>
                  <a:srgbClr val="252525"/>
                </a:solidFill>
                <a:latin typeface="Trebuchet MS"/>
                <a:cs typeface="Trebuchet MS"/>
              </a:rPr>
              <a:t>and difficulty </a:t>
            </a:r>
            <a:r>
              <a:rPr dirty="0" sz="1500">
                <a:solidFill>
                  <a:srgbClr val="252525"/>
                </a:solidFill>
                <a:latin typeface="Trebuchet MS"/>
                <a:cs typeface="Trebuchet MS"/>
              </a:rPr>
              <a:t>adjustment, </a:t>
            </a:r>
            <a:r>
              <a:rPr dirty="0" sz="1500" spc="-44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252525"/>
                </a:solidFill>
                <a:latin typeface="Trebuchet MS"/>
                <a:cs typeface="Trebuchet MS"/>
              </a:rPr>
              <a:t>the generator empowers operators to </a:t>
            </a:r>
            <a:r>
              <a:rPr dirty="0" sz="1500" spc="-5">
                <a:solidFill>
                  <a:srgbClr val="252525"/>
                </a:solidFill>
                <a:latin typeface="Trebuchet MS"/>
                <a:cs typeface="Trebuchet MS"/>
              </a:rPr>
              <a:t>create </a:t>
            </a:r>
            <a:r>
              <a:rPr dirty="0" sz="1500">
                <a:solidFill>
                  <a:srgbClr val="252525"/>
                </a:solidFill>
                <a:latin typeface="Trebuchet MS"/>
                <a:cs typeface="Trebuchet MS"/>
              </a:rPr>
              <a:t>diverse and </a:t>
            </a:r>
            <a:r>
              <a:rPr dirty="0" sz="1500" spc="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252525"/>
                </a:solidFill>
                <a:latin typeface="Trebuchet MS"/>
                <a:cs typeface="Trebuchet MS"/>
              </a:rPr>
              <a:t>captivating escape rooms with ease. </a:t>
            </a:r>
            <a:r>
              <a:rPr dirty="0" sz="1500" spc="-10">
                <a:solidFill>
                  <a:srgbClr val="252525"/>
                </a:solidFill>
                <a:latin typeface="Trebuchet MS"/>
                <a:cs typeface="Trebuchet MS"/>
              </a:rPr>
              <a:t>Participants </a:t>
            </a:r>
            <a:r>
              <a:rPr dirty="0" sz="1500" spc="-5">
                <a:solidFill>
                  <a:srgbClr val="252525"/>
                </a:solidFill>
                <a:latin typeface="Trebuchet MS"/>
                <a:cs typeface="Trebuchet MS"/>
              </a:rPr>
              <a:t>are treated </a:t>
            </a:r>
            <a:r>
              <a:rPr dirty="0" sz="1500">
                <a:solidFill>
                  <a:srgbClr val="252525"/>
                </a:solidFill>
                <a:latin typeface="Trebuchet MS"/>
                <a:cs typeface="Trebuchet MS"/>
              </a:rPr>
              <a:t> to personalized challenges that </a:t>
            </a:r>
            <a:r>
              <a:rPr dirty="0" sz="1500" spc="5">
                <a:solidFill>
                  <a:srgbClr val="252525"/>
                </a:solidFill>
                <a:latin typeface="Trebuchet MS"/>
                <a:cs typeface="Trebuchet MS"/>
              </a:rPr>
              <a:t>evolve </a:t>
            </a:r>
            <a:r>
              <a:rPr dirty="0" sz="1500">
                <a:solidFill>
                  <a:srgbClr val="252525"/>
                </a:solidFill>
                <a:latin typeface="Trebuchet MS"/>
                <a:cs typeface="Trebuchet MS"/>
              </a:rPr>
              <a:t>in real-time based </a:t>
            </a:r>
            <a:r>
              <a:rPr dirty="0" sz="1500" spc="5">
                <a:solidFill>
                  <a:srgbClr val="252525"/>
                </a:solidFill>
                <a:latin typeface="Trebuchet MS"/>
                <a:cs typeface="Trebuchet MS"/>
              </a:rPr>
              <a:t>on </a:t>
            </a:r>
            <a:r>
              <a:rPr dirty="0" sz="1500" spc="1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500" spc="-5">
                <a:solidFill>
                  <a:srgbClr val="252525"/>
                </a:solidFill>
                <a:latin typeface="Trebuchet MS"/>
                <a:cs typeface="Trebuchet MS"/>
              </a:rPr>
              <a:t>their interactions, ensuring </a:t>
            </a:r>
            <a:r>
              <a:rPr dirty="0" sz="1500" spc="5">
                <a:solidFill>
                  <a:srgbClr val="252525"/>
                </a:solidFill>
                <a:latin typeface="Trebuchet MS"/>
                <a:cs typeface="Trebuchet MS"/>
              </a:rPr>
              <a:t>a </a:t>
            </a:r>
            <a:r>
              <a:rPr dirty="0" sz="1500">
                <a:solidFill>
                  <a:srgbClr val="252525"/>
                </a:solidFill>
                <a:latin typeface="Trebuchet MS"/>
                <a:cs typeface="Trebuchet MS"/>
              </a:rPr>
              <a:t>thrilling </a:t>
            </a:r>
            <a:r>
              <a:rPr dirty="0" sz="1500" spc="-5">
                <a:solidFill>
                  <a:srgbClr val="252525"/>
                </a:solidFill>
                <a:latin typeface="Trebuchet MS"/>
                <a:cs typeface="Trebuchet MS"/>
              </a:rPr>
              <a:t>and </a:t>
            </a:r>
            <a:r>
              <a:rPr dirty="0" sz="1500">
                <a:solidFill>
                  <a:srgbClr val="252525"/>
                </a:solidFill>
                <a:latin typeface="Trebuchet MS"/>
                <a:cs typeface="Trebuchet MS"/>
              </a:rPr>
              <a:t>unforgettable </a:t>
            </a:r>
            <a:r>
              <a:rPr dirty="0" sz="1500" spc="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500" spc="-5">
                <a:solidFill>
                  <a:srgbClr val="252525"/>
                </a:solidFill>
                <a:latin typeface="Trebuchet MS"/>
                <a:cs typeface="Trebuchet MS"/>
              </a:rPr>
              <a:t>adventure. With </a:t>
            </a:r>
            <a:r>
              <a:rPr dirty="0" sz="1500">
                <a:solidFill>
                  <a:srgbClr val="252525"/>
                </a:solidFill>
                <a:latin typeface="Trebuchet MS"/>
                <a:cs typeface="Trebuchet MS"/>
              </a:rPr>
              <a:t>its innovative approach, the AI-Enhanced </a:t>
            </a:r>
            <a:r>
              <a:rPr dirty="0" sz="1500" spc="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252525"/>
                </a:solidFill>
                <a:latin typeface="Trebuchet MS"/>
                <a:cs typeface="Trebuchet MS"/>
              </a:rPr>
              <a:t>Escape </a:t>
            </a:r>
            <a:r>
              <a:rPr dirty="0" sz="1500" spc="-10">
                <a:solidFill>
                  <a:srgbClr val="252525"/>
                </a:solidFill>
                <a:latin typeface="Trebuchet MS"/>
                <a:cs typeface="Trebuchet MS"/>
              </a:rPr>
              <a:t>Room </a:t>
            </a:r>
            <a:r>
              <a:rPr dirty="0" sz="1500">
                <a:solidFill>
                  <a:srgbClr val="252525"/>
                </a:solidFill>
                <a:latin typeface="Trebuchet MS"/>
                <a:cs typeface="Trebuchet MS"/>
              </a:rPr>
              <a:t>Generator sets </a:t>
            </a:r>
            <a:r>
              <a:rPr dirty="0" sz="1500" spc="5">
                <a:solidFill>
                  <a:srgbClr val="252525"/>
                </a:solidFill>
                <a:latin typeface="Trebuchet MS"/>
                <a:cs typeface="Trebuchet MS"/>
              </a:rPr>
              <a:t>a </a:t>
            </a:r>
            <a:r>
              <a:rPr dirty="0" sz="1500">
                <a:solidFill>
                  <a:srgbClr val="252525"/>
                </a:solidFill>
                <a:latin typeface="Trebuchet MS"/>
                <a:cs typeface="Trebuchet MS"/>
              </a:rPr>
              <a:t>new standard for </a:t>
            </a:r>
            <a:r>
              <a:rPr dirty="0" sz="1500" spc="-5">
                <a:solidFill>
                  <a:srgbClr val="252525"/>
                </a:solidFill>
                <a:latin typeface="Trebuchet MS"/>
                <a:cs typeface="Trebuchet MS"/>
              </a:rPr>
              <a:t>interactive </a:t>
            </a:r>
            <a:r>
              <a:rPr dirty="0" sz="150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500" spc="-5">
                <a:solidFill>
                  <a:srgbClr val="252525"/>
                </a:solidFill>
                <a:latin typeface="Trebuchet MS"/>
                <a:cs typeface="Trebuchet MS"/>
              </a:rPr>
              <a:t>entertainment, </a:t>
            </a:r>
            <a:r>
              <a:rPr dirty="0" sz="1500">
                <a:solidFill>
                  <a:srgbClr val="252525"/>
                </a:solidFill>
                <a:latin typeface="Trebuchet MS"/>
                <a:cs typeface="Trebuchet MS"/>
              </a:rPr>
              <a:t>captivating </a:t>
            </a:r>
            <a:r>
              <a:rPr dirty="0" sz="1500" spc="-5">
                <a:solidFill>
                  <a:srgbClr val="252525"/>
                </a:solidFill>
                <a:latin typeface="Trebuchet MS"/>
                <a:cs typeface="Trebuchet MS"/>
              </a:rPr>
              <a:t>audiences and </a:t>
            </a:r>
            <a:r>
              <a:rPr dirty="0" sz="1500">
                <a:solidFill>
                  <a:srgbClr val="252525"/>
                </a:solidFill>
                <a:latin typeface="Trebuchet MS"/>
                <a:cs typeface="Trebuchet MS"/>
              </a:rPr>
              <a:t>revolutionizing the </a:t>
            </a:r>
            <a:r>
              <a:rPr dirty="0" sz="1500" spc="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252525"/>
                </a:solidFill>
                <a:latin typeface="Trebuchet MS"/>
                <a:cs typeface="Trebuchet MS"/>
              </a:rPr>
              <a:t>escape</a:t>
            </a:r>
            <a:r>
              <a:rPr dirty="0" sz="1500" spc="-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252525"/>
                </a:solidFill>
                <a:latin typeface="Trebuchet MS"/>
                <a:cs typeface="Trebuchet MS"/>
              </a:rPr>
              <a:t>room</a:t>
            </a:r>
            <a:r>
              <a:rPr dirty="0" sz="1500" spc="-3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500" spc="-25">
                <a:solidFill>
                  <a:srgbClr val="252525"/>
                </a:solidFill>
                <a:latin typeface="Trebuchet MS"/>
                <a:cs typeface="Trebuchet MS"/>
              </a:rPr>
              <a:t>industry.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2024-04-25T17:07:04Z</dcterms:created>
  <dcterms:modified xsi:type="dcterms:W3CDTF">2024-04-25T17:07:04Z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2024-04-25T00:00:00Z</vt:filetime>
  </property>
</Properties>
</file>