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6" r:id="rId1"/>
  </p:sldMasterIdLst>
  <p:notesMasterIdLst>
    <p:notesMasterId r:id="rId23"/>
  </p:notesMasterIdLst>
  <p:sldIdLst>
    <p:sldId id="348" r:id="rId2"/>
    <p:sldId id="263" r:id="rId3"/>
    <p:sldId id="349" r:id="rId4"/>
    <p:sldId id="350" r:id="rId5"/>
    <p:sldId id="353" r:id="rId6"/>
    <p:sldId id="352" r:id="rId7"/>
    <p:sldId id="354" r:id="rId8"/>
    <p:sldId id="355" r:id="rId9"/>
    <p:sldId id="356" r:id="rId10"/>
    <p:sldId id="357" r:id="rId11"/>
    <p:sldId id="358" r:id="rId12"/>
    <p:sldId id="359" r:id="rId13"/>
    <p:sldId id="360" r:id="rId14"/>
    <p:sldId id="361" r:id="rId15"/>
    <p:sldId id="362" r:id="rId16"/>
    <p:sldId id="363" r:id="rId17"/>
    <p:sldId id="364" r:id="rId18"/>
    <p:sldId id="367" r:id="rId19"/>
    <p:sldId id="365" r:id="rId20"/>
    <p:sldId id="366" r:id="rId21"/>
    <p:sldId id="35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91" autoAdjust="0"/>
  </p:normalViewPr>
  <p:slideViewPr>
    <p:cSldViewPr snapToGrid="0">
      <p:cViewPr varScale="1">
        <p:scale>
          <a:sx n="85" d="100"/>
          <a:sy n="85" d="100"/>
        </p:scale>
        <p:origin x="58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AC405-6E25-47C2-9746-484A8245B229}" type="datetimeFigureOut">
              <a:rPr lang="en-IN" smtClean="0"/>
              <a:pPr/>
              <a:t>16-07-2022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7402-229E-4AA9-9FA5-56E415F9D45D}" type="slidenum">
              <a:rPr lang="en-IN" smtClean="0"/>
              <a:pPr/>
              <a:t>‹#›</a:t>
            </a:fld>
            <a:endParaRPr lang="en-IN"/>
          </a:p>
        </p:txBody>
      </p:sp>
    </p:spTree>
    <p:extLst>
      <p:ext uri="{BB962C8B-B14F-4D97-AF65-F5344CB8AC3E}">
        <p14:creationId xmlns:p14="http://schemas.microsoft.com/office/powerpoint/2010/main" val="31458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EA53B04-238C-4378-BA19-A010ACB50537}" type="slidenum">
              <a:rPr lang="en-IN"/>
              <a:pPr/>
              <a:t>1</a:t>
            </a:fld>
            <a:endParaRPr lang="en-I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B7BDA5-D36C-49D6-8323-CA319B6E083D}" type="datetime1">
              <a:rPr lang="en-US" smtClean="0"/>
              <a:pPr/>
              <a:t>16-Jul-22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33725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405222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6898440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7185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31457210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1DDC6-F98A-43F9-B78C-99E0C242CEAE}" type="datetime1">
              <a:rPr lang="en-US" smtClean="0"/>
              <a:pPr/>
              <a:t>16-Jul-22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8790219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1DDC6-F98A-43F9-B78C-99E0C242CEAE}" type="datetime1">
              <a:rPr lang="en-US" smtClean="0"/>
              <a:pPr/>
              <a:t>16-Jul-22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6633542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16-Jul-22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7202849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16-Jul-22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481606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14" descr="PP_Title_B2.jpg                                                0033966FKarls G4                       C0DC18D5:"/>
          <p:cNvPicPr>
            <a:picLocks noChangeAspect="1" noChangeArrowheads="1"/>
          </p:cNvPicPr>
          <p:nvPr userDrawn="1"/>
        </p:nvPicPr>
        <p:blipFill>
          <a:blip r:embed="rId2" cstate="print"/>
          <a:srcRect/>
          <a:stretch>
            <a:fillRect/>
          </a:stretch>
        </p:blipFill>
        <p:spPr bwMode="auto">
          <a:xfrm>
            <a:off x="-2117" y="0"/>
            <a:ext cx="12194117" cy="6859588"/>
          </a:xfrm>
          <a:prstGeom prst="rect">
            <a:avLst/>
          </a:prstGeom>
          <a:noFill/>
          <a:ln w="9525">
            <a:noFill/>
            <a:miter lim="800000"/>
            <a:headEnd/>
            <a:tailEnd/>
          </a:ln>
        </p:spPr>
      </p:pic>
      <p:sp>
        <p:nvSpPr>
          <p:cNvPr id="6" name="Rectangle 5"/>
          <p:cNvSpPr>
            <a:spLocks noGrp="1" noChangeArrowheads="1"/>
          </p:cNvSpPr>
          <p:nvPr>
            <p:ph type="dt" sz="half" idx="10"/>
          </p:nvPr>
        </p:nvSpPr>
        <p:spPr bwMode="white">
          <a:xfrm>
            <a:off x="1092200" y="6477000"/>
            <a:ext cx="2540000" cy="381000"/>
          </a:xfrm>
        </p:spPr>
        <p:txBody>
          <a:bodyPr/>
          <a:lstStyle>
            <a:lvl1pPr>
              <a:defRPr>
                <a:solidFill>
                  <a:schemeClr val="bg1"/>
                </a:solidFill>
              </a:defRPr>
            </a:lvl1pPr>
          </a:lstStyle>
          <a:p>
            <a:fld id="{8FC1D9FD-6AAB-4EB2-B0EA-C7055175DFC0}" type="datetime4">
              <a:rPr lang="en-IN" smtClean="0"/>
              <a:pPr/>
              <a:t>16 July 2022</a:t>
            </a:fld>
            <a:endParaRPr lang="en-IN" dirty="0">
              <a:latin typeface="Times" charset="0"/>
            </a:endParaRPr>
          </a:p>
        </p:txBody>
      </p:sp>
      <p:sp>
        <p:nvSpPr>
          <p:cNvPr id="8" name="Rectangle 7"/>
          <p:cNvSpPr>
            <a:spLocks noGrp="1" noChangeArrowheads="1"/>
          </p:cNvSpPr>
          <p:nvPr>
            <p:ph type="sldNum" sz="quarter" idx="12"/>
          </p:nvPr>
        </p:nvSpPr>
        <p:spPr bwMode="white">
          <a:xfrm>
            <a:off x="8940800" y="6477000"/>
            <a:ext cx="2540000" cy="381000"/>
          </a:xfrm>
        </p:spPr>
        <p:txBody>
          <a:bodyPr/>
          <a:lstStyle>
            <a:lvl1pPr>
              <a:defRPr>
                <a:solidFill>
                  <a:schemeClr val="bg1"/>
                </a:solidFill>
              </a:defRPr>
            </a:lvl1pPr>
          </a:lstStyle>
          <a:p>
            <a:fld id="{53E9D583-B1C3-4F88-86F0-E67CE2CF269A}" type="slidenum">
              <a:rPr lang="en-IN"/>
              <a:pPr/>
              <a:t>‹#›</a:t>
            </a:fld>
            <a:endParaRPr lang="en-IN" dirty="0"/>
          </a:p>
        </p:txBody>
      </p:sp>
      <p:pic>
        <p:nvPicPr>
          <p:cNvPr id="28675" name="Picture 3" descr="E:\New folder\College Photos\Bitmap in COLLEGE LOGO.jpg"/>
          <p:cNvPicPr>
            <a:picLocks noChangeAspect="1" noChangeArrowheads="1"/>
          </p:cNvPicPr>
          <p:nvPr userDrawn="1"/>
        </p:nvPicPr>
        <p:blipFill>
          <a:blip r:embed="rId3" cstate="print"/>
          <a:srcRect/>
          <a:stretch>
            <a:fillRect/>
          </a:stretch>
        </p:blipFill>
        <p:spPr bwMode="auto">
          <a:xfrm>
            <a:off x="47328" y="260648"/>
            <a:ext cx="1920213" cy="1440160"/>
          </a:xfrm>
          <a:prstGeom prst="rect">
            <a:avLst/>
          </a:prstGeom>
          <a:noFill/>
        </p:spPr>
      </p:pic>
      <p:sp>
        <p:nvSpPr>
          <p:cNvPr id="11" name="TextBox 10"/>
          <p:cNvSpPr txBox="1"/>
          <p:nvPr userDrawn="1"/>
        </p:nvSpPr>
        <p:spPr>
          <a:xfrm>
            <a:off x="2063552" y="332656"/>
            <a:ext cx="10128448" cy="523220"/>
          </a:xfrm>
          <a:prstGeom prst="rect">
            <a:avLst/>
          </a:prstGeom>
          <a:noFill/>
        </p:spPr>
        <p:txBody>
          <a:bodyPr wrap="square" rtlCol="0">
            <a:spAutoFit/>
          </a:bodyPr>
          <a:lstStyle/>
          <a:p>
            <a:r>
              <a:rPr lang="en-IN" sz="2800" b="1" dirty="0">
                <a:solidFill>
                  <a:srgbClr val="254B8E"/>
                </a:solidFill>
                <a:latin typeface="Constantia" pitchFamily="18" charset="0"/>
              </a:rPr>
              <a:t>BHANDARKARS’ ARTS &amp; SCIENCE COLLEGE</a:t>
            </a:r>
          </a:p>
        </p:txBody>
      </p:sp>
      <p:cxnSp>
        <p:nvCxnSpPr>
          <p:cNvPr id="13" name="Straight Connector 12"/>
          <p:cNvCxnSpPr/>
          <p:nvPr userDrawn="1"/>
        </p:nvCxnSpPr>
        <p:spPr bwMode="auto">
          <a:xfrm>
            <a:off x="2255573" y="908720"/>
            <a:ext cx="9793088" cy="0"/>
          </a:xfrm>
          <a:prstGeom prst="line">
            <a:avLst/>
          </a:prstGeom>
          <a:ln>
            <a:solidFill>
              <a:srgbClr val="254B8E"/>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 name="TextBox 13"/>
          <p:cNvSpPr txBox="1"/>
          <p:nvPr userDrawn="1"/>
        </p:nvSpPr>
        <p:spPr>
          <a:xfrm>
            <a:off x="3695733" y="1052737"/>
            <a:ext cx="5760640" cy="461665"/>
          </a:xfrm>
          <a:prstGeom prst="rect">
            <a:avLst/>
          </a:prstGeom>
          <a:noFill/>
        </p:spPr>
        <p:txBody>
          <a:bodyPr wrap="square" rtlCol="0">
            <a:spAutoFit/>
          </a:bodyPr>
          <a:lstStyle/>
          <a:p>
            <a:pPr algn="ctr"/>
            <a:r>
              <a:rPr lang="en-IN" sz="2400" b="1" dirty="0">
                <a:solidFill>
                  <a:srgbClr val="254B8E"/>
                </a:solidFill>
              </a:rPr>
              <a:t>KUNDAPURA</a:t>
            </a:r>
          </a:p>
        </p:txBody>
      </p:sp>
      <p:pic>
        <p:nvPicPr>
          <p:cNvPr id="28676" name="Picture 4"/>
          <p:cNvPicPr>
            <a:picLocks noChangeAspect="1" noChangeArrowheads="1"/>
          </p:cNvPicPr>
          <p:nvPr userDrawn="1"/>
        </p:nvPicPr>
        <p:blipFill>
          <a:blip r:embed="rId4" cstate="print"/>
          <a:srcRect/>
          <a:stretch>
            <a:fillRect/>
          </a:stretch>
        </p:blipFill>
        <p:spPr bwMode="auto">
          <a:xfrm flipV="1">
            <a:off x="0" y="1727095"/>
            <a:ext cx="12192000" cy="117729"/>
          </a:xfrm>
          <a:prstGeom prst="rect">
            <a:avLst/>
          </a:prstGeom>
          <a:noFill/>
          <a:ln w="9525">
            <a:noFill/>
            <a:miter lim="800000"/>
            <a:headEnd/>
            <a:tailEnd/>
          </a:ln>
          <a:effectLst/>
        </p:spPr>
      </p:pic>
    </p:spTree>
    <p:extLst>
      <p:ext uri="{BB962C8B-B14F-4D97-AF65-F5344CB8AC3E}">
        <p14:creationId xmlns:p14="http://schemas.microsoft.com/office/powerpoint/2010/main" val="154862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16-Jul-22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5033515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FB83-CE6D-4DD2-8337-BEE992E9F1E7}" type="datetime1">
              <a:rPr lang="en-US" smtClean="0"/>
              <a:pPr/>
              <a:t>16-Jul-22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77602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2825383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1DDC6-F98A-43F9-B78C-99E0C242CEAE}" type="datetime1">
              <a:rPr lang="en-US" smtClean="0"/>
              <a:pPr/>
              <a:t>16-Jul-22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2261767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B4F1F-5D96-405F-B180-31658C3221DA}" type="datetime1">
              <a:rPr lang="en-US" smtClean="0"/>
              <a:pPr/>
              <a:t>16-Jul-22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10313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48E73-03EC-4BED-86EC-2D739CE321BF}" type="datetime1">
              <a:rPr lang="en-US" smtClean="0"/>
              <a:pPr/>
              <a:t>16-Jul-22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42780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0754491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16-Jul-22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489512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D1DDC6-F98A-43F9-B78C-99E0C242CEAE}" type="datetime1">
              <a:rPr lang="en-US" smtClean="0"/>
              <a:pPr/>
              <a:t>16-Jul-22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C1CDFA-4539-4CAB-9CA5-578801A8D1B3}" type="slidenum">
              <a:rPr lang="en-IN" smtClean="0"/>
              <a:pPr/>
              <a:t>‹#›</a:t>
            </a:fld>
            <a:endParaRPr lang="en-IN"/>
          </a:p>
        </p:txBody>
      </p:sp>
    </p:spTree>
    <p:extLst>
      <p:ext uri="{BB962C8B-B14F-4D97-AF65-F5344CB8AC3E}">
        <p14:creationId xmlns:p14="http://schemas.microsoft.com/office/powerpoint/2010/main" val="8986490"/>
      </p:ext>
    </p:extLst>
  </p:cSld>
  <p:clrMap bg1="dk1" tx1="lt1" bg2="dk2" tx2="lt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12"/>
          </p:nvPr>
        </p:nvSpPr>
        <p:spPr/>
        <p:txBody>
          <a:bodyPr/>
          <a:lstStyle/>
          <a:p>
            <a:fld id="{B9DE1925-9039-489B-8631-FBF89EADBAF1}" type="slidenum">
              <a:rPr lang="en-IN"/>
              <a:pPr/>
              <a:t>1</a:t>
            </a:fld>
            <a:endParaRPr lang="en-IN" dirty="0"/>
          </a:p>
        </p:txBody>
      </p:sp>
      <p:sp>
        <p:nvSpPr>
          <p:cNvPr id="15364" name="Rectangle 2"/>
          <p:cNvSpPr>
            <a:spLocks noGrp="1" noChangeArrowheads="1"/>
          </p:cNvSpPr>
          <p:nvPr>
            <p:ph type="ctrTitle" idx="4294967295"/>
          </p:nvPr>
        </p:nvSpPr>
        <p:spPr>
          <a:xfrm>
            <a:off x="0" y="3595688"/>
            <a:ext cx="8643938" cy="2333625"/>
          </a:xfrm>
        </p:spPr>
        <p:txBody>
          <a:bodyPr>
            <a:normAutofit fontScale="90000"/>
          </a:bodyPr>
          <a:lstStyle/>
          <a:p>
            <a:pPr algn="ctr">
              <a:lnSpc>
                <a:spcPct val="150000"/>
              </a:lnSpc>
            </a:pP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8" name="Rectangle 2"/>
          <p:cNvSpPr txBox="1">
            <a:spLocks noChangeArrowheads="1"/>
          </p:cNvSpPr>
          <p:nvPr/>
        </p:nvSpPr>
        <p:spPr bwMode="black">
          <a:xfrm>
            <a:off x="1433736" y="1997674"/>
            <a:ext cx="9324528"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r>
              <a:rPr lang="en-US" sz="3200" b="1" kern="0" dirty="0">
                <a:solidFill>
                  <a:srgbClr val="FF0000"/>
                </a:solidFill>
                <a:latin typeface="Times New Roman" panose="02020603050405020304" pitchFamily="18" charset="0"/>
                <a:cs typeface="Times New Roman" panose="02020603050405020304" pitchFamily="18" charset="0"/>
              </a:rPr>
              <a:t>DEPARTMENT OF COMPUTER SCIENCE</a:t>
            </a:r>
            <a:endParaRPr lang="en-US" sz="3200" b="1" kern="0" dirty="0">
              <a:solidFill>
                <a:srgbClr val="FF0000"/>
              </a:solidFill>
              <a:latin typeface="Times New Roman" panose="02020603050405020304" pitchFamily="18" charset="0"/>
              <a:ea typeface="ＭＳ Ｐゴシック" charset="-128"/>
              <a:cs typeface="Times New Roman" panose="02020603050405020304" pitchFamily="18" charset="0"/>
            </a:endParaRPr>
          </a:p>
        </p:txBody>
      </p:sp>
      <p:sp>
        <p:nvSpPr>
          <p:cNvPr id="9" name="TextBox 8">
            <a:extLst>
              <a:ext uri="{FF2B5EF4-FFF2-40B4-BE49-F238E27FC236}">
                <a16:creationId xmlns:a16="http://schemas.microsoft.com/office/drawing/2014/main" id="{EA6D18B1-66A7-4EAB-9433-E9874466EC87}"/>
              </a:ext>
            </a:extLst>
          </p:cNvPr>
          <p:cNvSpPr txBox="1"/>
          <p:nvPr/>
        </p:nvSpPr>
        <p:spPr>
          <a:xfrm>
            <a:off x="27875" y="4516058"/>
            <a:ext cx="8469101" cy="2308324"/>
          </a:xfrm>
          <a:prstGeom prst="rect">
            <a:avLst/>
          </a:prstGeom>
          <a:noFill/>
        </p:spPr>
        <p:txBody>
          <a:bodyPr wrap="square">
            <a:spAutoFit/>
          </a:bodyPr>
          <a:lstStyle/>
          <a:p>
            <a:r>
              <a:rPr lang="en-US" sz="4800" dirty="0">
                <a:solidFill>
                  <a:schemeClr val="bg1"/>
                </a:solidFill>
                <a:latin typeface="Times New Roman" panose="02020603050405020304" pitchFamily="18" charset="0"/>
                <a:cs typeface="Times New Roman" panose="02020603050405020304" pitchFamily="18" charset="0"/>
              </a:rPr>
              <a:t>Submitted  By:</a:t>
            </a:r>
            <a:br>
              <a:rPr lang="en-US" sz="4800" dirty="0">
                <a:solidFill>
                  <a:schemeClr val="bg1"/>
                </a:solidFill>
                <a:latin typeface="Times New Roman" panose="02020603050405020304" pitchFamily="18" charset="0"/>
                <a:cs typeface="Times New Roman" panose="02020603050405020304" pitchFamily="18" charset="0"/>
              </a:rPr>
            </a:br>
            <a:r>
              <a:rPr lang="en-US" sz="4800" dirty="0">
                <a:solidFill>
                  <a:schemeClr val="bg1"/>
                </a:solidFill>
                <a:latin typeface="Times New Roman" panose="02020603050405020304" pitchFamily="18" charset="0"/>
                <a:cs typeface="Times New Roman" panose="02020603050405020304" pitchFamily="18" charset="0"/>
              </a:rPr>
              <a:t>Sarvesh, </a:t>
            </a:r>
            <a:r>
              <a:rPr lang="en-US" sz="4800" dirty="0" err="1">
                <a:solidFill>
                  <a:schemeClr val="bg1"/>
                </a:solidFill>
                <a:latin typeface="Times New Roman" panose="02020603050405020304" pitchFamily="18" charset="0"/>
                <a:cs typeface="Times New Roman" panose="02020603050405020304" pitchFamily="18" charset="0"/>
              </a:rPr>
              <a:t>vidyabhushan</a:t>
            </a:r>
            <a:r>
              <a:rPr lang="en-US" sz="4800" dirty="0">
                <a:solidFill>
                  <a:schemeClr val="bg1"/>
                </a:solidFill>
                <a:latin typeface="Times New Roman" panose="02020603050405020304" pitchFamily="18" charset="0"/>
                <a:cs typeface="Times New Roman" panose="02020603050405020304" pitchFamily="18" charset="0"/>
              </a:rPr>
              <a:t>, Skanda</a:t>
            </a:r>
            <a:br>
              <a:rPr lang="en-US" sz="4800" dirty="0">
                <a:solidFill>
                  <a:schemeClr val="bg1"/>
                </a:solidFill>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2B6D48-DB34-3BAB-5036-319E4D9F3A94}"/>
              </a:ext>
            </a:extLst>
          </p:cNvPr>
          <p:cNvSpPr txBox="1"/>
          <p:nvPr/>
        </p:nvSpPr>
        <p:spPr>
          <a:xfrm>
            <a:off x="3793541" y="3204387"/>
            <a:ext cx="4189435" cy="830997"/>
          </a:xfrm>
          <a:prstGeom prst="rect">
            <a:avLst/>
          </a:prstGeom>
          <a:noFill/>
        </p:spPr>
        <p:txBody>
          <a:bodyPr wrap="square" rtlCol="0">
            <a:spAutoFit/>
          </a:bodyPr>
          <a:lstStyle/>
          <a:p>
            <a:pPr algn="ctr"/>
            <a:r>
              <a:rPr lang="en-US" sz="4800" dirty="0">
                <a:solidFill>
                  <a:schemeClr val="bg1"/>
                </a:solidFill>
                <a:latin typeface="Times New Roman" panose="02020603050405020304" pitchFamily="18" charset="0"/>
                <a:cs typeface="Times New Roman" panose="02020603050405020304" pitchFamily="18" charset="0"/>
              </a:rPr>
              <a:t>Sellgros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FB57-C617-EE71-FF03-40B30BF34F52}"/>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D1AE1014-C00E-F78E-C2E1-417047BF136F}"/>
              </a:ext>
            </a:extLst>
          </p:cNvPr>
          <p:cNvGraphicFramePr>
            <a:graphicFrameLocks noGrp="1"/>
          </p:cNvGraphicFramePr>
          <p:nvPr>
            <p:ph idx="1"/>
            <p:extLst>
              <p:ext uri="{D42A27DB-BD31-4B8C-83A1-F6EECF244321}">
                <p14:modId xmlns:p14="http://schemas.microsoft.com/office/powerpoint/2010/main" val="2215703119"/>
              </p:ext>
            </p:extLst>
          </p:nvPr>
        </p:nvGraphicFramePr>
        <p:xfrm>
          <a:off x="1210234" y="1837765"/>
          <a:ext cx="9837175" cy="3935506"/>
        </p:xfrm>
        <a:graphic>
          <a:graphicData uri="http://schemas.openxmlformats.org/drawingml/2006/table">
            <a:tbl>
              <a:tblPr firstRow="1" firstCol="1" bandRow="1">
                <a:tableStyleId>{8799B23B-EC83-4686-B30A-512413B5E67A}</a:tableStyleId>
              </a:tblPr>
              <a:tblGrid>
                <a:gridCol w="1967000">
                  <a:extLst>
                    <a:ext uri="{9D8B030D-6E8A-4147-A177-3AD203B41FA5}">
                      <a16:colId xmlns:a16="http://schemas.microsoft.com/office/drawing/2014/main" val="752494072"/>
                    </a:ext>
                  </a:extLst>
                </a:gridCol>
                <a:gridCol w="1967000">
                  <a:extLst>
                    <a:ext uri="{9D8B030D-6E8A-4147-A177-3AD203B41FA5}">
                      <a16:colId xmlns:a16="http://schemas.microsoft.com/office/drawing/2014/main" val="1720357854"/>
                    </a:ext>
                  </a:extLst>
                </a:gridCol>
                <a:gridCol w="1071624">
                  <a:extLst>
                    <a:ext uri="{9D8B030D-6E8A-4147-A177-3AD203B41FA5}">
                      <a16:colId xmlns:a16="http://schemas.microsoft.com/office/drawing/2014/main" val="3964419057"/>
                    </a:ext>
                  </a:extLst>
                </a:gridCol>
                <a:gridCol w="2863464">
                  <a:extLst>
                    <a:ext uri="{9D8B030D-6E8A-4147-A177-3AD203B41FA5}">
                      <a16:colId xmlns:a16="http://schemas.microsoft.com/office/drawing/2014/main" val="2503802897"/>
                    </a:ext>
                  </a:extLst>
                </a:gridCol>
                <a:gridCol w="1968087">
                  <a:extLst>
                    <a:ext uri="{9D8B030D-6E8A-4147-A177-3AD203B41FA5}">
                      <a16:colId xmlns:a16="http://schemas.microsoft.com/office/drawing/2014/main" val="2744828543"/>
                    </a:ext>
                  </a:extLst>
                </a:gridCol>
              </a:tblGrid>
              <a:tr h="551097">
                <a:tc>
                  <a:txBody>
                    <a:bodyPr/>
                    <a:lstStyle/>
                    <a:p>
                      <a:pPr marL="0" marR="0" algn="just">
                        <a:lnSpc>
                          <a:spcPct val="150000"/>
                        </a:lnSpc>
                        <a:spcBef>
                          <a:spcPts val="1200"/>
                        </a:spcBef>
                        <a:spcAft>
                          <a:spcPts val="0"/>
                        </a:spcAft>
                      </a:pPr>
                      <a:r>
                        <a:rPr lang="en-US" sz="1200">
                          <a:effectLst/>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803207"/>
                  </a:ext>
                </a:extLst>
              </a:tr>
              <a:tr h="896058">
                <a:tc>
                  <a:txBody>
                    <a:bodyPr/>
                    <a:lstStyle/>
                    <a:p>
                      <a:pPr marL="0" marR="0" algn="just">
                        <a:lnSpc>
                          <a:spcPct val="150000"/>
                        </a:lnSpc>
                        <a:spcBef>
                          <a:spcPts val="1200"/>
                        </a:spcBef>
                        <a:spcAft>
                          <a:spcPts val="0"/>
                        </a:spcAft>
                      </a:pPr>
                      <a:r>
                        <a:rPr lang="en-US" sz="1200" dirty="0" err="1">
                          <a:effectLst/>
                        </a:rPr>
                        <a:t>region_id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varchar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Id of the region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6904126"/>
                  </a:ext>
                </a:extLst>
              </a:tr>
              <a:tr h="905314">
                <a:tc>
                  <a:txBody>
                    <a:bodyPr/>
                    <a:lstStyle/>
                    <a:p>
                      <a:pPr marL="0" marR="0" algn="just">
                        <a:lnSpc>
                          <a:spcPct val="150000"/>
                        </a:lnSpc>
                        <a:spcBef>
                          <a:spcPts val="1200"/>
                        </a:spcBef>
                        <a:spcAft>
                          <a:spcPts val="0"/>
                        </a:spcAft>
                      </a:pPr>
                      <a:r>
                        <a:rPr lang="en-US" sz="1200">
                          <a:effectLst/>
                        </a:rPr>
                        <a:t>region_name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Name of the region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34056"/>
                  </a:ext>
                </a:extLst>
              </a:tr>
              <a:tr h="896058">
                <a:tc>
                  <a:txBody>
                    <a:bodyPr/>
                    <a:lstStyle/>
                    <a:p>
                      <a:pPr marL="0" marR="0" algn="just">
                        <a:lnSpc>
                          <a:spcPct val="150000"/>
                        </a:lnSpc>
                        <a:spcBef>
                          <a:spcPts val="1200"/>
                        </a:spcBef>
                        <a:spcAft>
                          <a:spcPts val="0"/>
                        </a:spcAft>
                      </a:pPr>
                      <a:r>
                        <a:rPr lang="en-US" sz="1200">
                          <a:effectLst/>
                        </a:rPr>
                        <a:t>pincode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Pin code for the region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640591"/>
                  </a:ext>
                </a:extLst>
              </a:tr>
              <a:tr h="686979">
                <a:tc>
                  <a:txBody>
                    <a:bodyPr/>
                    <a:lstStyle/>
                    <a:p>
                      <a:pPr marL="0" marR="0" algn="just">
                        <a:lnSpc>
                          <a:spcPct val="150000"/>
                        </a:lnSpc>
                        <a:spcBef>
                          <a:spcPts val="1200"/>
                        </a:spcBef>
                        <a:spcAft>
                          <a:spcPts val="0"/>
                        </a:spcAft>
                      </a:pPr>
                      <a:r>
                        <a:rPr lang="en-US" sz="1200">
                          <a:effectLst/>
                        </a:rPr>
                        <a:t>Region_status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rPr>
                        <a:t>Status of the Region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8796121"/>
                  </a:ext>
                </a:extLst>
              </a:tr>
            </a:tbl>
          </a:graphicData>
        </a:graphic>
      </p:graphicFrame>
      <p:sp>
        <p:nvSpPr>
          <p:cNvPr id="4" name="Slide Number Placeholder 3">
            <a:extLst>
              <a:ext uri="{FF2B5EF4-FFF2-40B4-BE49-F238E27FC236}">
                <a16:creationId xmlns:a16="http://schemas.microsoft.com/office/drawing/2014/main" id="{E420076C-2C98-BFD6-758A-E079609F50E6}"/>
              </a:ext>
            </a:extLst>
          </p:cNvPr>
          <p:cNvSpPr>
            <a:spLocks noGrp="1"/>
          </p:cNvSpPr>
          <p:nvPr>
            <p:ph type="sldNum" sz="quarter" idx="12"/>
          </p:nvPr>
        </p:nvSpPr>
        <p:spPr/>
        <p:txBody>
          <a:bodyPr/>
          <a:lstStyle/>
          <a:p>
            <a:fld id="{B6C1CDFA-4539-4CAB-9CA5-578801A8D1B3}" type="slidenum">
              <a:rPr lang="en-IN" smtClean="0"/>
              <a:pPr/>
              <a:t>10</a:t>
            </a:fld>
            <a:endParaRPr lang="en-IN"/>
          </a:p>
        </p:txBody>
      </p:sp>
    </p:spTree>
    <p:extLst>
      <p:ext uri="{BB962C8B-B14F-4D97-AF65-F5344CB8AC3E}">
        <p14:creationId xmlns:p14="http://schemas.microsoft.com/office/powerpoint/2010/main" val="89286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B63C-A531-4066-8CC8-26EC61FED1EA}"/>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 table</a:t>
            </a: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F08E615C-2BF0-153D-62CD-48830B84E071}"/>
              </a:ext>
            </a:extLst>
          </p:cNvPr>
          <p:cNvGraphicFramePr>
            <a:graphicFrameLocks noGrp="1"/>
          </p:cNvGraphicFramePr>
          <p:nvPr>
            <p:ph idx="1"/>
            <p:extLst>
              <p:ext uri="{D42A27DB-BD31-4B8C-83A1-F6EECF244321}">
                <p14:modId xmlns:p14="http://schemas.microsoft.com/office/powerpoint/2010/main" val="1194375270"/>
              </p:ext>
            </p:extLst>
          </p:nvPr>
        </p:nvGraphicFramePr>
        <p:xfrm>
          <a:off x="1141413" y="1622612"/>
          <a:ext cx="9625198" cy="4260662"/>
        </p:xfrm>
        <a:graphic>
          <a:graphicData uri="http://schemas.openxmlformats.org/drawingml/2006/table">
            <a:tbl>
              <a:tblPr firstRow="1" firstCol="1" bandRow="1">
                <a:tableStyleId>{8799B23B-EC83-4686-B30A-512413B5E67A}</a:tableStyleId>
              </a:tblPr>
              <a:tblGrid>
                <a:gridCol w="2340823">
                  <a:extLst>
                    <a:ext uri="{9D8B030D-6E8A-4147-A177-3AD203B41FA5}">
                      <a16:colId xmlns:a16="http://schemas.microsoft.com/office/drawing/2014/main" val="193060165"/>
                    </a:ext>
                  </a:extLst>
                </a:gridCol>
                <a:gridCol w="1597915">
                  <a:extLst>
                    <a:ext uri="{9D8B030D-6E8A-4147-A177-3AD203B41FA5}">
                      <a16:colId xmlns:a16="http://schemas.microsoft.com/office/drawing/2014/main" val="4014770848"/>
                    </a:ext>
                  </a:extLst>
                </a:gridCol>
                <a:gridCol w="917171">
                  <a:extLst>
                    <a:ext uri="{9D8B030D-6E8A-4147-A177-3AD203B41FA5}">
                      <a16:colId xmlns:a16="http://schemas.microsoft.com/office/drawing/2014/main" val="2058699119"/>
                    </a:ext>
                  </a:extLst>
                </a:gridCol>
                <a:gridCol w="2476362">
                  <a:extLst>
                    <a:ext uri="{9D8B030D-6E8A-4147-A177-3AD203B41FA5}">
                      <a16:colId xmlns:a16="http://schemas.microsoft.com/office/drawing/2014/main" val="2740255574"/>
                    </a:ext>
                  </a:extLst>
                </a:gridCol>
                <a:gridCol w="2292927">
                  <a:extLst>
                    <a:ext uri="{9D8B030D-6E8A-4147-A177-3AD203B41FA5}">
                      <a16:colId xmlns:a16="http://schemas.microsoft.com/office/drawing/2014/main" val="1799816152"/>
                    </a:ext>
                  </a:extLst>
                </a:gridCol>
              </a:tblGrid>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9578158"/>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459813"/>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Name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36676"/>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1302364"/>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Stock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Stock of the project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50934"/>
                  </a:ext>
                </a:extLst>
              </a:tr>
              <a:tr h="99168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438948"/>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product_unit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Unit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580394"/>
                  </a:ext>
                </a:extLst>
              </a:tr>
              <a:tr h="466997">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Product _status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Status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210562"/>
                  </a:ext>
                </a:extLst>
              </a:tr>
            </a:tbl>
          </a:graphicData>
        </a:graphic>
      </p:graphicFrame>
      <p:sp>
        <p:nvSpPr>
          <p:cNvPr id="4" name="Slide Number Placeholder 3">
            <a:extLst>
              <a:ext uri="{FF2B5EF4-FFF2-40B4-BE49-F238E27FC236}">
                <a16:creationId xmlns:a16="http://schemas.microsoft.com/office/drawing/2014/main" id="{D29B50B2-2912-924C-358D-678457D3C4AB}"/>
              </a:ext>
            </a:extLst>
          </p:cNvPr>
          <p:cNvSpPr>
            <a:spLocks noGrp="1"/>
          </p:cNvSpPr>
          <p:nvPr>
            <p:ph type="sldNum" sz="quarter" idx="12"/>
          </p:nvPr>
        </p:nvSpPr>
        <p:spPr/>
        <p:txBody>
          <a:bodyPr/>
          <a:lstStyle/>
          <a:p>
            <a:fld id="{B6C1CDFA-4539-4CAB-9CA5-578801A8D1B3}" type="slidenum">
              <a:rPr lang="en-IN" smtClean="0"/>
              <a:pPr/>
              <a:t>11</a:t>
            </a:fld>
            <a:endParaRPr lang="en-IN"/>
          </a:p>
        </p:txBody>
      </p:sp>
    </p:spTree>
    <p:extLst>
      <p:ext uri="{BB962C8B-B14F-4D97-AF65-F5344CB8AC3E}">
        <p14:creationId xmlns:p14="http://schemas.microsoft.com/office/powerpoint/2010/main" val="285183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B18E-7550-2007-317D-F34C405A3A5E}"/>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order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A6411261-95E8-366E-A549-978442459C82}"/>
              </a:ext>
            </a:extLst>
          </p:cNvPr>
          <p:cNvGraphicFramePr>
            <a:graphicFrameLocks noGrp="1"/>
          </p:cNvGraphicFramePr>
          <p:nvPr>
            <p:ph idx="1"/>
            <p:extLst>
              <p:ext uri="{D42A27DB-BD31-4B8C-83A1-F6EECF244321}">
                <p14:modId xmlns:p14="http://schemas.microsoft.com/office/powerpoint/2010/main" val="2760365322"/>
              </p:ext>
            </p:extLst>
          </p:nvPr>
        </p:nvGraphicFramePr>
        <p:xfrm>
          <a:off x="1141412" y="1819834"/>
          <a:ext cx="9822424" cy="3926540"/>
        </p:xfrm>
        <a:graphic>
          <a:graphicData uri="http://schemas.openxmlformats.org/drawingml/2006/table">
            <a:tbl>
              <a:tblPr firstRow="1" firstCol="1" bandRow="1">
                <a:tableStyleId>{8799B23B-EC83-4686-B30A-512413B5E67A}</a:tableStyleId>
              </a:tblPr>
              <a:tblGrid>
                <a:gridCol w="1871504">
                  <a:extLst>
                    <a:ext uri="{9D8B030D-6E8A-4147-A177-3AD203B41FA5}">
                      <a16:colId xmlns:a16="http://schemas.microsoft.com/office/drawing/2014/main" val="578478997"/>
                    </a:ext>
                  </a:extLst>
                </a:gridCol>
                <a:gridCol w="1871504">
                  <a:extLst>
                    <a:ext uri="{9D8B030D-6E8A-4147-A177-3AD203B41FA5}">
                      <a16:colId xmlns:a16="http://schemas.microsoft.com/office/drawing/2014/main" val="544442463"/>
                    </a:ext>
                  </a:extLst>
                </a:gridCol>
                <a:gridCol w="922238">
                  <a:extLst>
                    <a:ext uri="{9D8B030D-6E8A-4147-A177-3AD203B41FA5}">
                      <a16:colId xmlns:a16="http://schemas.microsoft.com/office/drawing/2014/main" val="4061711164"/>
                    </a:ext>
                  </a:extLst>
                </a:gridCol>
                <a:gridCol w="2043410">
                  <a:extLst>
                    <a:ext uri="{9D8B030D-6E8A-4147-A177-3AD203B41FA5}">
                      <a16:colId xmlns:a16="http://schemas.microsoft.com/office/drawing/2014/main" val="407858823"/>
                    </a:ext>
                  </a:extLst>
                </a:gridCol>
                <a:gridCol w="3113768">
                  <a:extLst>
                    <a:ext uri="{9D8B030D-6E8A-4147-A177-3AD203B41FA5}">
                      <a16:colId xmlns:a16="http://schemas.microsoft.com/office/drawing/2014/main" val="2063517631"/>
                    </a:ext>
                  </a:extLst>
                </a:gridCol>
              </a:tblGrid>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6747766"/>
                  </a:ext>
                </a:extLst>
              </a:tr>
              <a:tr h="1011044">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order_id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13843"/>
                  </a:ext>
                </a:extLst>
              </a:tr>
              <a:tr h="101104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717002"/>
                  </a:ext>
                </a:extLst>
              </a:tr>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Datetime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47696"/>
                  </a:ext>
                </a:extLst>
              </a:tr>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682780"/>
                  </a:ext>
                </a:extLst>
              </a:tr>
              <a:tr h="476113">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dealer_id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Id of the dealer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721351"/>
                  </a:ext>
                </a:extLst>
              </a:tr>
            </a:tbl>
          </a:graphicData>
        </a:graphic>
      </p:graphicFrame>
      <p:sp>
        <p:nvSpPr>
          <p:cNvPr id="4" name="Slide Number Placeholder 3">
            <a:extLst>
              <a:ext uri="{FF2B5EF4-FFF2-40B4-BE49-F238E27FC236}">
                <a16:creationId xmlns:a16="http://schemas.microsoft.com/office/drawing/2014/main" id="{7E0F3390-2702-27F1-3E48-577AF73C8BBD}"/>
              </a:ext>
            </a:extLst>
          </p:cNvPr>
          <p:cNvSpPr>
            <a:spLocks noGrp="1"/>
          </p:cNvSpPr>
          <p:nvPr>
            <p:ph type="sldNum" sz="quarter" idx="12"/>
          </p:nvPr>
        </p:nvSpPr>
        <p:spPr/>
        <p:txBody>
          <a:bodyPr/>
          <a:lstStyle/>
          <a:p>
            <a:fld id="{B6C1CDFA-4539-4CAB-9CA5-578801A8D1B3}" type="slidenum">
              <a:rPr lang="en-IN" smtClean="0"/>
              <a:pPr/>
              <a:t>12</a:t>
            </a:fld>
            <a:endParaRPr lang="en-IN"/>
          </a:p>
        </p:txBody>
      </p:sp>
    </p:spTree>
    <p:extLst>
      <p:ext uri="{BB962C8B-B14F-4D97-AF65-F5344CB8AC3E}">
        <p14:creationId xmlns:p14="http://schemas.microsoft.com/office/powerpoint/2010/main" val="254079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DB1B-C27A-E5EF-4D2E-1AA0FB65F4C3}"/>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order_details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89D39B27-F327-CDBF-93D5-0291064EDFC1}"/>
              </a:ext>
            </a:extLst>
          </p:cNvPr>
          <p:cNvGraphicFramePr>
            <a:graphicFrameLocks noGrp="1"/>
          </p:cNvGraphicFramePr>
          <p:nvPr>
            <p:ph idx="1"/>
            <p:extLst>
              <p:ext uri="{D42A27DB-BD31-4B8C-83A1-F6EECF244321}">
                <p14:modId xmlns:p14="http://schemas.microsoft.com/office/powerpoint/2010/main" val="3341754045"/>
              </p:ext>
            </p:extLst>
          </p:nvPr>
        </p:nvGraphicFramePr>
        <p:xfrm>
          <a:off x="1141413" y="1900518"/>
          <a:ext cx="9643128" cy="3783104"/>
        </p:xfrm>
        <a:graphic>
          <a:graphicData uri="http://schemas.openxmlformats.org/drawingml/2006/table">
            <a:tbl>
              <a:tblPr firstRow="1" firstCol="1" bandRow="1">
                <a:tableStyleId>{8799B23B-EC83-4686-B30A-512413B5E67A}</a:tableStyleId>
              </a:tblPr>
              <a:tblGrid>
                <a:gridCol w="1784182">
                  <a:extLst>
                    <a:ext uri="{9D8B030D-6E8A-4147-A177-3AD203B41FA5}">
                      <a16:colId xmlns:a16="http://schemas.microsoft.com/office/drawing/2014/main" val="2285495590"/>
                    </a:ext>
                  </a:extLst>
                </a:gridCol>
                <a:gridCol w="1784182">
                  <a:extLst>
                    <a:ext uri="{9D8B030D-6E8A-4147-A177-3AD203B41FA5}">
                      <a16:colId xmlns:a16="http://schemas.microsoft.com/office/drawing/2014/main" val="2624446152"/>
                    </a:ext>
                  </a:extLst>
                </a:gridCol>
                <a:gridCol w="971295">
                  <a:extLst>
                    <a:ext uri="{9D8B030D-6E8A-4147-A177-3AD203B41FA5}">
                      <a16:colId xmlns:a16="http://schemas.microsoft.com/office/drawing/2014/main" val="119462007"/>
                    </a:ext>
                  </a:extLst>
                </a:gridCol>
                <a:gridCol w="2598111">
                  <a:extLst>
                    <a:ext uri="{9D8B030D-6E8A-4147-A177-3AD203B41FA5}">
                      <a16:colId xmlns:a16="http://schemas.microsoft.com/office/drawing/2014/main" val="1465961993"/>
                    </a:ext>
                  </a:extLst>
                </a:gridCol>
                <a:gridCol w="2505358">
                  <a:extLst>
                    <a:ext uri="{9D8B030D-6E8A-4147-A177-3AD203B41FA5}">
                      <a16:colId xmlns:a16="http://schemas.microsoft.com/office/drawing/2014/main" val="1391247945"/>
                    </a:ext>
                  </a:extLst>
                </a:gridCol>
              </a:tblGrid>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454495"/>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941244"/>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895551"/>
                  </a:ext>
                </a:extLst>
              </a:tr>
              <a:tr h="1081360">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Quantity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431578"/>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Price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318668"/>
                  </a:ext>
                </a:extLst>
              </a:tr>
            </a:tbl>
          </a:graphicData>
        </a:graphic>
      </p:graphicFrame>
      <p:sp>
        <p:nvSpPr>
          <p:cNvPr id="4" name="Slide Number Placeholder 3">
            <a:extLst>
              <a:ext uri="{FF2B5EF4-FFF2-40B4-BE49-F238E27FC236}">
                <a16:creationId xmlns:a16="http://schemas.microsoft.com/office/drawing/2014/main" id="{FCEF0315-5281-47E2-0555-263EEE629E5B}"/>
              </a:ext>
            </a:extLst>
          </p:cNvPr>
          <p:cNvSpPr>
            <a:spLocks noGrp="1"/>
          </p:cNvSpPr>
          <p:nvPr>
            <p:ph type="sldNum" sz="quarter" idx="12"/>
          </p:nvPr>
        </p:nvSpPr>
        <p:spPr/>
        <p:txBody>
          <a:bodyPr/>
          <a:lstStyle/>
          <a:p>
            <a:fld id="{B6C1CDFA-4539-4CAB-9CA5-578801A8D1B3}" type="slidenum">
              <a:rPr lang="en-IN" smtClean="0"/>
              <a:pPr/>
              <a:t>13</a:t>
            </a:fld>
            <a:endParaRPr lang="en-IN"/>
          </a:p>
        </p:txBody>
      </p:sp>
    </p:spTree>
    <p:extLst>
      <p:ext uri="{BB962C8B-B14F-4D97-AF65-F5344CB8AC3E}">
        <p14:creationId xmlns:p14="http://schemas.microsoft.com/office/powerpoint/2010/main" val="260935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18DD-D1DB-E5BD-5C31-A46FADE144DA}"/>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cart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88B0D7B8-C842-6665-D189-AEDC1E872DD2}"/>
              </a:ext>
            </a:extLst>
          </p:cNvPr>
          <p:cNvGraphicFramePr>
            <a:graphicFrameLocks noGrp="1"/>
          </p:cNvGraphicFramePr>
          <p:nvPr>
            <p:ph idx="1"/>
            <p:extLst>
              <p:ext uri="{D42A27DB-BD31-4B8C-83A1-F6EECF244321}">
                <p14:modId xmlns:p14="http://schemas.microsoft.com/office/powerpoint/2010/main" val="1220247586"/>
              </p:ext>
            </p:extLst>
          </p:nvPr>
        </p:nvGraphicFramePr>
        <p:xfrm>
          <a:off x="1141412" y="1945340"/>
          <a:ext cx="9804493" cy="3621740"/>
        </p:xfrm>
        <a:graphic>
          <a:graphicData uri="http://schemas.openxmlformats.org/drawingml/2006/table">
            <a:tbl>
              <a:tblPr firstRow="1" firstCol="1" bandRow="1">
                <a:tableStyleId>{8799B23B-EC83-4686-B30A-512413B5E67A}</a:tableStyleId>
              </a:tblPr>
              <a:tblGrid>
                <a:gridCol w="1796885">
                  <a:extLst>
                    <a:ext uri="{9D8B030D-6E8A-4147-A177-3AD203B41FA5}">
                      <a16:colId xmlns:a16="http://schemas.microsoft.com/office/drawing/2014/main" val="560255017"/>
                    </a:ext>
                  </a:extLst>
                </a:gridCol>
                <a:gridCol w="1796885">
                  <a:extLst>
                    <a:ext uri="{9D8B030D-6E8A-4147-A177-3AD203B41FA5}">
                      <a16:colId xmlns:a16="http://schemas.microsoft.com/office/drawing/2014/main" val="3534395982"/>
                    </a:ext>
                  </a:extLst>
                </a:gridCol>
                <a:gridCol w="1165744">
                  <a:extLst>
                    <a:ext uri="{9D8B030D-6E8A-4147-A177-3AD203B41FA5}">
                      <a16:colId xmlns:a16="http://schemas.microsoft.com/office/drawing/2014/main" val="1779496325"/>
                    </a:ext>
                  </a:extLst>
                </a:gridCol>
                <a:gridCol w="2429064">
                  <a:extLst>
                    <a:ext uri="{9D8B030D-6E8A-4147-A177-3AD203B41FA5}">
                      <a16:colId xmlns:a16="http://schemas.microsoft.com/office/drawing/2014/main" val="3824316407"/>
                    </a:ext>
                  </a:extLst>
                </a:gridCol>
                <a:gridCol w="2615915">
                  <a:extLst>
                    <a:ext uri="{9D8B030D-6E8A-4147-A177-3AD203B41FA5}">
                      <a16:colId xmlns:a16="http://schemas.microsoft.com/office/drawing/2014/main" val="920975135"/>
                    </a:ext>
                  </a:extLst>
                </a:gridCol>
              </a:tblGrid>
              <a:tr h="90543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793557"/>
                  </a:ext>
                </a:extLst>
              </a:tr>
              <a:tr h="905435">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product_id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Int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0336805"/>
                  </a:ext>
                </a:extLst>
              </a:tr>
              <a:tr h="90543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038660"/>
                  </a:ext>
                </a:extLst>
              </a:tr>
              <a:tr h="90543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Quantity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7639984"/>
                  </a:ext>
                </a:extLst>
              </a:tr>
            </a:tbl>
          </a:graphicData>
        </a:graphic>
      </p:graphicFrame>
      <p:sp>
        <p:nvSpPr>
          <p:cNvPr id="4" name="Slide Number Placeholder 3">
            <a:extLst>
              <a:ext uri="{FF2B5EF4-FFF2-40B4-BE49-F238E27FC236}">
                <a16:creationId xmlns:a16="http://schemas.microsoft.com/office/drawing/2014/main" id="{976D5819-0A8F-53E9-C29A-3A3CBB2873B7}"/>
              </a:ext>
            </a:extLst>
          </p:cNvPr>
          <p:cNvSpPr>
            <a:spLocks noGrp="1"/>
          </p:cNvSpPr>
          <p:nvPr>
            <p:ph type="sldNum" sz="quarter" idx="12"/>
          </p:nvPr>
        </p:nvSpPr>
        <p:spPr/>
        <p:txBody>
          <a:bodyPr/>
          <a:lstStyle/>
          <a:p>
            <a:fld id="{B6C1CDFA-4539-4CAB-9CA5-578801A8D1B3}" type="slidenum">
              <a:rPr lang="en-IN" smtClean="0"/>
              <a:pPr/>
              <a:t>14</a:t>
            </a:fld>
            <a:endParaRPr lang="en-IN"/>
          </a:p>
        </p:txBody>
      </p:sp>
    </p:spTree>
    <p:extLst>
      <p:ext uri="{BB962C8B-B14F-4D97-AF65-F5344CB8AC3E}">
        <p14:creationId xmlns:p14="http://schemas.microsoft.com/office/powerpoint/2010/main" val="299866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6F9B-19BC-1E59-E7A8-C46643A6520E}"/>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bill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EAA3A964-87FA-154B-D4D1-F666480BCD1F}"/>
              </a:ext>
            </a:extLst>
          </p:cNvPr>
          <p:cNvGraphicFramePr>
            <a:graphicFrameLocks noGrp="1"/>
          </p:cNvGraphicFramePr>
          <p:nvPr>
            <p:ph idx="1"/>
            <p:extLst>
              <p:ext uri="{D42A27DB-BD31-4B8C-83A1-F6EECF244321}">
                <p14:modId xmlns:p14="http://schemas.microsoft.com/office/powerpoint/2010/main" val="3747593960"/>
              </p:ext>
            </p:extLst>
          </p:nvPr>
        </p:nvGraphicFramePr>
        <p:xfrm>
          <a:off x="1141411" y="1900518"/>
          <a:ext cx="9905997" cy="3514164"/>
        </p:xfrm>
        <a:graphic>
          <a:graphicData uri="http://schemas.openxmlformats.org/drawingml/2006/table">
            <a:tbl>
              <a:tblPr firstRow="1" firstCol="1" bandRow="1">
                <a:tableStyleId>{8799B23B-EC83-4686-B30A-512413B5E67A}</a:tableStyleId>
              </a:tblPr>
              <a:tblGrid>
                <a:gridCol w="1815488">
                  <a:extLst>
                    <a:ext uri="{9D8B030D-6E8A-4147-A177-3AD203B41FA5}">
                      <a16:colId xmlns:a16="http://schemas.microsoft.com/office/drawing/2014/main" val="893526455"/>
                    </a:ext>
                  </a:extLst>
                </a:gridCol>
                <a:gridCol w="1815488">
                  <a:extLst>
                    <a:ext uri="{9D8B030D-6E8A-4147-A177-3AD203B41FA5}">
                      <a16:colId xmlns:a16="http://schemas.microsoft.com/office/drawing/2014/main" val="4168455055"/>
                    </a:ext>
                  </a:extLst>
                </a:gridCol>
                <a:gridCol w="1177812">
                  <a:extLst>
                    <a:ext uri="{9D8B030D-6E8A-4147-A177-3AD203B41FA5}">
                      <a16:colId xmlns:a16="http://schemas.microsoft.com/office/drawing/2014/main" val="2656317370"/>
                    </a:ext>
                  </a:extLst>
                </a:gridCol>
                <a:gridCol w="2642997">
                  <a:extLst>
                    <a:ext uri="{9D8B030D-6E8A-4147-A177-3AD203B41FA5}">
                      <a16:colId xmlns:a16="http://schemas.microsoft.com/office/drawing/2014/main" val="375783197"/>
                    </a:ext>
                  </a:extLst>
                </a:gridCol>
                <a:gridCol w="2454212">
                  <a:extLst>
                    <a:ext uri="{9D8B030D-6E8A-4147-A177-3AD203B41FA5}">
                      <a16:colId xmlns:a16="http://schemas.microsoft.com/office/drawing/2014/main" val="132735918"/>
                    </a:ext>
                  </a:extLst>
                </a:gridCol>
              </a:tblGrid>
              <a:tr h="878541">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706564"/>
                  </a:ext>
                </a:extLst>
              </a:tr>
              <a:tr h="878541">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Bill_id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bill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328408"/>
                  </a:ext>
                </a:extLst>
              </a:tr>
              <a:tr h="87854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4915465"/>
                  </a:ext>
                </a:extLst>
              </a:tr>
              <a:tr h="87854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Bill_date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 of the bill</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417582"/>
                  </a:ext>
                </a:extLst>
              </a:tr>
            </a:tbl>
          </a:graphicData>
        </a:graphic>
      </p:graphicFrame>
      <p:sp>
        <p:nvSpPr>
          <p:cNvPr id="4" name="Slide Number Placeholder 3">
            <a:extLst>
              <a:ext uri="{FF2B5EF4-FFF2-40B4-BE49-F238E27FC236}">
                <a16:creationId xmlns:a16="http://schemas.microsoft.com/office/drawing/2014/main" id="{DE7A2524-2FF2-AEF4-4593-4A18C92FB5C2}"/>
              </a:ext>
            </a:extLst>
          </p:cNvPr>
          <p:cNvSpPr>
            <a:spLocks noGrp="1"/>
          </p:cNvSpPr>
          <p:nvPr>
            <p:ph type="sldNum" sz="quarter" idx="12"/>
          </p:nvPr>
        </p:nvSpPr>
        <p:spPr/>
        <p:txBody>
          <a:bodyPr/>
          <a:lstStyle/>
          <a:p>
            <a:fld id="{B6C1CDFA-4539-4CAB-9CA5-578801A8D1B3}" type="slidenum">
              <a:rPr lang="en-IN" smtClean="0"/>
              <a:pPr/>
              <a:t>15</a:t>
            </a:fld>
            <a:endParaRPr lang="en-IN"/>
          </a:p>
        </p:txBody>
      </p:sp>
    </p:spTree>
    <p:extLst>
      <p:ext uri="{BB962C8B-B14F-4D97-AF65-F5344CB8AC3E}">
        <p14:creationId xmlns:p14="http://schemas.microsoft.com/office/powerpoint/2010/main" val="300159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8220-C786-3C4D-7D56-1A03A0985645}"/>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bill_details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5E091879-C599-C569-3DFE-E3FB8AC23F8F}"/>
              </a:ext>
            </a:extLst>
          </p:cNvPr>
          <p:cNvGraphicFramePr>
            <a:graphicFrameLocks noGrp="1"/>
          </p:cNvGraphicFramePr>
          <p:nvPr>
            <p:ph idx="1"/>
            <p:extLst>
              <p:ext uri="{D42A27DB-BD31-4B8C-83A1-F6EECF244321}">
                <p14:modId xmlns:p14="http://schemas.microsoft.com/office/powerpoint/2010/main" val="1612821400"/>
              </p:ext>
            </p:extLst>
          </p:nvPr>
        </p:nvGraphicFramePr>
        <p:xfrm>
          <a:off x="1290918" y="1685365"/>
          <a:ext cx="9756490" cy="4041463"/>
        </p:xfrm>
        <a:graphic>
          <a:graphicData uri="http://schemas.openxmlformats.org/drawingml/2006/table">
            <a:tbl>
              <a:tblPr firstRow="1" firstCol="1" bandRow="1">
                <a:tableStyleId>{8799B23B-EC83-4686-B30A-512413B5E67A}</a:tableStyleId>
              </a:tblPr>
              <a:tblGrid>
                <a:gridCol w="2096948">
                  <a:extLst>
                    <a:ext uri="{9D8B030D-6E8A-4147-A177-3AD203B41FA5}">
                      <a16:colId xmlns:a16="http://schemas.microsoft.com/office/drawing/2014/main" val="2164910414"/>
                    </a:ext>
                  </a:extLst>
                </a:gridCol>
                <a:gridCol w="1430676">
                  <a:extLst>
                    <a:ext uri="{9D8B030D-6E8A-4147-A177-3AD203B41FA5}">
                      <a16:colId xmlns:a16="http://schemas.microsoft.com/office/drawing/2014/main" val="605903076"/>
                    </a:ext>
                  </a:extLst>
                </a:gridCol>
                <a:gridCol w="1022650">
                  <a:extLst>
                    <a:ext uri="{9D8B030D-6E8A-4147-A177-3AD203B41FA5}">
                      <a16:colId xmlns:a16="http://schemas.microsoft.com/office/drawing/2014/main" val="2825080727"/>
                    </a:ext>
                  </a:extLst>
                </a:gridCol>
                <a:gridCol w="2603108">
                  <a:extLst>
                    <a:ext uri="{9D8B030D-6E8A-4147-A177-3AD203B41FA5}">
                      <a16:colId xmlns:a16="http://schemas.microsoft.com/office/drawing/2014/main" val="3680273945"/>
                    </a:ext>
                  </a:extLst>
                </a:gridCol>
                <a:gridCol w="2603108">
                  <a:extLst>
                    <a:ext uri="{9D8B030D-6E8A-4147-A177-3AD203B41FA5}">
                      <a16:colId xmlns:a16="http://schemas.microsoft.com/office/drawing/2014/main" val="1771319132"/>
                    </a:ext>
                  </a:extLst>
                </a:gridCol>
              </a:tblGrid>
              <a:tr h="726141">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742001"/>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Bill_id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bill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537293"/>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169774"/>
                  </a:ext>
                </a:extLst>
              </a:tr>
              <a:tr h="137409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341913"/>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Price of the products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702409"/>
                  </a:ext>
                </a:extLst>
              </a:tr>
            </a:tbl>
          </a:graphicData>
        </a:graphic>
      </p:graphicFrame>
      <p:sp>
        <p:nvSpPr>
          <p:cNvPr id="4" name="Slide Number Placeholder 3">
            <a:extLst>
              <a:ext uri="{FF2B5EF4-FFF2-40B4-BE49-F238E27FC236}">
                <a16:creationId xmlns:a16="http://schemas.microsoft.com/office/drawing/2014/main" id="{BA74DC42-126D-BD89-8142-BC23B588E24C}"/>
              </a:ext>
            </a:extLst>
          </p:cNvPr>
          <p:cNvSpPr>
            <a:spLocks noGrp="1"/>
          </p:cNvSpPr>
          <p:nvPr>
            <p:ph type="sldNum" sz="quarter" idx="12"/>
          </p:nvPr>
        </p:nvSpPr>
        <p:spPr/>
        <p:txBody>
          <a:bodyPr/>
          <a:lstStyle/>
          <a:p>
            <a:fld id="{B6C1CDFA-4539-4CAB-9CA5-578801A8D1B3}" type="slidenum">
              <a:rPr lang="en-IN" smtClean="0"/>
              <a:pPr/>
              <a:t>16</a:t>
            </a:fld>
            <a:endParaRPr lang="en-IN"/>
          </a:p>
        </p:txBody>
      </p:sp>
    </p:spTree>
    <p:extLst>
      <p:ext uri="{BB962C8B-B14F-4D97-AF65-F5344CB8AC3E}">
        <p14:creationId xmlns:p14="http://schemas.microsoft.com/office/powerpoint/2010/main" val="110246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B030-F048-D94F-C2B1-4EDFF0BEE4D5}"/>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Feedback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3C33EB26-21A5-277C-139A-9757E6EDF82F}"/>
              </a:ext>
            </a:extLst>
          </p:cNvPr>
          <p:cNvGraphicFramePr>
            <a:graphicFrameLocks noGrp="1"/>
          </p:cNvGraphicFramePr>
          <p:nvPr>
            <p:ph idx="1"/>
            <p:extLst>
              <p:ext uri="{D42A27DB-BD31-4B8C-83A1-F6EECF244321}">
                <p14:modId xmlns:p14="http://schemas.microsoft.com/office/powerpoint/2010/main" val="1034098175"/>
              </p:ext>
            </p:extLst>
          </p:nvPr>
        </p:nvGraphicFramePr>
        <p:xfrm>
          <a:off x="1141413" y="1936375"/>
          <a:ext cx="9571412" cy="3818967"/>
        </p:xfrm>
        <a:graphic>
          <a:graphicData uri="http://schemas.openxmlformats.org/drawingml/2006/table">
            <a:tbl>
              <a:tblPr firstRow="1" firstCol="1" bandRow="1">
                <a:tableStyleId>{8799B23B-EC83-4686-B30A-512413B5E67A}</a:tableStyleId>
              </a:tblPr>
              <a:tblGrid>
                <a:gridCol w="1771044">
                  <a:extLst>
                    <a:ext uri="{9D8B030D-6E8A-4147-A177-3AD203B41FA5}">
                      <a16:colId xmlns:a16="http://schemas.microsoft.com/office/drawing/2014/main" val="3423683494"/>
                    </a:ext>
                  </a:extLst>
                </a:gridCol>
                <a:gridCol w="1771044">
                  <a:extLst>
                    <a:ext uri="{9D8B030D-6E8A-4147-A177-3AD203B41FA5}">
                      <a16:colId xmlns:a16="http://schemas.microsoft.com/office/drawing/2014/main" val="4015035566"/>
                    </a:ext>
                  </a:extLst>
                </a:gridCol>
                <a:gridCol w="1148978">
                  <a:extLst>
                    <a:ext uri="{9D8B030D-6E8A-4147-A177-3AD203B41FA5}">
                      <a16:colId xmlns:a16="http://schemas.microsoft.com/office/drawing/2014/main" val="1162357315"/>
                    </a:ext>
                  </a:extLst>
                </a:gridCol>
                <a:gridCol w="2117886">
                  <a:extLst>
                    <a:ext uri="{9D8B030D-6E8A-4147-A177-3AD203B41FA5}">
                      <a16:colId xmlns:a16="http://schemas.microsoft.com/office/drawing/2014/main" val="4047010594"/>
                    </a:ext>
                  </a:extLst>
                </a:gridCol>
                <a:gridCol w="2762460">
                  <a:extLst>
                    <a:ext uri="{9D8B030D-6E8A-4147-A177-3AD203B41FA5}">
                      <a16:colId xmlns:a16="http://schemas.microsoft.com/office/drawing/2014/main" val="1293634813"/>
                    </a:ext>
                  </a:extLst>
                </a:gridCol>
              </a:tblGrid>
              <a:tr h="33225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Description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5438890"/>
                  </a:ext>
                </a:extLst>
              </a:tr>
              <a:tr h="705552">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feedback_id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9867708"/>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Feedback about order and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851307"/>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44592"/>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645267"/>
                  </a:ext>
                </a:extLst>
              </a:tr>
              <a:tr h="33225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361498"/>
                  </a:ext>
                </a:extLst>
              </a:tr>
              <a:tr h="332253">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feedback_date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 of the feedback</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12420"/>
                  </a:ext>
                </a:extLst>
              </a:tr>
            </a:tbl>
          </a:graphicData>
        </a:graphic>
      </p:graphicFrame>
      <p:sp>
        <p:nvSpPr>
          <p:cNvPr id="4" name="Slide Number Placeholder 3">
            <a:extLst>
              <a:ext uri="{FF2B5EF4-FFF2-40B4-BE49-F238E27FC236}">
                <a16:creationId xmlns:a16="http://schemas.microsoft.com/office/drawing/2014/main" id="{DCB16DF8-99B3-15E2-9B5D-D01750DB865E}"/>
              </a:ext>
            </a:extLst>
          </p:cNvPr>
          <p:cNvSpPr>
            <a:spLocks noGrp="1"/>
          </p:cNvSpPr>
          <p:nvPr>
            <p:ph type="sldNum" sz="quarter" idx="12"/>
          </p:nvPr>
        </p:nvSpPr>
        <p:spPr/>
        <p:txBody>
          <a:bodyPr/>
          <a:lstStyle/>
          <a:p>
            <a:fld id="{B6C1CDFA-4539-4CAB-9CA5-578801A8D1B3}" type="slidenum">
              <a:rPr lang="en-IN" smtClean="0"/>
              <a:pPr/>
              <a:t>17</a:t>
            </a:fld>
            <a:endParaRPr lang="en-IN"/>
          </a:p>
        </p:txBody>
      </p:sp>
    </p:spTree>
    <p:extLst>
      <p:ext uri="{BB962C8B-B14F-4D97-AF65-F5344CB8AC3E}">
        <p14:creationId xmlns:p14="http://schemas.microsoft.com/office/powerpoint/2010/main" val="197784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261C-1A4C-D7F9-06AA-9F9F70A0BE5F}"/>
              </a:ext>
            </a:extLst>
          </p:cNvPr>
          <p:cNvSpPr>
            <a:spLocks noGrp="1"/>
          </p:cNvSpPr>
          <p:nvPr>
            <p:ph type="title"/>
          </p:nvPr>
        </p:nvSpPr>
        <p:spPr>
          <a:xfrm>
            <a:off x="1204912" y="-96347"/>
            <a:ext cx="9905998" cy="1478570"/>
          </a:xfrm>
        </p:spPr>
        <p:txBody>
          <a:bodyPr/>
          <a:lstStyle/>
          <a:p>
            <a:r>
              <a:rPr lang="en-US" dirty="0">
                <a:solidFill>
                  <a:schemeClr val="accent3">
                    <a:lumMod val="40000"/>
                    <a:lumOff val="60000"/>
                  </a:schemeClr>
                </a:solidFill>
              </a:rPr>
              <a:t>ER DIAGRAM</a:t>
            </a:r>
          </a:p>
        </p:txBody>
      </p:sp>
      <p:pic>
        <p:nvPicPr>
          <p:cNvPr id="35" name="Content Placeholder 34">
            <a:extLst>
              <a:ext uri="{FF2B5EF4-FFF2-40B4-BE49-F238E27FC236}">
                <a16:creationId xmlns:a16="http://schemas.microsoft.com/office/drawing/2014/main" id="{6DCB4F76-A3BE-AAA7-0CFA-E5D58CB8E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342" y="974300"/>
            <a:ext cx="5067458" cy="5633326"/>
          </a:xfrm>
        </p:spPr>
      </p:pic>
      <p:sp>
        <p:nvSpPr>
          <p:cNvPr id="4" name="Slide Number Placeholder 3">
            <a:extLst>
              <a:ext uri="{FF2B5EF4-FFF2-40B4-BE49-F238E27FC236}">
                <a16:creationId xmlns:a16="http://schemas.microsoft.com/office/drawing/2014/main" id="{284055FD-052F-51B5-2E1A-BEE84D48729A}"/>
              </a:ext>
            </a:extLst>
          </p:cNvPr>
          <p:cNvSpPr>
            <a:spLocks noGrp="1"/>
          </p:cNvSpPr>
          <p:nvPr>
            <p:ph type="sldNum" sz="quarter" idx="12"/>
          </p:nvPr>
        </p:nvSpPr>
        <p:spPr/>
        <p:txBody>
          <a:bodyPr/>
          <a:lstStyle/>
          <a:p>
            <a:fld id="{B6C1CDFA-4539-4CAB-9CA5-578801A8D1B3}" type="slidenum">
              <a:rPr lang="en-IN" smtClean="0"/>
              <a:pPr/>
              <a:t>18</a:t>
            </a:fld>
            <a:endParaRPr lang="en-IN"/>
          </a:p>
        </p:txBody>
      </p:sp>
      <p:grpSp>
        <p:nvGrpSpPr>
          <p:cNvPr id="2073" name="Group 25"/>
          <p:cNvGrpSpPr>
            <a:grpSpLocks/>
          </p:cNvGrpSpPr>
          <p:nvPr/>
        </p:nvGrpSpPr>
        <p:grpSpPr bwMode="auto">
          <a:xfrm>
            <a:off x="419100" y="100013"/>
            <a:ext cx="1514475" cy="504825"/>
            <a:chOff x="0" y="0"/>
            <a:chExt cx="15144" cy="5048"/>
          </a:xfrm>
        </p:grpSpPr>
      </p:grpSp>
      <p:grpSp>
        <p:nvGrpSpPr>
          <p:cNvPr id="2069" name="Group 26"/>
          <p:cNvGrpSpPr>
            <a:grpSpLocks/>
          </p:cNvGrpSpPr>
          <p:nvPr/>
        </p:nvGrpSpPr>
        <p:grpSpPr bwMode="auto">
          <a:xfrm>
            <a:off x="323850" y="80963"/>
            <a:ext cx="1771650" cy="561975"/>
            <a:chOff x="0" y="0"/>
            <a:chExt cx="17716" cy="5619"/>
          </a:xfrm>
        </p:grpSpPr>
      </p:grpSp>
      <p:grpSp>
        <p:nvGrpSpPr>
          <p:cNvPr id="2064" name="Group 27"/>
          <p:cNvGrpSpPr>
            <a:grpSpLocks/>
          </p:cNvGrpSpPr>
          <p:nvPr/>
        </p:nvGrpSpPr>
        <p:grpSpPr bwMode="auto">
          <a:xfrm>
            <a:off x="6350" y="50800"/>
            <a:ext cx="2266950" cy="781050"/>
            <a:chOff x="0" y="0"/>
            <a:chExt cx="22669" cy="7810"/>
          </a:xfrm>
        </p:grpSpPr>
      </p:grpSp>
      <p:grpSp>
        <p:nvGrpSpPr>
          <p:cNvPr id="2061" name="Group 28"/>
          <p:cNvGrpSpPr>
            <a:grpSpLocks/>
          </p:cNvGrpSpPr>
          <p:nvPr/>
        </p:nvGrpSpPr>
        <p:grpSpPr bwMode="auto">
          <a:xfrm>
            <a:off x="414338" y="107950"/>
            <a:ext cx="1609725" cy="466725"/>
            <a:chOff x="0" y="0"/>
            <a:chExt cx="16097" cy="4667"/>
          </a:xfrm>
        </p:grpSpPr>
      </p:grpSp>
      <p:grpSp>
        <p:nvGrpSpPr>
          <p:cNvPr id="2058" name="Group 29"/>
          <p:cNvGrpSpPr>
            <a:grpSpLocks/>
          </p:cNvGrpSpPr>
          <p:nvPr/>
        </p:nvGrpSpPr>
        <p:grpSpPr bwMode="auto">
          <a:xfrm>
            <a:off x="420688" y="176213"/>
            <a:ext cx="1628775" cy="485775"/>
            <a:chOff x="0" y="0"/>
            <a:chExt cx="16287" cy="4857"/>
          </a:xfrm>
        </p:grpSpPr>
      </p:grpSp>
    </p:spTree>
    <p:extLst>
      <p:ext uri="{BB962C8B-B14F-4D97-AF65-F5344CB8AC3E}">
        <p14:creationId xmlns:p14="http://schemas.microsoft.com/office/powerpoint/2010/main" val="159817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388471-F08D-7C42-5343-9B254D261F09}"/>
              </a:ext>
            </a:extLst>
          </p:cNvPr>
          <p:cNvSpPr>
            <a:spLocks noGrp="1"/>
          </p:cNvSpPr>
          <p:nvPr>
            <p:ph type="sldNum" sz="quarter" idx="12"/>
          </p:nvPr>
        </p:nvSpPr>
        <p:spPr/>
        <p:txBody>
          <a:bodyPr/>
          <a:lstStyle/>
          <a:p>
            <a:fld id="{B6C1CDFA-4539-4CAB-9CA5-578801A8D1B3}" type="slidenum">
              <a:rPr lang="en-IN" smtClean="0"/>
              <a:pPr/>
              <a:t>19</a:t>
            </a:fld>
            <a:endParaRPr lang="en-IN"/>
          </a:p>
        </p:txBody>
      </p:sp>
      <p:grpSp>
        <p:nvGrpSpPr>
          <p:cNvPr id="113" name="Group 112">
            <a:extLst>
              <a:ext uri="{FF2B5EF4-FFF2-40B4-BE49-F238E27FC236}">
                <a16:creationId xmlns:a16="http://schemas.microsoft.com/office/drawing/2014/main" id="{9A953DB3-141D-5D18-A5D7-F2628E04C389}"/>
              </a:ext>
            </a:extLst>
          </p:cNvPr>
          <p:cNvGrpSpPr/>
          <p:nvPr/>
        </p:nvGrpSpPr>
        <p:grpSpPr>
          <a:xfrm>
            <a:off x="2243369" y="89646"/>
            <a:ext cx="7705261" cy="6275295"/>
            <a:chOff x="0" y="0"/>
            <a:chExt cx="7265262" cy="7843650"/>
          </a:xfrm>
        </p:grpSpPr>
        <p:sp>
          <p:nvSpPr>
            <p:cNvPr id="114" name="Text Box 67">
              <a:extLst>
                <a:ext uri="{FF2B5EF4-FFF2-40B4-BE49-F238E27FC236}">
                  <a16:creationId xmlns:a16="http://schemas.microsoft.com/office/drawing/2014/main" id="{06525F0F-D09A-93F6-94D2-48969B1FC121}"/>
                </a:ext>
              </a:extLst>
            </p:cNvPr>
            <p:cNvSpPr txBox="1"/>
            <p:nvPr/>
          </p:nvSpPr>
          <p:spPr>
            <a:xfrm>
              <a:off x="4632960" y="4160520"/>
              <a:ext cx="281940" cy="385687"/>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0">
                  <a:ln w="9525" cap="rnd" cmpd="sng" algn="ctr">
                    <a:solidFill>
                      <a:srgbClr val="000000"/>
                    </a:solidFill>
                    <a:prstDash val="solid"/>
                    <a:beve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5" name="Diamond 114">
              <a:extLst>
                <a:ext uri="{FF2B5EF4-FFF2-40B4-BE49-F238E27FC236}">
                  <a16:creationId xmlns:a16="http://schemas.microsoft.com/office/drawing/2014/main" id="{AE07A104-90C5-6C62-1425-39E420013392}"/>
                </a:ext>
              </a:extLst>
            </p:cNvPr>
            <p:cNvSpPr/>
            <p:nvPr/>
          </p:nvSpPr>
          <p:spPr>
            <a:xfrm>
              <a:off x="2727960" y="662940"/>
              <a:ext cx="1493520" cy="980987"/>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sp>
          <p:nvSpPr>
            <p:cNvPr id="116" name="Rectangle 115">
              <a:extLst>
                <a:ext uri="{FF2B5EF4-FFF2-40B4-BE49-F238E27FC236}">
                  <a16:creationId xmlns:a16="http://schemas.microsoft.com/office/drawing/2014/main" id="{612C1D81-6240-E358-A22D-272E773685CD}"/>
                </a:ext>
              </a:extLst>
            </p:cNvPr>
            <p:cNvSpPr/>
            <p:nvPr/>
          </p:nvSpPr>
          <p:spPr>
            <a:xfrm>
              <a:off x="4556760" y="975360"/>
              <a:ext cx="914400" cy="377303"/>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a:t>
              </a:r>
            </a:p>
          </p:txBody>
        </p:sp>
        <p:cxnSp>
          <p:nvCxnSpPr>
            <p:cNvPr id="117" name="Straight Connector 116">
              <a:extLst>
                <a:ext uri="{FF2B5EF4-FFF2-40B4-BE49-F238E27FC236}">
                  <a16:creationId xmlns:a16="http://schemas.microsoft.com/office/drawing/2014/main" id="{7F0F92C3-5B1A-DD98-7BC8-826035152AD8}"/>
                </a:ext>
              </a:extLst>
            </p:cNvPr>
            <p:cNvCxnSpPr/>
            <p:nvPr/>
          </p:nvCxnSpPr>
          <p:spPr>
            <a:xfrm flipH="1">
              <a:off x="4991100" y="1348740"/>
              <a:ext cx="0" cy="478064"/>
            </a:xfrm>
            <a:prstGeom prst="line">
              <a:avLst/>
            </a:prstGeom>
            <a:ln w="3175"/>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292CC9FE-CF35-13CA-D4BC-F0803B728702}"/>
                </a:ext>
              </a:extLst>
            </p:cNvPr>
            <p:cNvCxnSpPr/>
            <p:nvPr/>
          </p:nvCxnSpPr>
          <p:spPr>
            <a:xfrm>
              <a:off x="4937760" y="2788920"/>
              <a:ext cx="0" cy="746221"/>
            </a:xfrm>
            <a:prstGeom prst="line">
              <a:avLst/>
            </a:prstGeom>
            <a:ln w="3175"/>
          </p:spPr>
          <p:style>
            <a:lnRef idx="1">
              <a:schemeClr val="dk1"/>
            </a:lnRef>
            <a:fillRef idx="0">
              <a:schemeClr val="dk1"/>
            </a:fillRef>
            <a:effectRef idx="0">
              <a:schemeClr val="dk1"/>
            </a:effectRef>
            <a:fontRef idx="minor">
              <a:schemeClr val="tx1"/>
            </a:fontRef>
          </p:style>
        </p:cxnSp>
        <p:sp>
          <p:nvSpPr>
            <p:cNvPr id="119" name="Rectangle 118">
              <a:extLst>
                <a:ext uri="{FF2B5EF4-FFF2-40B4-BE49-F238E27FC236}">
                  <a16:creationId xmlns:a16="http://schemas.microsoft.com/office/drawing/2014/main" id="{8F5D5EDF-66BB-23B6-6A8D-EBCD9C8BAF60}"/>
                </a:ext>
              </a:extLst>
            </p:cNvPr>
            <p:cNvSpPr/>
            <p:nvPr/>
          </p:nvSpPr>
          <p:spPr>
            <a:xfrm>
              <a:off x="4480560" y="3528060"/>
              <a:ext cx="1112520" cy="377303"/>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a:t>
              </a:r>
            </a:p>
          </p:txBody>
        </p:sp>
        <p:cxnSp>
          <p:nvCxnSpPr>
            <p:cNvPr id="120" name="Straight Connector 119">
              <a:extLst>
                <a:ext uri="{FF2B5EF4-FFF2-40B4-BE49-F238E27FC236}">
                  <a16:creationId xmlns:a16="http://schemas.microsoft.com/office/drawing/2014/main" id="{03A43960-09A2-A9FC-2711-4D08F4D75DAC}"/>
                </a:ext>
              </a:extLst>
            </p:cNvPr>
            <p:cNvCxnSpPr/>
            <p:nvPr/>
          </p:nvCxnSpPr>
          <p:spPr>
            <a:xfrm>
              <a:off x="5013960" y="3909060"/>
              <a:ext cx="0" cy="754606"/>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5B13B891-7031-AA8F-C317-8F56923F2D60}"/>
                </a:ext>
              </a:extLst>
            </p:cNvPr>
            <p:cNvCxnSpPr/>
            <p:nvPr/>
          </p:nvCxnSpPr>
          <p:spPr>
            <a:xfrm>
              <a:off x="2423160" y="1196340"/>
              <a:ext cx="356870" cy="0"/>
            </a:xfrm>
            <a:prstGeom prst="line">
              <a:avLst/>
            </a:prstGeom>
            <a:ln w="3175"/>
          </p:spPr>
          <p:style>
            <a:lnRef idx="1">
              <a:schemeClr val="dk1"/>
            </a:lnRef>
            <a:fillRef idx="0">
              <a:schemeClr val="dk1"/>
            </a:fillRef>
            <a:effectRef idx="0">
              <a:schemeClr val="dk1"/>
            </a:effectRef>
            <a:fontRef idx="minor">
              <a:schemeClr val="tx1"/>
            </a:fontRef>
          </p:style>
        </p:cxnSp>
        <p:sp>
          <p:nvSpPr>
            <p:cNvPr id="122" name="Rectangle 121">
              <a:extLst>
                <a:ext uri="{FF2B5EF4-FFF2-40B4-BE49-F238E27FC236}">
                  <a16:creationId xmlns:a16="http://schemas.microsoft.com/office/drawing/2014/main" id="{A65E1057-9B76-BC22-4614-3B8295162791}"/>
                </a:ext>
              </a:extLst>
            </p:cNvPr>
            <p:cNvSpPr/>
            <p:nvPr/>
          </p:nvSpPr>
          <p:spPr>
            <a:xfrm>
              <a:off x="1417320" y="982980"/>
              <a:ext cx="1013460" cy="368918"/>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Dealer</a:t>
              </a:r>
            </a:p>
          </p:txBody>
        </p:sp>
        <p:cxnSp>
          <p:nvCxnSpPr>
            <p:cNvPr id="123" name="Straight Connector 122">
              <a:extLst>
                <a:ext uri="{FF2B5EF4-FFF2-40B4-BE49-F238E27FC236}">
                  <a16:creationId xmlns:a16="http://schemas.microsoft.com/office/drawing/2014/main" id="{9F60EE3E-D378-2BBC-F2A2-C77003ED1F90}"/>
                </a:ext>
              </a:extLst>
            </p:cNvPr>
            <p:cNvCxnSpPr/>
            <p:nvPr/>
          </p:nvCxnSpPr>
          <p:spPr>
            <a:xfrm flipH="1" flipV="1">
              <a:off x="4221480" y="1158240"/>
              <a:ext cx="33528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9743025-14C0-4E91-45B7-65D275A9EBB2}"/>
                </a:ext>
              </a:extLst>
            </p:cNvPr>
            <p:cNvCxnSpPr/>
            <p:nvPr/>
          </p:nvCxnSpPr>
          <p:spPr>
            <a:xfrm>
              <a:off x="2423160" y="1120140"/>
              <a:ext cx="356937" cy="0"/>
            </a:xfrm>
            <a:prstGeom prst="line">
              <a:avLst/>
            </a:prstGeom>
            <a:ln w="3175"/>
          </p:spPr>
          <p:style>
            <a:lnRef idx="1">
              <a:schemeClr val="dk1"/>
            </a:lnRef>
            <a:fillRef idx="0">
              <a:schemeClr val="dk1"/>
            </a:fillRef>
            <a:effectRef idx="0">
              <a:schemeClr val="dk1"/>
            </a:effectRef>
            <a:fontRef idx="minor">
              <a:schemeClr val="tx1"/>
            </a:fontRef>
          </p:style>
        </p:cxnSp>
        <p:sp>
          <p:nvSpPr>
            <p:cNvPr id="125" name="Diamond 124">
              <a:extLst>
                <a:ext uri="{FF2B5EF4-FFF2-40B4-BE49-F238E27FC236}">
                  <a16:creationId xmlns:a16="http://schemas.microsoft.com/office/drawing/2014/main" id="{F8C6ACBA-44C2-41B4-EA2B-CAB5E7409016}"/>
                </a:ext>
              </a:extLst>
            </p:cNvPr>
            <p:cNvSpPr/>
            <p:nvPr/>
          </p:nvSpPr>
          <p:spPr>
            <a:xfrm>
              <a:off x="4282440" y="1828800"/>
              <a:ext cx="1437640" cy="987166"/>
            </a:xfrm>
            <a:prstGeom prst="diamond">
              <a:avLst/>
            </a:prstGeom>
            <a:noFill/>
            <a:ln w="3175">
              <a:solidFill>
                <a:schemeClr val="tx1"/>
              </a:solid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cxnSp>
          <p:nvCxnSpPr>
            <p:cNvPr id="126" name="Straight Connector 125">
              <a:extLst>
                <a:ext uri="{FF2B5EF4-FFF2-40B4-BE49-F238E27FC236}">
                  <a16:creationId xmlns:a16="http://schemas.microsoft.com/office/drawing/2014/main" id="{633B5DD8-71D7-5FF1-13E8-294F66C14773}"/>
                </a:ext>
              </a:extLst>
            </p:cNvPr>
            <p:cNvCxnSpPr/>
            <p:nvPr/>
          </p:nvCxnSpPr>
          <p:spPr>
            <a:xfrm>
              <a:off x="5052060" y="2788920"/>
              <a:ext cx="0" cy="746221"/>
            </a:xfrm>
            <a:prstGeom prst="line">
              <a:avLst/>
            </a:prstGeom>
            <a:ln w="3175"/>
          </p:spPr>
          <p:style>
            <a:lnRef idx="1">
              <a:schemeClr val="dk1"/>
            </a:lnRef>
            <a:fillRef idx="0">
              <a:schemeClr val="dk1"/>
            </a:fillRef>
            <a:effectRef idx="0">
              <a:schemeClr val="dk1"/>
            </a:effectRef>
            <a:fontRef idx="minor">
              <a:schemeClr val="tx1"/>
            </a:fontRef>
          </p:style>
        </p:cxnSp>
        <p:sp>
          <p:nvSpPr>
            <p:cNvPr id="127" name="Diamond 126">
              <a:extLst>
                <a:ext uri="{FF2B5EF4-FFF2-40B4-BE49-F238E27FC236}">
                  <a16:creationId xmlns:a16="http://schemas.microsoft.com/office/drawing/2014/main" id="{7C5EF4B8-429F-3B06-E6A4-E36DC190D4B3}"/>
                </a:ext>
              </a:extLst>
            </p:cNvPr>
            <p:cNvSpPr/>
            <p:nvPr/>
          </p:nvSpPr>
          <p:spPr>
            <a:xfrm>
              <a:off x="4480560" y="4663440"/>
              <a:ext cx="1074420" cy="1006141"/>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place</a:t>
              </a:r>
            </a:p>
          </p:txBody>
        </p:sp>
        <p:cxnSp>
          <p:nvCxnSpPr>
            <p:cNvPr id="128" name="Straight Connector 127">
              <a:extLst>
                <a:ext uri="{FF2B5EF4-FFF2-40B4-BE49-F238E27FC236}">
                  <a16:creationId xmlns:a16="http://schemas.microsoft.com/office/drawing/2014/main" id="{E822F25B-075E-CA33-99B7-B9E73DA4AF41}"/>
                </a:ext>
              </a:extLst>
            </p:cNvPr>
            <p:cNvCxnSpPr/>
            <p:nvPr/>
          </p:nvCxnSpPr>
          <p:spPr>
            <a:xfrm>
              <a:off x="4937760" y="5562600"/>
              <a:ext cx="0" cy="1064832"/>
            </a:xfrm>
            <a:prstGeom prst="line">
              <a:avLst/>
            </a:prstGeom>
            <a:ln w="3175"/>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04239B2B-890A-5A30-3838-7400509CA183}"/>
                </a:ext>
              </a:extLst>
            </p:cNvPr>
            <p:cNvCxnSpPr/>
            <p:nvPr/>
          </p:nvCxnSpPr>
          <p:spPr>
            <a:xfrm>
              <a:off x="5120640" y="5562600"/>
              <a:ext cx="0" cy="1073217"/>
            </a:xfrm>
            <a:prstGeom prst="line">
              <a:avLst/>
            </a:prstGeom>
            <a:ln w="3175"/>
          </p:spPr>
          <p:style>
            <a:lnRef idx="1">
              <a:schemeClr val="dk1"/>
            </a:lnRef>
            <a:fillRef idx="0">
              <a:schemeClr val="dk1"/>
            </a:fillRef>
            <a:effectRef idx="0">
              <a:schemeClr val="dk1"/>
            </a:effectRef>
            <a:fontRef idx="minor">
              <a:schemeClr val="tx1"/>
            </a:fontRef>
          </p:style>
        </p:cxnSp>
        <p:sp>
          <p:nvSpPr>
            <p:cNvPr id="130" name="Text Box 51">
              <a:extLst>
                <a:ext uri="{FF2B5EF4-FFF2-40B4-BE49-F238E27FC236}">
                  <a16:creationId xmlns:a16="http://schemas.microsoft.com/office/drawing/2014/main" id="{899B8CF3-D9A0-9681-0C15-6773BD4F9100}"/>
                </a:ext>
              </a:extLst>
            </p:cNvPr>
            <p:cNvSpPr txBox="1"/>
            <p:nvPr/>
          </p:nvSpPr>
          <p:spPr>
            <a:xfrm>
              <a:off x="4602480" y="5814060"/>
              <a:ext cx="281940" cy="385687"/>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131" name="Straight Connector 130">
              <a:extLst>
                <a:ext uri="{FF2B5EF4-FFF2-40B4-BE49-F238E27FC236}">
                  <a16:creationId xmlns:a16="http://schemas.microsoft.com/office/drawing/2014/main" id="{FDA471D9-7226-2A41-038E-7C99326016A7}"/>
                </a:ext>
              </a:extLst>
            </p:cNvPr>
            <p:cNvCxnSpPr/>
            <p:nvPr/>
          </p:nvCxnSpPr>
          <p:spPr>
            <a:xfrm flipH="1" flipV="1">
              <a:off x="4130040" y="6057900"/>
              <a:ext cx="472440" cy="578531"/>
            </a:xfrm>
            <a:prstGeom prst="line">
              <a:avLst/>
            </a:prstGeom>
            <a:ln w="3175"/>
          </p:spPr>
          <p:style>
            <a:lnRef idx="1">
              <a:schemeClr val="dk1"/>
            </a:lnRef>
            <a:fillRef idx="0">
              <a:schemeClr val="dk1"/>
            </a:fillRef>
            <a:effectRef idx="0">
              <a:schemeClr val="dk1"/>
            </a:effectRef>
            <a:fontRef idx="minor">
              <a:schemeClr val="tx1"/>
            </a:fontRef>
          </p:style>
        </p:cxnSp>
        <p:sp>
          <p:nvSpPr>
            <p:cNvPr id="132" name="Text Box 84">
              <a:extLst>
                <a:ext uri="{FF2B5EF4-FFF2-40B4-BE49-F238E27FC236}">
                  <a16:creationId xmlns:a16="http://schemas.microsoft.com/office/drawing/2014/main" id="{2EA1F998-B226-A619-9296-3542D364F3B4}"/>
                </a:ext>
              </a:extLst>
            </p:cNvPr>
            <p:cNvSpPr txBox="1"/>
            <p:nvPr/>
          </p:nvSpPr>
          <p:spPr>
            <a:xfrm>
              <a:off x="4015740" y="731520"/>
              <a:ext cx="426720" cy="318611"/>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133" name="Text Box 86">
              <a:extLst>
                <a:ext uri="{FF2B5EF4-FFF2-40B4-BE49-F238E27FC236}">
                  <a16:creationId xmlns:a16="http://schemas.microsoft.com/office/drawing/2014/main" id="{11EF4505-400A-B945-B10F-0D726022598E}"/>
                </a:ext>
              </a:extLst>
            </p:cNvPr>
            <p:cNvSpPr txBox="1"/>
            <p:nvPr/>
          </p:nvSpPr>
          <p:spPr>
            <a:xfrm>
              <a:off x="2514600" y="723900"/>
              <a:ext cx="472440" cy="326996"/>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134" name="Straight Connector 133">
              <a:extLst>
                <a:ext uri="{FF2B5EF4-FFF2-40B4-BE49-F238E27FC236}">
                  <a16:creationId xmlns:a16="http://schemas.microsoft.com/office/drawing/2014/main" id="{AE8A6BD9-6A9F-3D7E-03DA-C5B03F12C5BB}"/>
                </a:ext>
              </a:extLst>
            </p:cNvPr>
            <p:cNvCxnSpPr/>
            <p:nvPr/>
          </p:nvCxnSpPr>
          <p:spPr>
            <a:xfrm>
              <a:off x="2377440" y="1348740"/>
              <a:ext cx="175260" cy="419225"/>
            </a:xfrm>
            <a:prstGeom prst="line">
              <a:avLst/>
            </a:prstGeom>
            <a:ln w="3175"/>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C4F91252-8630-95F9-7C2F-DE1C248BF535}"/>
                </a:ext>
              </a:extLst>
            </p:cNvPr>
            <p:cNvCxnSpPr/>
            <p:nvPr/>
          </p:nvCxnSpPr>
          <p:spPr>
            <a:xfrm>
              <a:off x="2087880" y="1348740"/>
              <a:ext cx="243840" cy="762990"/>
            </a:xfrm>
            <a:prstGeom prst="line">
              <a:avLst/>
            </a:prstGeom>
            <a:ln w="3175"/>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38382846-CD98-C704-9F95-388F64E26A9D}"/>
                </a:ext>
              </a:extLst>
            </p:cNvPr>
            <p:cNvCxnSpPr/>
            <p:nvPr/>
          </p:nvCxnSpPr>
          <p:spPr>
            <a:xfrm flipH="1">
              <a:off x="1112520" y="1348740"/>
              <a:ext cx="304800" cy="293458"/>
            </a:xfrm>
            <a:prstGeom prst="line">
              <a:avLst/>
            </a:prstGeom>
            <a:ln w="3175"/>
          </p:spPr>
          <p:style>
            <a:lnRef idx="1">
              <a:schemeClr val="dk1"/>
            </a:lnRef>
            <a:fillRef idx="0">
              <a:schemeClr val="dk1"/>
            </a:fillRef>
            <a:effectRef idx="0">
              <a:schemeClr val="dk1"/>
            </a:effectRef>
            <a:fontRef idx="minor">
              <a:schemeClr val="tx1"/>
            </a:fontRef>
          </p:style>
        </p:cxnSp>
        <p:sp>
          <p:nvSpPr>
            <p:cNvPr id="137" name="Oval 136">
              <a:extLst>
                <a:ext uri="{FF2B5EF4-FFF2-40B4-BE49-F238E27FC236}">
                  <a16:creationId xmlns:a16="http://schemas.microsoft.com/office/drawing/2014/main" id="{B35E6B95-FB23-AB13-64E1-5E0911AE22BB}"/>
                </a:ext>
              </a:extLst>
            </p:cNvPr>
            <p:cNvSpPr/>
            <p:nvPr/>
          </p:nvSpPr>
          <p:spPr>
            <a:xfrm>
              <a:off x="213360" y="335280"/>
              <a:ext cx="1028700" cy="461148"/>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address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8" name="Straight Connector 137">
              <a:extLst>
                <a:ext uri="{FF2B5EF4-FFF2-40B4-BE49-F238E27FC236}">
                  <a16:creationId xmlns:a16="http://schemas.microsoft.com/office/drawing/2014/main" id="{F53400E5-6D69-08D7-00D3-68F025890BC8}"/>
                </a:ext>
              </a:extLst>
            </p:cNvPr>
            <p:cNvCxnSpPr/>
            <p:nvPr/>
          </p:nvCxnSpPr>
          <p:spPr>
            <a:xfrm>
              <a:off x="1417320" y="434340"/>
              <a:ext cx="175260" cy="544993"/>
            </a:xfrm>
            <a:prstGeom prst="line">
              <a:avLst/>
            </a:prstGeom>
            <a:ln w="3175"/>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id="{F7388AD1-4534-6E19-2A91-F67A14C906F3}"/>
                </a:ext>
              </a:extLst>
            </p:cNvPr>
            <p:cNvSpPr/>
            <p:nvPr/>
          </p:nvSpPr>
          <p:spPr>
            <a:xfrm>
              <a:off x="944880" y="0"/>
              <a:ext cx="1196340" cy="42761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0" name="Oval 139">
              <a:extLst>
                <a:ext uri="{FF2B5EF4-FFF2-40B4-BE49-F238E27FC236}">
                  <a16:creationId xmlns:a16="http://schemas.microsoft.com/office/drawing/2014/main" id="{DA5ADA01-13AD-F9FE-F49A-73DB934DC1D8}"/>
                </a:ext>
              </a:extLst>
            </p:cNvPr>
            <p:cNvSpPr/>
            <p:nvPr/>
          </p:nvSpPr>
          <p:spPr>
            <a:xfrm>
              <a:off x="1722120" y="358140"/>
              <a:ext cx="1013460" cy="435994"/>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1" name="Straight Connector 140">
              <a:extLst>
                <a:ext uri="{FF2B5EF4-FFF2-40B4-BE49-F238E27FC236}">
                  <a16:creationId xmlns:a16="http://schemas.microsoft.com/office/drawing/2014/main" id="{B07B79C9-D440-0C85-70DC-89B75272ECAB}"/>
                </a:ext>
              </a:extLst>
            </p:cNvPr>
            <p:cNvCxnSpPr/>
            <p:nvPr/>
          </p:nvCxnSpPr>
          <p:spPr>
            <a:xfrm>
              <a:off x="1112520" y="723900"/>
              <a:ext cx="304800" cy="251535"/>
            </a:xfrm>
            <a:prstGeom prst="line">
              <a:avLst/>
            </a:prstGeom>
            <a:ln w="3175"/>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2BAC32B-EA36-34EA-B199-79E4032A6DB1}"/>
                </a:ext>
              </a:extLst>
            </p:cNvPr>
            <p:cNvCxnSpPr/>
            <p:nvPr/>
          </p:nvCxnSpPr>
          <p:spPr>
            <a:xfrm flipV="1">
              <a:off x="1844040" y="731520"/>
              <a:ext cx="68580" cy="248285"/>
            </a:xfrm>
            <a:prstGeom prst="line">
              <a:avLst/>
            </a:prstGeom>
            <a:ln w="3175"/>
          </p:spPr>
          <p:style>
            <a:lnRef idx="1">
              <a:schemeClr val="dk1"/>
            </a:lnRef>
            <a:fillRef idx="0">
              <a:schemeClr val="dk1"/>
            </a:fillRef>
            <a:effectRef idx="0">
              <a:schemeClr val="dk1"/>
            </a:effectRef>
            <a:fontRef idx="minor">
              <a:schemeClr val="tx1"/>
            </a:fontRef>
          </p:style>
        </p:cxnSp>
        <p:sp>
          <p:nvSpPr>
            <p:cNvPr id="143" name="Oval 142">
              <a:extLst>
                <a:ext uri="{FF2B5EF4-FFF2-40B4-BE49-F238E27FC236}">
                  <a16:creationId xmlns:a16="http://schemas.microsoft.com/office/drawing/2014/main" id="{F1A11E1D-7542-29B5-D7B4-D5D2A0B15873}"/>
                </a:ext>
              </a:extLst>
            </p:cNvPr>
            <p:cNvSpPr/>
            <p:nvPr/>
          </p:nvSpPr>
          <p:spPr>
            <a:xfrm>
              <a:off x="106680" y="990600"/>
              <a:ext cx="1135380" cy="452763"/>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phone_no</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2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4" name="Oval 143">
              <a:extLst>
                <a:ext uri="{FF2B5EF4-FFF2-40B4-BE49-F238E27FC236}">
                  <a16:creationId xmlns:a16="http://schemas.microsoft.com/office/drawing/2014/main" id="{0F90166E-AEFC-42C3-CE64-0F1EF922DBE5}"/>
                </a:ext>
              </a:extLst>
            </p:cNvPr>
            <p:cNvSpPr/>
            <p:nvPr/>
          </p:nvSpPr>
          <p:spPr>
            <a:xfrm>
              <a:off x="4450080" y="106680"/>
              <a:ext cx="1264920" cy="461148"/>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5" name="Oval 144">
              <a:extLst>
                <a:ext uri="{FF2B5EF4-FFF2-40B4-BE49-F238E27FC236}">
                  <a16:creationId xmlns:a16="http://schemas.microsoft.com/office/drawing/2014/main" id="{926953E3-6C1C-F1D4-4EBB-8016BE5E338A}"/>
                </a:ext>
              </a:extLst>
            </p:cNvPr>
            <p:cNvSpPr/>
            <p:nvPr/>
          </p:nvSpPr>
          <p:spPr>
            <a:xfrm>
              <a:off x="5676900" y="281940"/>
              <a:ext cx="1562100" cy="570146"/>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6" name="Straight Connector 145">
              <a:extLst>
                <a:ext uri="{FF2B5EF4-FFF2-40B4-BE49-F238E27FC236}">
                  <a16:creationId xmlns:a16="http://schemas.microsoft.com/office/drawing/2014/main" id="{3E3153E2-40FB-5988-8D23-435E451DD02D}"/>
                </a:ext>
              </a:extLst>
            </p:cNvPr>
            <p:cNvCxnSpPr/>
            <p:nvPr/>
          </p:nvCxnSpPr>
          <p:spPr>
            <a:xfrm flipV="1">
              <a:off x="5013960" y="563880"/>
              <a:ext cx="0" cy="410841"/>
            </a:xfrm>
            <a:prstGeom prst="line">
              <a:avLst/>
            </a:prstGeom>
            <a:ln w="3175"/>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1E886275-81AD-FCEB-2774-B7E39867D882}"/>
                </a:ext>
              </a:extLst>
            </p:cNvPr>
            <p:cNvCxnSpPr/>
            <p:nvPr/>
          </p:nvCxnSpPr>
          <p:spPr>
            <a:xfrm flipV="1">
              <a:off x="5471160" y="693420"/>
              <a:ext cx="281940" cy="276689"/>
            </a:xfrm>
            <a:prstGeom prst="line">
              <a:avLst/>
            </a:prstGeom>
            <a:ln w="3175"/>
          </p:spPr>
          <p:style>
            <a:lnRef idx="1">
              <a:schemeClr val="dk1"/>
            </a:lnRef>
            <a:fillRef idx="0">
              <a:schemeClr val="dk1"/>
            </a:fillRef>
            <a:effectRef idx="0">
              <a:schemeClr val="dk1"/>
            </a:effectRef>
            <a:fontRef idx="minor">
              <a:schemeClr val="tx1"/>
            </a:fontRef>
          </p:style>
        </p:cxnSp>
        <p:sp>
          <p:nvSpPr>
            <p:cNvPr id="148" name="Oval 147">
              <a:extLst>
                <a:ext uri="{FF2B5EF4-FFF2-40B4-BE49-F238E27FC236}">
                  <a16:creationId xmlns:a16="http://schemas.microsoft.com/office/drawing/2014/main" id="{F8313CB5-3E29-1677-FCDB-04DDE130B459}"/>
                </a:ext>
              </a:extLst>
            </p:cNvPr>
            <p:cNvSpPr/>
            <p:nvPr/>
          </p:nvSpPr>
          <p:spPr>
            <a:xfrm>
              <a:off x="5836920" y="990600"/>
              <a:ext cx="1127760" cy="536608"/>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pincode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9" name="Straight Connector 148">
              <a:extLst>
                <a:ext uri="{FF2B5EF4-FFF2-40B4-BE49-F238E27FC236}">
                  <a16:creationId xmlns:a16="http://schemas.microsoft.com/office/drawing/2014/main" id="{D3BB8250-293E-6EEC-AC99-FD6BEE404A97}"/>
                </a:ext>
              </a:extLst>
            </p:cNvPr>
            <p:cNvCxnSpPr/>
            <p:nvPr/>
          </p:nvCxnSpPr>
          <p:spPr>
            <a:xfrm flipH="1" flipV="1">
              <a:off x="1242060" y="1219200"/>
              <a:ext cx="178408" cy="6894"/>
            </a:xfrm>
            <a:prstGeom prst="line">
              <a:avLst/>
            </a:prstGeom>
            <a:ln w="3175"/>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FFF956DF-A0F7-2CAE-2DB3-98CE761BE594}"/>
                </a:ext>
              </a:extLst>
            </p:cNvPr>
            <p:cNvCxnSpPr/>
            <p:nvPr/>
          </p:nvCxnSpPr>
          <p:spPr>
            <a:xfrm flipH="1">
              <a:off x="1150620" y="1348740"/>
              <a:ext cx="441960" cy="947449"/>
            </a:xfrm>
            <a:prstGeom prst="line">
              <a:avLst/>
            </a:prstGeom>
            <a:ln w="3175"/>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3AD53D9F-F235-15B0-4A79-DFE4AE65DBB5}"/>
                </a:ext>
              </a:extLst>
            </p:cNvPr>
            <p:cNvCxnSpPr/>
            <p:nvPr/>
          </p:nvCxnSpPr>
          <p:spPr>
            <a:xfrm flipH="1">
              <a:off x="1584960" y="1348740"/>
              <a:ext cx="129540" cy="1157062"/>
            </a:xfrm>
            <a:prstGeom prst="line">
              <a:avLst/>
            </a:prstGeom>
            <a:ln w="3175"/>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B085D192-D22C-B98C-9421-54B7238B857A}"/>
                </a:ext>
              </a:extLst>
            </p:cNvPr>
            <p:cNvCxnSpPr/>
            <p:nvPr/>
          </p:nvCxnSpPr>
          <p:spPr>
            <a:xfrm>
              <a:off x="5471160" y="1219200"/>
              <a:ext cx="365760" cy="0"/>
            </a:xfrm>
            <a:prstGeom prst="line">
              <a:avLst/>
            </a:prstGeom>
            <a:ln w="3175"/>
          </p:spPr>
          <p:style>
            <a:lnRef idx="1">
              <a:schemeClr val="dk1"/>
            </a:lnRef>
            <a:fillRef idx="0">
              <a:schemeClr val="dk1"/>
            </a:fillRef>
            <a:effectRef idx="0">
              <a:schemeClr val="dk1"/>
            </a:effectRef>
            <a:fontRef idx="minor">
              <a:schemeClr val="tx1"/>
            </a:fontRef>
          </p:style>
        </p:cxnSp>
        <p:sp>
          <p:nvSpPr>
            <p:cNvPr id="153" name="Text Box 83">
              <a:extLst>
                <a:ext uri="{FF2B5EF4-FFF2-40B4-BE49-F238E27FC236}">
                  <a16:creationId xmlns:a16="http://schemas.microsoft.com/office/drawing/2014/main" id="{BFDB227F-A8B5-1B33-9348-7405FC22EEAD}"/>
                </a:ext>
              </a:extLst>
            </p:cNvPr>
            <p:cNvSpPr txBox="1"/>
            <p:nvPr/>
          </p:nvSpPr>
          <p:spPr>
            <a:xfrm>
              <a:off x="5189220" y="1501140"/>
              <a:ext cx="281940" cy="452763"/>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154" name="Oval 153">
              <a:extLst>
                <a:ext uri="{FF2B5EF4-FFF2-40B4-BE49-F238E27FC236}">
                  <a16:creationId xmlns:a16="http://schemas.microsoft.com/office/drawing/2014/main" id="{C2A3D37B-110C-BA92-0C15-AC166A376F83}"/>
                </a:ext>
              </a:extLst>
            </p:cNvPr>
            <p:cNvSpPr/>
            <p:nvPr/>
          </p:nvSpPr>
          <p:spPr>
            <a:xfrm>
              <a:off x="2423160" y="1645920"/>
              <a:ext cx="1249680" cy="536608"/>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5" name="Oval 154">
              <a:extLst>
                <a:ext uri="{FF2B5EF4-FFF2-40B4-BE49-F238E27FC236}">
                  <a16:creationId xmlns:a16="http://schemas.microsoft.com/office/drawing/2014/main" id="{46AB6236-AE04-93A6-3F78-DB7CDA6B1F1C}"/>
                </a:ext>
              </a:extLst>
            </p:cNvPr>
            <p:cNvSpPr/>
            <p:nvPr/>
          </p:nvSpPr>
          <p:spPr>
            <a:xfrm>
              <a:off x="22860" y="1584960"/>
              <a:ext cx="1318260" cy="419225"/>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licence_id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6" name="Oval 155">
              <a:extLst>
                <a:ext uri="{FF2B5EF4-FFF2-40B4-BE49-F238E27FC236}">
                  <a16:creationId xmlns:a16="http://schemas.microsoft.com/office/drawing/2014/main" id="{FD580F54-0191-5FF6-C6C7-EABA25FF31E3}"/>
                </a:ext>
              </a:extLst>
            </p:cNvPr>
            <p:cNvSpPr/>
            <p:nvPr/>
          </p:nvSpPr>
          <p:spPr>
            <a:xfrm>
              <a:off x="1722120" y="2118360"/>
              <a:ext cx="1257300" cy="48630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dealer_id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7" name="Oval 156">
              <a:extLst>
                <a:ext uri="{FF2B5EF4-FFF2-40B4-BE49-F238E27FC236}">
                  <a16:creationId xmlns:a16="http://schemas.microsoft.com/office/drawing/2014/main" id="{5E645291-C68E-F425-9C21-445EE67AE057}"/>
                </a:ext>
              </a:extLst>
            </p:cNvPr>
            <p:cNvSpPr/>
            <p:nvPr/>
          </p:nvSpPr>
          <p:spPr>
            <a:xfrm>
              <a:off x="22860" y="2186940"/>
              <a:ext cx="1303020" cy="41084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dealer_id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8" name="Oval 157">
              <a:extLst>
                <a:ext uri="{FF2B5EF4-FFF2-40B4-BE49-F238E27FC236}">
                  <a16:creationId xmlns:a16="http://schemas.microsoft.com/office/drawing/2014/main" id="{1B36C59B-95F1-5C2B-B34E-950EB856A154}"/>
                </a:ext>
              </a:extLst>
            </p:cNvPr>
            <p:cNvSpPr/>
            <p:nvPr/>
          </p:nvSpPr>
          <p:spPr>
            <a:xfrm>
              <a:off x="960120" y="2514600"/>
              <a:ext cx="1181100" cy="48630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9" name="Text Box 82">
              <a:extLst>
                <a:ext uri="{FF2B5EF4-FFF2-40B4-BE49-F238E27FC236}">
                  <a16:creationId xmlns:a16="http://schemas.microsoft.com/office/drawing/2014/main" id="{01024A30-C28D-014C-BF1E-2A70B2F09757}"/>
                </a:ext>
              </a:extLst>
            </p:cNvPr>
            <p:cNvSpPr txBox="1"/>
            <p:nvPr/>
          </p:nvSpPr>
          <p:spPr>
            <a:xfrm>
              <a:off x="5189220" y="2926080"/>
              <a:ext cx="281940" cy="452763"/>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sp>
          <p:nvSpPr>
            <p:cNvPr id="160" name="Diamond 159">
              <a:extLst>
                <a:ext uri="{FF2B5EF4-FFF2-40B4-BE49-F238E27FC236}">
                  <a16:creationId xmlns:a16="http://schemas.microsoft.com/office/drawing/2014/main" id="{D382AA9C-1015-D9AA-B0D6-8E46638054CB}"/>
                </a:ext>
              </a:extLst>
            </p:cNvPr>
            <p:cNvSpPr/>
            <p:nvPr/>
          </p:nvSpPr>
          <p:spPr>
            <a:xfrm>
              <a:off x="2644140" y="3268980"/>
              <a:ext cx="1196340" cy="888758"/>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a:t>
              </a:r>
            </a:p>
          </p:txBody>
        </p:sp>
        <p:sp>
          <p:nvSpPr>
            <p:cNvPr id="161" name="Text Box 129">
              <a:extLst>
                <a:ext uri="{FF2B5EF4-FFF2-40B4-BE49-F238E27FC236}">
                  <a16:creationId xmlns:a16="http://schemas.microsoft.com/office/drawing/2014/main" id="{C042CF21-3090-5877-A891-9D0929A9772A}"/>
                </a:ext>
              </a:extLst>
            </p:cNvPr>
            <p:cNvSpPr txBox="1"/>
            <p:nvPr/>
          </p:nvSpPr>
          <p:spPr>
            <a:xfrm>
              <a:off x="3931920" y="3375660"/>
              <a:ext cx="472440" cy="285073"/>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162" name="Text Box 130">
              <a:extLst>
                <a:ext uri="{FF2B5EF4-FFF2-40B4-BE49-F238E27FC236}">
                  <a16:creationId xmlns:a16="http://schemas.microsoft.com/office/drawing/2014/main" id="{311A09EC-ACA1-B99B-610F-55FF237F8E37}"/>
                </a:ext>
              </a:extLst>
            </p:cNvPr>
            <p:cNvSpPr txBox="1"/>
            <p:nvPr/>
          </p:nvSpPr>
          <p:spPr>
            <a:xfrm rot="10800000" flipV="1">
              <a:off x="2087880" y="3322320"/>
              <a:ext cx="556260" cy="293458"/>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163" name="Straight Connector 162">
              <a:extLst>
                <a:ext uri="{FF2B5EF4-FFF2-40B4-BE49-F238E27FC236}">
                  <a16:creationId xmlns:a16="http://schemas.microsoft.com/office/drawing/2014/main" id="{52E6DFDF-04EB-22DE-BE97-7D76961280C0}"/>
                </a:ext>
              </a:extLst>
            </p:cNvPr>
            <p:cNvCxnSpPr/>
            <p:nvPr/>
          </p:nvCxnSpPr>
          <p:spPr>
            <a:xfrm>
              <a:off x="5600700" y="3718560"/>
              <a:ext cx="33528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9EB23119-F67E-59AB-7F1E-F1B8D68AEA71}"/>
                </a:ext>
              </a:extLst>
            </p:cNvPr>
            <p:cNvCxnSpPr/>
            <p:nvPr/>
          </p:nvCxnSpPr>
          <p:spPr>
            <a:xfrm flipH="1">
              <a:off x="3817620" y="3718560"/>
              <a:ext cx="67056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7A720C6F-2C9C-B9F7-BA78-101B1F4D0835}"/>
                </a:ext>
              </a:extLst>
            </p:cNvPr>
            <p:cNvCxnSpPr/>
            <p:nvPr/>
          </p:nvCxnSpPr>
          <p:spPr>
            <a:xfrm flipH="1">
              <a:off x="1379220" y="3665220"/>
              <a:ext cx="135636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11BA5CEA-9B3D-84BD-63CF-4810D24E4CA5}"/>
                </a:ext>
              </a:extLst>
            </p:cNvPr>
            <p:cNvCxnSpPr/>
            <p:nvPr/>
          </p:nvCxnSpPr>
          <p:spPr>
            <a:xfrm flipH="1">
              <a:off x="1463040" y="3779520"/>
              <a:ext cx="126492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1502D13E-DE95-95A6-A945-2CA067DDD607}"/>
                </a:ext>
              </a:extLst>
            </p:cNvPr>
            <p:cNvCxnSpPr/>
            <p:nvPr/>
          </p:nvCxnSpPr>
          <p:spPr>
            <a:xfrm>
              <a:off x="1379220" y="3665220"/>
              <a:ext cx="0" cy="754606"/>
            </a:xfrm>
            <a:prstGeom prst="line">
              <a:avLst/>
            </a:prstGeom>
            <a:ln w="3175"/>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21F4A80F-BCC6-3FCE-D925-37C220F5D226}"/>
                </a:ext>
              </a:extLst>
            </p:cNvPr>
            <p:cNvCxnSpPr/>
            <p:nvPr/>
          </p:nvCxnSpPr>
          <p:spPr>
            <a:xfrm>
              <a:off x="1470660" y="3779520"/>
              <a:ext cx="0" cy="637223"/>
            </a:xfrm>
            <a:prstGeom prst="line">
              <a:avLst/>
            </a:prstGeom>
            <a:ln w="3175"/>
          </p:spPr>
          <p:style>
            <a:lnRef idx="1">
              <a:schemeClr val="dk1"/>
            </a:lnRef>
            <a:fillRef idx="0">
              <a:schemeClr val="dk1"/>
            </a:fillRef>
            <a:effectRef idx="0">
              <a:schemeClr val="dk1"/>
            </a:effectRef>
            <a:fontRef idx="minor">
              <a:schemeClr val="tx1"/>
            </a:fontRef>
          </p:style>
        </p:cxnSp>
        <p:sp>
          <p:nvSpPr>
            <p:cNvPr id="169" name="Oval 168">
              <a:extLst>
                <a:ext uri="{FF2B5EF4-FFF2-40B4-BE49-F238E27FC236}">
                  <a16:creationId xmlns:a16="http://schemas.microsoft.com/office/drawing/2014/main" id="{8702C736-2831-1F8C-1040-CEDD42C33B36}"/>
                </a:ext>
              </a:extLst>
            </p:cNvPr>
            <p:cNvSpPr/>
            <p:nvPr/>
          </p:nvSpPr>
          <p:spPr>
            <a:xfrm>
              <a:off x="2141220" y="4160520"/>
              <a:ext cx="1432560" cy="50307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feedback_id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0" name="Rectangle 169">
              <a:extLst>
                <a:ext uri="{FF2B5EF4-FFF2-40B4-BE49-F238E27FC236}">
                  <a16:creationId xmlns:a16="http://schemas.microsoft.com/office/drawing/2014/main" id="{ECBAB9B2-6B01-4420-529F-A8BFFDFB994C}"/>
                </a:ext>
              </a:extLst>
            </p:cNvPr>
            <p:cNvSpPr/>
            <p:nvPr/>
          </p:nvSpPr>
          <p:spPr>
            <a:xfrm>
              <a:off x="1013460" y="4419600"/>
              <a:ext cx="845820" cy="343765"/>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1" name="Straight Connector 170">
              <a:extLst>
                <a:ext uri="{FF2B5EF4-FFF2-40B4-BE49-F238E27FC236}">
                  <a16:creationId xmlns:a16="http://schemas.microsoft.com/office/drawing/2014/main" id="{82C02415-8469-50C2-4375-6DD567050B21}"/>
                </a:ext>
              </a:extLst>
            </p:cNvPr>
            <p:cNvCxnSpPr/>
            <p:nvPr/>
          </p:nvCxnSpPr>
          <p:spPr>
            <a:xfrm flipV="1">
              <a:off x="1859280" y="4419600"/>
              <a:ext cx="350520" cy="67076"/>
            </a:xfrm>
            <a:prstGeom prst="line">
              <a:avLst/>
            </a:prstGeom>
            <a:ln w="3175"/>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BFD25669-B15F-28AB-0CA5-3CB7DC5FD689}"/>
                </a:ext>
              </a:extLst>
            </p:cNvPr>
            <p:cNvCxnSpPr/>
            <p:nvPr/>
          </p:nvCxnSpPr>
          <p:spPr>
            <a:xfrm>
              <a:off x="1851660" y="4655820"/>
              <a:ext cx="480060" cy="184459"/>
            </a:xfrm>
            <a:prstGeom prst="line">
              <a:avLst/>
            </a:prstGeom>
            <a:ln w="3175"/>
          </p:spPr>
          <p:style>
            <a:lnRef idx="1">
              <a:schemeClr val="dk1"/>
            </a:lnRef>
            <a:fillRef idx="0">
              <a:schemeClr val="dk1"/>
            </a:fillRef>
            <a:effectRef idx="0">
              <a:schemeClr val="dk1"/>
            </a:effectRef>
            <a:fontRef idx="minor">
              <a:schemeClr val="tx1"/>
            </a:fontRef>
          </p:style>
        </p:cxnSp>
        <p:sp>
          <p:nvSpPr>
            <p:cNvPr id="173" name="Oval 172">
              <a:extLst>
                <a:ext uri="{FF2B5EF4-FFF2-40B4-BE49-F238E27FC236}">
                  <a16:creationId xmlns:a16="http://schemas.microsoft.com/office/drawing/2014/main" id="{C80AD199-ECDE-8B33-A964-D1A571CDC8D4}"/>
                </a:ext>
              </a:extLst>
            </p:cNvPr>
            <p:cNvSpPr/>
            <p:nvPr/>
          </p:nvSpPr>
          <p:spPr>
            <a:xfrm>
              <a:off x="106680" y="3573780"/>
              <a:ext cx="1219200" cy="53591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4" name="Straight Connector 173">
              <a:extLst>
                <a:ext uri="{FF2B5EF4-FFF2-40B4-BE49-F238E27FC236}">
                  <a16:creationId xmlns:a16="http://schemas.microsoft.com/office/drawing/2014/main" id="{6C2823AE-366E-EF2F-CB42-F7884DFFB503}"/>
                </a:ext>
              </a:extLst>
            </p:cNvPr>
            <p:cNvCxnSpPr/>
            <p:nvPr/>
          </p:nvCxnSpPr>
          <p:spPr>
            <a:xfrm flipH="1" flipV="1">
              <a:off x="944880" y="4023360"/>
              <a:ext cx="167640" cy="394072"/>
            </a:xfrm>
            <a:prstGeom prst="line">
              <a:avLst/>
            </a:prstGeom>
            <a:ln w="3175"/>
          </p:spPr>
          <p:style>
            <a:lnRef idx="1">
              <a:schemeClr val="dk1"/>
            </a:lnRef>
            <a:fillRef idx="0">
              <a:schemeClr val="dk1"/>
            </a:fillRef>
            <a:effectRef idx="0">
              <a:schemeClr val="dk1"/>
            </a:effectRef>
            <a:fontRef idx="minor">
              <a:schemeClr val="tx1"/>
            </a:fontRef>
          </p:style>
        </p:cxnSp>
        <p:sp>
          <p:nvSpPr>
            <p:cNvPr id="175" name="Oval 174">
              <a:extLst>
                <a:ext uri="{FF2B5EF4-FFF2-40B4-BE49-F238E27FC236}">
                  <a16:creationId xmlns:a16="http://schemas.microsoft.com/office/drawing/2014/main" id="{D0BA2E49-6E38-6334-D45F-C1A5AB9842E4}"/>
                </a:ext>
              </a:extLst>
            </p:cNvPr>
            <p:cNvSpPr/>
            <p:nvPr/>
          </p:nvSpPr>
          <p:spPr>
            <a:xfrm>
              <a:off x="0" y="4381500"/>
              <a:ext cx="868680" cy="48630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6" name="Oval 175">
              <a:extLst>
                <a:ext uri="{FF2B5EF4-FFF2-40B4-BE49-F238E27FC236}">
                  <a16:creationId xmlns:a16="http://schemas.microsoft.com/office/drawing/2014/main" id="{B32EBC35-E200-A147-EB40-E28350540233}"/>
                </a:ext>
              </a:extLst>
            </p:cNvPr>
            <p:cNvSpPr/>
            <p:nvPr/>
          </p:nvSpPr>
          <p:spPr>
            <a:xfrm>
              <a:off x="2263140" y="4701540"/>
              <a:ext cx="1234440" cy="452763"/>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7" name="Oval 176">
              <a:extLst>
                <a:ext uri="{FF2B5EF4-FFF2-40B4-BE49-F238E27FC236}">
                  <a16:creationId xmlns:a16="http://schemas.microsoft.com/office/drawing/2014/main" id="{A696A2C0-5DBF-2A53-C9CA-01642EC392FF}"/>
                </a:ext>
              </a:extLst>
            </p:cNvPr>
            <p:cNvSpPr/>
            <p:nvPr/>
          </p:nvSpPr>
          <p:spPr>
            <a:xfrm>
              <a:off x="5928360" y="3489960"/>
              <a:ext cx="937260" cy="479835"/>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8" name="Straight Connector 177">
              <a:extLst>
                <a:ext uri="{FF2B5EF4-FFF2-40B4-BE49-F238E27FC236}">
                  <a16:creationId xmlns:a16="http://schemas.microsoft.com/office/drawing/2014/main" id="{83645D33-9595-5617-2C82-BB7AA77976CF}"/>
                </a:ext>
              </a:extLst>
            </p:cNvPr>
            <p:cNvCxnSpPr/>
            <p:nvPr/>
          </p:nvCxnSpPr>
          <p:spPr>
            <a:xfrm flipH="1">
              <a:off x="868680" y="4655820"/>
              <a:ext cx="14478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3650112F-F7AD-1411-9C7D-7367CE1789DF}"/>
                </a:ext>
              </a:extLst>
            </p:cNvPr>
            <p:cNvCxnSpPr/>
            <p:nvPr/>
          </p:nvCxnSpPr>
          <p:spPr>
            <a:xfrm flipH="1">
              <a:off x="1013460" y="4762500"/>
              <a:ext cx="228600" cy="394072"/>
            </a:xfrm>
            <a:prstGeom prst="line">
              <a:avLst/>
            </a:prstGeom>
            <a:ln w="3175"/>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BC6B884-743A-51D7-7BA5-7D510D7F18BA}"/>
                </a:ext>
              </a:extLst>
            </p:cNvPr>
            <p:cNvCxnSpPr/>
            <p:nvPr/>
          </p:nvCxnSpPr>
          <p:spPr>
            <a:xfrm>
              <a:off x="1417320" y="4762500"/>
              <a:ext cx="0" cy="947449"/>
            </a:xfrm>
            <a:prstGeom prst="line">
              <a:avLst/>
            </a:prstGeom>
            <a:ln w="3175"/>
          </p:spPr>
          <p:style>
            <a:lnRef idx="1">
              <a:schemeClr val="dk1"/>
            </a:lnRef>
            <a:fillRef idx="0">
              <a:schemeClr val="dk1"/>
            </a:fillRef>
            <a:effectRef idx="0">
              <a:schemeClr val="dk1"/>
            </a:effectRef>
            <a:fontRef idx="minor">
              <a:schemeClr val="tx1"/>
            </a:fontRef>
          </p:style>
        </p:cxnSp>
        <p:sp>
          <p:nvSpPr>
            <p:cNvPr id="181" name="Text Box 140">
              <a:extLst>
                <a:ext uri="{FF2B5EF4-FFF2-40B4-BE49-F238E27FC236}">
                  <a16:creationId xmlns:a16="http://schemas.microsoft.com/office/drawing/2014/main" id="{E246872D-955C-4CB8-EE33-5008946D4ACB}"/>
                </a:ext>
              </a:extLst>
            </p:cNvPr>
            <p:cNvSpPr txBox="1"/>
            <p:nvPr/>
          </p:nvSpPr>
          <p:spPr>
            <a:xfrm>
              <a:off x="1524000" y="5052060"/>
              <a:ext cx="434340" cy="528224"/>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p>
          </p:txBody>
        </p:sp>
        <p:cxnSp>
          <p:nvCxnSpPr>
            <p:cNvPr id="182" name="Straight Connector 181">
              <a:extLst>
                <a:ext uri="{FF2B5EF4-FFF2-40B4-BE49-F238E27FC236}">
                  <a16:creationId xmlns:a16="http://schemas.microsoft.com/office/drawing/2014/main" id="{B29AA4A7-974D-41ED-A28C-07327E89D12F}"/>
                </a:ext>
              </a:extLst>
            </p:cNvPr>
            <p:cNvCxnSpPr/>
            <p:nvPr/>
          </p:nvCxnSpPr>
          <p:spPr>
            <a:xfrm>
              <a:off x="1844040" y="4762500"/>
              <a:ext cx="297180" cy="452763"/>
            </a:xfrm>
            <a:prstGeom prst="line">
              <a:avLst/>
            </a:prstGeom>
            <a:ln w="3175"/>
          </p:spPr>
          <p:style>
            <a:lnRef idx="1">
              <a:schemeClr val="dk1"/>
            </a:lnRef>
            <a:fillRef idx="0">
              <a:schemeClr val="dk1"/>
            </a:fillRef>
            <a:effectRef idx="0">
              <a:schemeClr val="dk1"/>
            </a:effectRef>
            <a:fontRef idx="minor">
              <a:schemeClr val="tx1"/>
            </a:fontRef>
          </p:style>
        </p:cxnSp>
        <p:sp>
          <p:nvSpPr>
            <p:cNvPr id="183" name="Oval 182">
              <a:extLst>
                <a:ext uri="{FF2B5EF4-FFF2-40B4-BE49-F238E27FC236}">
                  <a16:creationId xmlns:a16="http://schemas.microsoft.com/office/drawing/2014/main" id="{FB9ACF45-F0EA-0F41-BF29-B574869F17A4}"/>
                </a:ext>
              </a:extLst>
            </p:cNvPr>
            <p:cNvSpPr/>
            <p:nvPr/>
          </p:nvSpPr>
          <p:spPr>
            <a:xfrm>
              <a:off x="22860" y="5067300"/>
              <a:ext cx="1226820" cy="830066"/>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feedback_date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84" name="Straight Connector 183">
              <a:extLst>
                <a:ext uri="{FF2B5EF4-FFF2-40B4-BE49-F238E27FC236}">
                  <a16:creationId xmlns:a16="http://schemas.microsoft.com/office/drawing/2014/main" id="{124D00C3-2D4B-74FE-2B59-85FC5007BCD2}"/>
                </a:ext>
              </a:extLst>
            </p:cNvPr>
            <p:cNvCxnSpPr/>
            <p:nvPr/>
          </p:nvCxnSpPr>
          <p:spPr>
            <a:xfrm>
              <a:off x="5463540" y="1333500"/>
              <a:ext cx="365748" cy="461082"/>
            </a:xfrm>
            <a:prstGeom prst="line">
              <a:avLst/>
            </a:prstGeom>
            <a:ln w="3175"/>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DDDB67A6-9859-D226-262E-86F1D8F6C1B5}"/>
                </a:ext>
              </a:extLst>
            </p:cNvPr>
            <p:cNvCxnSpPr/>
            <p:nvPr/>
          </p:nvCxnSpPr>
          <p:spPr>
            <a:xfrm>
              <a:off x="5676900" y="6812280"/>
              <a:ext cx="53340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08ECAA75-1577-FB4A-697A-A817FD847CD7}"/>
                </a:ext>
              </a:extLst>
            </p:cNvPr>
            <p:cNvCxnSpPr/>
            <p:nvPr/>
          </p:nvCxnSpPr>
          <p:spPr>
            <a:xfrm>
              <a:off x="1379220" y="7840980"/>
              <a:ext cx="364236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DF95586C-23FB-FCA7-2784-FF3C23D99880}"/>
                </a:ext>
              </a:extLst>
            </p:cNvPr>
            <p:cNvCxnSpPr/>
            <p:nvPr/>
          </p:nvCxnSpPr>
          <p:spPr>
            <a:xfrm flipV="1">
              <a:off x="1470660" y="7757160"/>
              <a:ext cx="3467100" cy="0"/>
            </a:xfrm>
            <a:prstGeom prst="line">
              <a:avLst/>
            </a:prstGeom>
            <a:ln w="3175"/>
          </p:spPr>
          <p:style>
            <a:lnRef idx="1">
              <a:schemeClr val="dk1"/>
            </a:lnRef>
            <a:fillRef idx="0">
              <a:schemeClr val="dk1"/>
            </a:fillRef>
            <a:effectRef idx="0">
              <a:schemeClr val="dk1"/>
            </a:effectRef>
            <a:fontRef idx="minor">
              <a:schemeClr val="tx1"/>
            </a:fontRef>
          </p:style>
        </p:cxnSp>
        <p:sp>
          <p:nvSpPr>
            <p:cNvPr id="188" name="Oval 187">
              <a:extLst>
                <a:ext uri="{FF2B5EF4-FFF2-40B4-BE49-F238E27FC236}">
                  <a16:creationId xmlns:a16="http://schemas.microsoft.com/office/drawing/2014/main" id="{76DCEF6F-B382-CAD8-114E-E1DEF5548E59}"/>
                </a:ext>
              </a:extLst>
            </p:cNvPr>
            <p:cNvSpPr/>
            <p:nvPr/>
          </p:nvSpPr>
          <p:spPr>
            <a:xfrm>
              <a:off x="5372100" y="7322820"/>
              <a:ext cx="1387929" cy="485103"/>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9" name="Oval 188">
              <a:extLst>
                <a:ext uri="{FF2B5EF4-FFF2-40B4-BE49-F238E27FC236}">
                  <a16:creationId xmlns:a16="http://schemas.microsoft.com/office/drawing/2014/main" id="{25C36BE5-FFA3-8DD4-3708-D63D4FFDB42C}"/>
                </a:ext>
              </a:extLst>
            </p:cNvPr>
            <p:cNvSpPr/>
            <p:nvPr/>
          </p:nvSpPr>
          <p:spPr>
            <a:xfrm>
              <a:off x="2979420" y="6972300"/>
              <a:ext cx="1242786" cy="455159"/>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0" name="Text Box 142">
              <a:extLst>
                <a:ext uri="{FF2B5EF4-FFF2-40B4-BE49-F238E27FC236}">
                  <a16:creationId xmlns:a16="http://schemas.microsoft.com/office/drawing/2014/main" id="{5524F2B0-E865-7E6A-2DE2-03FEF37D19AF}"/>
                </a:ext>
              </a:extLst>
            </p:cNvPr>
            <p:cNvSpPr txBox="1"/>
            <p:nvPr/>
          </p:nvSpPr>
          <p:spPr>
            <a:xfrm>
              <a:off x="1630680" y="7033260"/>
              <a:ext cx="327660" cy="352149"/>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191" name="Straight Connector 190">
              <a:extLst>
                <a:ext uri="{FF2B5EF4-FFF2-40B4-BE49-F238E27FC236}">
                  <a16:creationId xmlns:a16="http://schemas.microsoft.com/office/drawing/2014/main" id="{C917D6D5-B0A7-8756-1064-A57EC36370BB}"/>
                </a:ext>
              </a:extLst>
            </p:cNvPr>
            <p:cNvCxnSpPr/>
            <p:nvPr/>
          </p:nvCxnSpPr>
          <p:spPr>
            <a:xfrm>
              <a:off x="5013960" y="6979920"/>
              <a:ext cx="0" cy="863604"/>
            </a:xfrm>
            <a:prstGeom prst="line">
              <a:avLst/>
            </a:prstGeom>
            <a:ln w="3175"/>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05029FFF-8536-D5F2-85DB-F74816EBB149}"/>
                </a:ext>
              </a:extLst>
            </p:cNvPr>
            <p:cNvCxnSpPr/>
            <p:nvPr/>
          </p:nvCxnSpPr>
          <p:spPr>
            <a:xfrm>
              <a:off x="4937760" y="6979920"/>
              <a:ext cx="0" cy="779759"/>
            </a:xfrm>
            <a:prstGeom prst="line">
              <a:avLst/>
            </a:prstGeom>
            <a:ln w="3175"/>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8EDF1BBF-8BB5-C4C3-B964-7A4EDECBFDBF}"/>
                </a:ext>
              </a:extLst>
            </p:cNvPr>
            <p:cNvCxnSpPr/>
            <p:nvPr/>
          </p:nvCxnSpPr>
          <p:spPr>
            <a:xfrm flipH="1" flipV="1">
              <a:off x="5234940" y="6979920"/>
              <a:ext cx="327660" cy="402456"/>
            </a:xfrm>
            <a:prstGeom prst="line">
              <a:avLst/>
            </a:prstGeom>
            <a:ln w="3175"/>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DDFAE9DF-395D-D60F-B5E1-3C7270264C6B}"/>
                </a:ext>
              </a:extLst>
            </p:cNvPr>
            <p:cNvCxnSpPr/>
            <p:nvPr/>
          </p:nvCxnSpPr>
          <p:spPr>
            <a:xfrm flipH="1">
              <a:off x="3931920" y="6934200"/>
              <a:ext cx="434340" cy="92230"/>
            </a:xfrm>
            <a:prstGeom prst="line">
              <a:avLst/>
            </a:prstGeom>
            <a:ln w="3175"/>
          </p:spPr>
          <p:style>
            <a:lnRef idx="1">
              <a:schemeClr val="dk1"/>
            </a:lnRef>
            <a:fillRef idx="0">
              <a:schemeClr val="dk1"/>
            </a:fillRef>
            <a:effectRef idx="0">
              <a:schemeClr val="dk1"/>
            </a:effectRef>
            <a:fontRef idx="minor">
              <a:schemeClr val="tx1"/>
            </a:fontRef>
          </p:style>
        </p:cxnSp>
        <p:sp>
          <p:nvSpPr>
            <p:cNvPr id="195" name="Oval 194">
              <a:extLst>
                <a:ext uri="{FF2B5EF4-FFF2-40B4-BE49-F238E27FC236}">
                  <a16:creationId xmlns:a16="http://schemas.microsoft.com/office/drawing/2014/main" id="{3C34EBED-4752-25CE-0620-0DE59312EBFF}"/>
                </a:ext>
              </a:extLst>
            </p:cNvPr>
            <p:cNvSpPr/>
            <p:nvPr/>
          </p:nvSpPr>
          <p:spPr>
            <a:xfrm>
              <a:off x="6149340" y="6530340"/>
              <a:ext cx="861060" cy="50307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6" name="Straight Connector 195">
              <a:extLst>
                <a:ext uri="{FF2B5EF4-FFF2-40B4-BE49-F238E27FC236}">
                  <a16:creationId xmlns:a16="http://schemas.microsoft.com/office/drawing/2014/main" id="{A34DBB11-55AA-675A-035B-1C5183E2C02C}"/>
                </a:ext>
              </a:extLst>
            </p:cNvPr>
            <p:cNvCxnSpPr/>
            <p:nvPr/>
          </p:nvCxnSpPr>
          <p:spPr>
            <a:xfrm>
              <a:off x="1470660" y="6560820"/>
              <a:ext cx="0" cy="1198984"/>
            </a:xfrm>
            <a:prstGeom prst="line">
              <a:avLst/>
            </a:prstGeom>
            <a:ln w="3175"/>
          </p:spPr>
          <p:style>
            <a:lnRef idx="1">
              <a:schemeClr val="dk1"/>
            </a:lnRef>
            <a:fillRef idx="0">
              <a:schemeClr val="dk1"/>
            </a:fillRef>
            <a:effectRef idx="0">
              <a:schemeClr val="dk1"/>
            </a:effectRef>
            <a:fontRef idx="minor">
              <a:schemeClr val="tx1"/>
            </a:fontRef>
          </p:style>
        </p:cxnSp>
        <p:sp>
          <p:nvSpPr>
            <p:cNvPr id="197" name="Rectangle 196">
              <a:extLst>
                <a:ext uri="{FF2B5EF4-FFF2-40B4-BE49-F238E27FC236}">
                  <a16:creationId xmlns:a16="http://schemas.microsoft.com/office/drawing/2014/main" id="{6454D168-B830-8203-3E41-98073E87E370}"/>
                </a:ext>
              </a:extLst>
            </p:cNvPr>
            <p:cNvSpPr/>
            <p:nvPr/>
          </p:nvSpPr>
          <p:spPr>
            <a:xfrm>
              <a:off x="4366260" y="6621780"/>
              <a:ext cx="1310640" cy="352149"/>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a:t>
              </a:r>
            </a:p>
          </p:txBody>
        </p:sp>
        <p:sp>
          <p:nvSpPr>
            <p:cNvPr id="198" name="Oval 197">
              <a:extLst>
                <a:ext uri="{FF2B5EF4-FFF2-40B4-BE49-F238E27FC236}">
                  <a16:creationId xmlns:a16="http://schemas.microsoft.com/office/drawing/2014/main" id="{2C91ACE8-C23E-579E-23CC-6F59D0008B3E}"/>
                </a:ext>
              </a:extLst>
            </p:cNvPr>
            <p:cNvSpPr/>
            <p:nvPr/>
          </p:nvSpPr>
          <p:spPr>
            <a:xfrm>
              <a:off x="2758440" y="6286500"/>
              <a:ext cx="1047659" cy="461148"/>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9" name="Straight Connector 198">
              <a:extLst>
                <a:ext uri="{FF2B5EF4-FFF2-40B4-BE49-F238E27FC236}">
                  <a16:creationId xmlns:a16="http://schemas.microsoft.com/office/drawing/2014/main" id="{9B32D594-B691-A9DF-3BC2-C834F32C269E}"/>
                </a:ext>
              </a:extLst>
            </p:cNvPr>
            <p:cNvCxnSpPr/>
            <p:nvPr/>
          </p:nvCxnSpPr>
          <p:spPr>
            <a:xfrm>
              <a:off x="3779520" y="6446520"/>
              <a:ext cx="581297" cy="192844"/>
            </a:xfrm>
            <a:prstGeom prst="line">
              <a:avLst/>
            </a:prstGeom>
            <a:ln w="3175"/>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9E20AC5D-6BFA-D2BE-3BB5-59EDCBC6E745}"/>
                </a:ext>
              </a:extLst>
            </p:cNvPr>
            <p:cNvCxnSpPr/>
            <p:nvPr/>
          </p:nvCxnSpPr>
          <p:spPr>
            <a:xfrm flipH="1">
              <a:off x="5471160" y="6179820"/>
              <a:ext cx="243840" cy="444379"/>
            </a:xfrm>
            <a:prstGeom prst="line">
              <a:avLst/>
            </a:prstGeom>
            <a:ln w="3175"/>
          </p:spPr>
          <p:style>
            <a:lnRef idx="1">
              <a:schemeClr val="dk1"/>
            </a:lnRef>
            <a:fillRef idx="0">
              <a:schemeClr val="dk1"/>
            </a:fillRef>
            <a:effectRef idx="0">
              <a:schemeClr val="dk1"/>
            </a:effectRef>
            <a:fontRef idx="minor">
              <a:schemeClr val="tx1"/>
            </a:fontRef>
          </p:style>
        </p:cxnSp>
        <p:sp>
          <p:nvSpPr>
            <p:cNvPr id="201" name="Oval 200">
              <a:extLst>
                <a:ext uri="{FF2B5EF4-FFF2-40B4-BE49-F238E27FC236}">
                  <a16:creationId xmlns:a16="http://schemas.microsoft.com/office/drawing/2014/main" id="{458D76BA-6052-C423-6CF3-DB96B07EAD3C}"/>
                </a:ext>
              </a:extLst>
            </p:cNvPr>
            <p:cNvSpPr/>
            <p:nvPr/>
          </p:nvSpPr>
          <p:spPr>
            <a:xfrm>
              <a:off x="5715000" y="1661160"/>
              <a:ext cx="1550262" cy="507559"/>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2" name="Oval 201">
              <a:extLst>
                <a:ext uri="{FF2B5EF4-FFF2-40B4-BE49-F238E27FC236}">
                  <a16:creationId xmlns:a16="http://schemas.microsoft.com/office/drawing/2014/main" id="{71E1E19A-9644-27A0-1FCB-A58A7686A3B6}"/>
                </a:ext>
              </a:extLst>
            </p:cNvPr>
            <p:cNvSpPr/>
            <p:nvPr/>
          </p:nvSpPr>
          <p:spPr>
            <a:xfrm>
              <a:off x="5524500" y="5821680"/>
              <a:ext cx="1077686" cy="44917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dealer_id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3" name="Oval 202">
              <a:extLst>
                <a:ext uri="{FF2B5EF4-FFF2-40B4-BE49-F238E27FC236}">
                  <a16:creationId xmlns:a16="http://schemas.microsoft.com/office/drawing/2014/main" id="{A7FFDB71-4092-A293-B2F8-7F7FF97A4782}"/>
                </a:ext>
              </a:extLst>
            </p:cNvPr>
            <p:cNvSpPr/>
            <p:nvPr/>
          </p:nvSpPr>
          <p:spPr>
            <a:xfrm>
              <a:off x="2849880" y="5638800"/>
              <a:ext cx="1401355" cy="49708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4" name="Diamond 203">
              <a:extLst>
                <a:ext uri="{FF2B5EF4-FFF2-40B4-BE49-F238E27FC236}">
                  <a16:creationId xmlns:a16="http://schemas.microsoft.com/office/drawing/2014/main" id="{6154F4BB-CDFD-403E-BCDD-5A9995370922}"/>
                </a:ext>
              </a:extLst>
            </p:cNvPr>
            <p:cNvSpPr/>
            <p:nvPr/>
          </p:nvSpPr>
          <p:spPr>
            <a:xfrm>
              <a:off x="815340" y="5707380"/>
              <a:ext cx="1211580" cy="888758"/>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sp>
          <p:nvSpPr>
            <p:cNvPr id="205" name="Oval 204">
              <a:extLst>
                <a:ext uri="{FF2B5EF4-FFF2-40B4-BE49-F238E27FC236}">
                  <a16:creationId xmlns:a16="http://schemas.microsoft.com/office/drawing/2014/main" id="{5A611BD4-7B59-7BAD-5F15-D3A47EEAE12D}"/>
                </a:ext>
              </a:extLst>
            </p:cNvPr>
            <p:cNvSpPr/>
            <p:nvPr/>
          </p:nvSpPr>
          <p:spPr>
            <a:xfrm>
              <a:off x="1859280" y="5166360"/>
              <a:ext cx="1470660" cy="410841"/>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06" name="Straight Connector 205">
              <a:extLst>
                <a:ext uri="{FF2B5EF4-FFF2-40B4-BE49-F238E27FC236}">
                  <a16:creationId xmlns:a16="http://schemas.microsoft.com/office/drawing/2014/main" id="{F9DDF6D5-0C06-56A3-3A59-BB49D915F394}"/>
                </a:ext>
              </a:extLst>
            </p:cNvPr>
            <p:cNvCxnSpPr/>
            <p:nvPr/>
          </p:nvCxnSpPr>
          <p:spPr>
            <a:xfrm>
              <a:off x="1371600" y="6560820"/>
              <a:ext cx="7620" cy="1282830"/>
            </a:xfrm>
            <a:prstGeom prst="line">
              <a:avLst/>
            </a:prstGeom>
            <a:ln w="3175"/>
          </p:spPr>
          <p:style>
            <a:lnRef idx="1">
              <a:schemeClr val="dk1"/>
            </a:lnRef>
            <a:fillRef idx="0">
              <a:schemeClr val="dk1"/>
            </a:fillRef>
            <a:effectRef idx="0">
              <a:schemeClr val="dk1"/>
            </a:effectRef>
            <a:fontRef idx="minor">
              <a:schemeClr val="tx1"/>
            </a:fontRef>
          </p:style>
        </p:cxnSp>
        <p:sp>
          <p:nvSpPr>
            <p:cNvPr id="207" name="Oval 206">
              <a:extLst>
                <a:ext uri="{FF2B5EF4-FFF2-40B4-BE49-F238E27FC236}">
                  <a16:creationId xmlns:a16="http://schemas.microsoft.com/office/drawing/2014/main" id="{B281AC2D-C410-C917-66B0-51338200EF46}"/>
                </a:ext>
              </a:extLst>
            </p:cNvPr>
            <p:cNvSpPr/>
            <p:nvPr/>
          </p:nvSpPr>
          <p:spPr>
            <a:xfrm>
              <a:off x="5486400" y="4160520"/>
              <a:ext cx="1410375"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8" name="Oval 207">
              <a:extLst>
                <a:ext uri="{FF2B5EF4-FFF2-40B4-BE49-F238E27FC236}">
                  <a16:creationId xmlns:a16="http://schemas.microsoft.com/office/drawing/2014/main" id="{D0BAB576-C748-EB1A-9062-D5FE9C3119A7}"/>
                </a:ext>
              </a:extLst>
            </p:cNvPr>
            <p:cNvSpPr/>
            <p:nvPr/>
          </p:nvSpPr>
          <p:spPr>
            <a:xfrm>
              <a:off x="5234940" y="4541520"/>
              <a:ext cx="1410375"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9" name="Oval 208">
              <a:extLst>
                <a:ext uri="{FF2B5EF4-FFF2-40B4-BE49-F238E27FC236}">
                  <a16:creationId xmlns:a16="http://schemas.microsoft.com/office/drawing/2014/main" id="{3C35CEE9-FD4E-E65C-F1E5-BD0CAA54A473}"/>
                </a:ext>
              </a:extLst>
            </p:cNvPr>
            <p:cNvSpPr/>
            <p:nvPr/>
          </p:nvSpPr>
          <p:spPr>
            <a:xfrm>
              <a:off x="5234940" y="2545080"/>
              <a:ext cx="1410375"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Phone_no</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0" name="Oval 209">
              <a:extLst>
                <a:ext uri="{FF2B5EF4-FFF2-40B4-BE49-F238E27FC236}">
                  <a16:creationId xmlns:a16="http://schemas.microsoft.com/office/drawing/2014/main" id="{B179D79B-668A-58BD-D613-3711F5F78B74}"/>
                </a:ext>
              </a:extLst>
            </p:cNvPr>
            <p:cNvSpPr/>
            <p:nvPr/>
          </p:nvSpPr>
          <p:spPr>
            <a:xfrm>
              <a:off x="5654040" y="2987040"/>
              <a:ext cx="1410375"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1" name="Oval 210">
              <a:extLst>
                <a:ext uri="{FF2B5EF4-FFF2-40B4-BE49-F238E27FC236}">
                  <a16:creationId xmlns:a16="http://schemas.microsoft.com/office/drawing/2014/main" id="{2D1609DD-3738-293C-1D93-9C5C1D41F2BE}"/>
                </a:ext>
              </a:extLst>
            </p:cNvPr>
            <p:cNvSpPr/>
            <p:nvPr/>
          </p:nvSpPr>
          <p:spPr>
            <a:xfrm>
              <a:off x="3573780" y="3893820"/>
              <a:ext cx="1126258"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2" name="Oval 211">
              <a:extLst>
                <a:ext uri="{FF2B5EF4-FFF2-40B4-BE49-F238E27FC236}">
                  <a16:creationId xmlns:a16="http://schemas.microsoft.com/office/drawing/2014/main" id="{53EEB362-3B39-538B-2572-700F312B1AF5}"/>
                </a:ext>
              </a:extLst>
            </p:cNvPr>
            <p:cNvSpPr/>
            <p:nvPr/>
          </p:nvSpPr>
          <p:spPr>
            <a:xfrm>
              <a:off x="3474720" y="2705100"/>
              <a:ext cx="1410375"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13" name="Straight Connector 212">
              <a:extLst>
                <a:ext uri="{FF2B5EF4-FFF2-40B4-BE49-F238E27FC236}">
                  <a16:creationId xmlns:a16="http://schemas.microsoft.com/office/drawing/2014/main" id="{9A158ECF-B492-19FB-A354-339A954B1EA9}"/>
                </a:ext>
              </a:extLst>
            </p:cNvPr>
            <p:cNvCxnSpPr/>
            <p:nvPr/>
          </p:nvCxnSpPr>
          <p:spPr>
            <a:xfrm>
              <a:off x="4488180" y="3086100"/>
              <a:ext cx="217684" cy="443963"/>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F15B173-3E6F-73F1-F5F8-C197CCD8FDE8}"/>
                </a:ext>
              </a:extLst>
            </p:cNvPr>
            <p:cNvCxnSpPr/>
            <p:nvPr/>
          </p:nvCxnSpPr>
          <p:spPr>
            <a:xfrm flipV="1">
              <a:off x="4640580" y="3901440"/>
              <a:ext cx="132800" cy="92868"/>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2AC37FD7-CA4B-56E5-59E0-4D60FB252043}"/>
                </a:ext>
              </a:extLst>
            </p:cNvPr>
            <p:cNvCxnSpPr/>
            <p:nvPr/>
          </p:nvCxnSpPr>
          <p:spPr>
            <a:xfrm flipH="1" flipV="1">
              <a:off x="5295900" y="3893820"/>
              <a:ext cx="78163" cy="710418"/>
            </a:xfrm>
            <a:prstGeom prst="line">
              <a:avLst/>
            </a:prstGeom>
          </p:spPr>
          <p:style>
            <a:lnRef idx="1">
              <a:schemeClr val="dk1"/>
            </a:lnRef>
            <a:fillRef idx="0">
              <a:schemeClr val="dk1"/>
            </a:fillRef>
            <a:effectRef idx="0">
              <a:schemeClr val="dk1"/>
            </a:effectRef>
            <a:fontRef idx="minor">
              <a:schemeClr val="tx1"/>
            </a:fontRef>
          </p:style>
        </p:cxnSp>
        <p:cxnSp>
          <p:nvCxnSpPr>
            <p:cNvPr id="216" name="Straight Connector 215">
              <a:extLst>
                <a:ext uri="{FF2B5EF4-FFF2-40B4-BE49-F238E27FC236}">
                  <a16:creationId xmlns:a16="http://schemas.microsoft.com/office/drawing/2014/main" id="{BB9FF1C1-F813-2009-6AC7-50A322D5029C}"/>
                </a:ext>
              </a:extLst>
            </p:cNvPr>
            <p:cNvCxnSpPr/>
            <p:nvPr/>
          </p:nvCxnSpPr>
          <p:spPr>
            <a:xfrm flipH="1" flipV="1">
              <a:off x="5554980" y="3909060"/>
              <a:ext cx="114935" cy="330590"/>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Connector 216">
              <a:extLst>
                <a:ext uri="{FF2B5EF4-FFF2-40B4-BE49-F238E27FC236}">
                  <a16:creationId xmlns:a16="http://schemas.microsoft.com/office/drawing/2014/main" id="{02D632F2-5BCE-118B-6A57-507F66DD59E9}"/>
                </a:ext>
              </a:extLst>
            </p:cNvPr>
            <p:cNvCxnSpPr/>
            <p:nvPr/>
          </p:nvCxnSpPr>
          <p:spPr>
            <a:xfrm flipH="1">
              <a:off x="5562600" y="3314700"/>
              <a:ext cx="369837" cy="207747"/>
            </a:xfrm>
            <a:prstGeom prst="line">
              <a:avLst/>
            </a:prstGeom>
          </p:spPr>
          <p:style>
            <a:lnRef idx="1">
              <a:schemeClr val="dk1"/>
            </a:lnRef>
            <a:fillRef idx="0">
              <a:schemeClr val="dk1"/>
            </a:fillRef>
            <a:effectRef idx="0">
              <a:schemeClr val="dk1"/>
            </a:effectRef>
            <a:fontRef idx="minor">
              <a:schemeClr val="tx1"/>
            </a:fontRef>
          </p:style>
        </p:cxnSp>
        <p:cxnSp>
          <p:nvCxnSpPr>
            <p:cNvPr id="218" name="Straight Connector 217">
              <a:extLst>
                <a:ext uri="{FF2B5EF4-FFF2-40B4-BE49-F238E27FC236}">
                  <a16:creationId xmlns:a16="http://schemas.microsoft.com/office/drawing/2014/main" id="{E2A6DBCB-5BEA-BD7B-CC35-93B6987EF651}"/>
                </a:ext>
              </a:extLst>
            </p:cNvPr>
            <p:cNvCxnSpPr/>
            <p:nvPr/>
          </p:nvCxnSpPr>
          <p:spPr>
            <a:xfrm flipH="1">
              <a:off x="5463540" y="2910840"/>
              <a:ext cx="206375" cy="620982"/>
            </a:xfrm>
            <a:prstGeom prst="line">
              <a:avLst/>
            </a:prstGeom>
          </p:spPr>
          <p:style>
            <a:lnRef idx="1">
              <a:schemeClr val="dk1"/>
            </a:lnRef>
            <a:fillRef idx="0">
              <a:schemeClr val="dk1"/>
            </a:fillRef>
            <a:effectRef idx="0">
              <a:schemeClr val="dk1"/>
            </a:effectRef>
            <a:fontRef idx="minor">
              <a:schemeClr val="tx1"/>
            </a:fontRef>
          </p:style>
        </p:cxnSp>
        <p:sp>
          <p:nvSpPr>
            <p:cNvPr id="219" name="Oval 218">
              <a:extLst>
                <a:ext uri="{FF2B5EF4-FFF2-40B4-BE49-F238E27FC236}">
                  <a16:creationId xmlns:a16="http://schemas.microsoft.com/office/drawing/2014/main" id="{B97B972F-D111-E0D2-2E66-0E9AB3453CF9}"/>
                </a:ext>
              </a:extLst>
            </p:cNvPr>
            <p:cNvSpPr/>
            <p:nvPr/>
          </p:nvSpPr>
          <p:spPr>
            <a:xfrm>
              <a:off x="3665220" y="4320540"/>
              <a:ext cx="1126258" cy="381372"/>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address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0" name="Straight Connector 219">
              <a:extLst>
                <a:ext uri="{FF2B5EF4-FFF2-40B4-BE49-F238E27FC236}">
                  <a16:creationId xmlns:a16="http://schemas.microsoft.com/office/drawing/2014/main" id="{E7B1684E-A01E-BC75-97C1-D4A20F2B7A93}"/>
                </a:ext>
              </a:extLst>
            </p:cNvPr>
            <p:cNvCxnSpPr/>
            <p:nvPr/>
          </p:nvCxnSpPr>
          <p:spPr>
            <a:xfrm flipV="1">
              <a:off x="4792980" y="3909060"/>
              <a:ext cx="147508" cy="57396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6619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2B4F67-3872-5BC8-93E5-E7005202B0BA}"/>
              </a:ext>
            </a:extLst>
          </p:cNvPr>
          <p:cNvSpPr>
            <a:spLocks noGrp="1"/>
          </p:cNvSpPr>
          <p:nvPr>
            <p:ph type="ctrTitle"/>
          </p:nvPr>
        </p:nvSpPr>
        <p:spPr>
          <a:xfrm>
            <a:off x="2306730" y="75744"/>
            <a:ext cx="8791575" cy="2219222"/>
          </a:xfrm>
        </p:spPr>
        <p:txBody>
          <a:bodyPr/>
          <a:lstStyle/>
          <a:p>
            <a:pPr algn="ctr"/>
            <a:r>
              <a:rPr lang="en-US" sz="4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Database Design</a:t>
            </a:r>
            <a:br>
              <a:rPr lang="en-US" sz="4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tx2"/>
              </a:solidFill>
            </a:endParaRPr>
          </a:p>
        </p:txBody>
      </p:sp>
      <p:sp>
        <p:nvSpPr>
          <p:cNvPr id="11" name="Subtitle 10">
            <a:extLst>
              <a:ext uri="{FF2B5EF4-FFF2-40B4-BE49-F238E27FC236}">
                <a16:creationId xmlns:a16="http://schemas.microsoft.com/office/drawing/2014/main" id="{5813BBB7-5E1F-DFDF-0826-0A88D10A7910}"/>
              </a:ext>
            </a:extLst>
          </p:cNvPr>
          <p:cNvSpPr>
            <a:spLocks noGrp="1"/>
          </p:cNvSpPr>
          <p:nvPr>
            <p:ph type="subTitle" idx="1"/>
          </p:nvPr>
        </p:nvSpPr>
        <p:spPr>
          <a:xfrm>
            <a:off x="1939179" y="1999130"/>
            <a:ext cx="9006728" cy="842681"/>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Introduction</a:t>
            </a:r>
          </a:p>
          <a:p>
            <a:endParaRPr lang="en-US"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5A72BB53-5C18-4ABF-963F-403E0323317A}"/>
              </a:ext>
            </a:extLst>
          </p:cNvPr>
          <p:cNvSpPr>
            <a:spLocks noGrp="1"/>
          </p:cNvSpPr>
          <p:nvPr>
            <p:ph type="sldNum" sz="quarter" idx="12"/>
          </p:nvPr>
        </p:nvSpPr>
        <p:spPr/>
        <p:txBody>
          <a:bodyPr/>
          <a:lstStyle/>
          <a:p>
            <a:fld id="{B6C1CDFA-4539-4CAB-9CA5-578801A8D1B3}" type="slidenum">
              <a:rPr lang="en-IN" smtClean="0"/>
              <a:pPr/>
              <a:t>2</a:t>
            </a:fld>
            <a:endParaRPr lang="en-IN" dirty="0"/>
          </a:p>
        </p:txBody>
      </p:sp>
      <p:sp>
        <p:nvSpPr>
          <p:cNvPr id="13" name="TextBox 12">
            <a:extLst>
              <a:ext uri="{FF2B5EF4-FFF2-40B4-BE49-F238E27FC236}">
                <a16:creationId xmlns:a16="http://schemas.microsoft.com/office/drawing/2014/main" id="{1932B7C1-4062-CABD-C035-4898701D249F}"/>
              </a:ext>
            </a:extLst>
          </p:cNvPr>
          <p:cNvSpPr txBox="1"/>
          <p:nvPr/>
        </p:nvSpPr>
        <p:spPr>
          <a:xfrm>
            <a:off x="1939178" y="2841811"/>
            <a:ext cx="9006728" cy="1631216"/>
          </a:xfrm>
          <a:prstGeom prst="rect">
            <a:avLst/>
          </a:prstGeom>
          <a:noFill/>
        </p:spPr>
        <p:txBody>
          <a:bodyPr wrap="square">
            <a:spAutoFit/>
          </a:bodyPr>
          <a:lstStyle/>
          <a:p>
            <a:r>
              <a:rPr lang="en-US" sz="2000" dirty="0">
                <a:solidFill>
                  <a:schemeClr val="tx2">
                    <a:lumMod val="40000"/>
                    <a:lumOff val="60000"/>
                  </a:schemeClr>
                </a:solidFill>
                <a:latin typeface="Times New Roman" panose="02020603050405020304" pitchFamily="18" charset="0"/>
                <a:cs typeface="Times New Roman" panose="02020603050405020304" pitchFamily="18" charset="0"/>
              </a:rPr>
              <a:t>Database is a collection of related data. Relational database stores data in a     table or relations. The data stored in a relation are arranged in records. Each record consists of set of attributes. Fields can be referred to characteristics of records. This document describes the table that is used to design software, its attributes, data types, constraints and relationship among those tables.</a:t>
            </a:r>
          </a:p>
        </p:txBody>
      </p:sp>
    </p:spTree>
    <p:extLst>
      <p:ext uri="{BB962C8B-B14F-4D97-AF65-F5344CB8AC3E}">
        <p14:creationId xmlns:p14="http://schemas.microsoft.com/office/powerpoint/2010/main" val="343032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D4EB6-3830-E59E-2EC8-B077493291EE}"/>
              </a:ext>
            </a:extLst>
          </p:cNvPr>
          <p:cNvSpPr>
            <a:spLocks noGrp="1"/>
          </p:cNvSpPr>
          <p:nvPr>
            <p:ph type="sldNum" sz="quarter" idx="12"/>
          </p:nvPr>
        </p:nvSpPr>
        <p:spPr/>
        <p:txBody>
          <a:bodyPr/>
          <a:lstStyle/>
          <a:p>
            <a:fld id="{B6C1CDFA-4539-4CAB-9CA5-578801A8D1B3}" type="slidenum">
              <a:rPr lang="en-IN" smtClean="0"/>
              <a:pPr/>
              <a:t>20</a:t>
            </a:fld>
            <a:endParaRPr lang="en-IN"/>
          </a:p>
        </p:txBody>
      </p:sp>
      <p:grpSp>
        <p:nvGrpSpPr>
          <p:cNvPr id="3" name="Group 2">
            <a:extLst>
              <a:ext uri="{FF2B5EF4-FFF2-40B4-BE49-F238E27FC236}">
                <a16:creationId xmlns:a16="http://schemas.microsoft.com/office/drawing/2014/main" id="{CF74A0A6-B46E-2105-22FF-B341566A9F5E}"/>
              </a:ext>
            </a:extLst>
          </p:cNvPr>
          <p:cNvGrpSpPr/>
          <p:nvPr/>
        </p:nvGrpSpPr>
        <p:grpSpPr>
          <a:xfrm>
            <a:off x="2617694" y="179294"/>
            <a:ext cx="7360024" cy="6508377"/>
            <a:chOff x="2617694" y="179294"/>
            <a:chExt cx="7360024" cy="6508377"/>
          </a:xfrm>
        </p:grpSpPr>
        <p:grpSp>
          <p:nvGrpSpPr>
            <p:cNvPr id="177" name="Group 176">
              <a:extLst>
                <a:ext uri="{FF2B5EF4-FFF2-40B4-BE49-F238E27FC236}">
                  <a16:creationId xmlns:a16="http://schemas.microsoft.com/office/drawing/2014/main" id="{01AC2C31-B0AA-E5BE-843B-0CC2031E78F0}"/>
                </a:ext>
              </a:extLst>
            </p:cNvPr>
            <p:cNvGrpSpPr/>
            <p:nvPr/>
          </p:nvGrpSpPr>
          <p:grpSpPr>
            <a:xfrm>
              <a:off x="2617694" y="179294"/>
              <a:ext cx="7360024" cy="6508377"/>
              <a:chOff x="0" y="0"/>
              <a:chExt cx="6888480" cy="8656320"/>
            </a:xfrm>
          </p:grpSpPr>
          <p:grpSp>
            <p:nvGrpSpPr>
              <p:cNvPr id="178" name="Group 177">
                <a:extLst>
                  <a:ext uri="{FF2B5EF4-FFF2-40B4-BE49-F238E27FC236}">
                    <a16:creationId xmlns:a16="http://schemas.microsoft.com/office/drawing/2014/main" id="{2AB2A189-B9AA-3416-3B4B-309FDFBBD384}"/>
                  </a:ext>
                </a:extLst>
              </p:cNvPr>
              <p:cNvGrpSpPr/>
              <p:nvPr/>
            </p:nvGrpSpPr>
            <p:grpSpPr>
              <a:xfrm>
                <a:off x="190500" y="0"/>
                <a:ext cx="6697980" cy="8145780"/>
                <a:chOff x="0" y="0"/>
                <a:chExt cx="6697980" cy="8145780"/>
              </a:xfrm>
            </p:grpSpPr>
            <p:sp>
              <p:nvSpPr>
                <p:cNvPr id="181" name="Oval 180">
                  <a:extLst>
                    <a:ext uri="{FF2B5EF4-FFF2-40B4-BE49-F238E27FC236}">
                      <a16:creationId xmlns:a16="http://schemas.microsoft.com/office/drawing/2014/main" id="{A9CA48AD-5216-776F-FB80-16F37FB3AA4C}"/>
                    </a:ext>
                  </a:extLst>
                </p:cNvPr>
                <p:cNvSpPr/>
                <p:nvPr/>
              </p:nvSpPr>
              <p:spPr>
                <a:xfrm>
                  <a:off x="662940" y="137160"/>
                  <a:ext cx="815340" cy="4724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82" name="Straight Connector 181">
                  <a:extLst>
                    <a:ext uri="{FF2B5EF4-FFF2-40B4-BE49-F238E27FC236}">
                      <a16:creationId xmlns:a16="http://schemas.microsoft.com/office/drawing/2014/main" id="{BE12610E-1A16-F290-66DB-95953DED8FBD}"/>
                    </a:ext>
                  </a:extLst>
                </p:cNvPr>
                <p:cNvCxnSpPr/>
                <p:nvPr/>
              </p:nvCxnSpPr>
              <p:spPr>
                <a:xfrm>
                  <a:off x="1478280" y="373380"/>
                  <a:ext cx="426720" cy="0"/>
                </a:xfrm>
                <a:prstGeom prst="line">
                  <a:avLst/>
                </a:prstGeom>
                <a:ln w="3175"/>
              </p:spPr>
              <p:style>
                <a:lnRef idx="1">
                  <a:schemeClr val="dk1"/>
                </a:lnRef>
                <a:fillRef idx="0">
                  <a:schemeClr val="dk1"/>
                </a:fillRef>
                <a:effectRef idx="0">
                  <a:schemeClr val="dk1"/>
                </a:effectRef>
                <a:fontRef idx="minor">
                  <a:schemeClr val="tx1"/>
                </a:fontRef>
              </p:style>
            </p:cxnSp>
            <p:sp>
              <p:nvSpPr>
                <p:cNvPr id="183" name="Diamond 182">
                  <a:extLst>
                    <a:ext uri="{FF2B5EF4-FFF2-40B4-BE49-F238E27FC236}">
                      <a16:creationId xmlns:a16="http://schemas.microsoft.com/office/drawing/2014/main" id="{8DAA496F-EBB1-01A1-B027-6E4F8E12B695}"/>
                    </a:ext>
                  </a:extLst>
                </p:cNvPr>
                <p:cNvSpPr/>
                <p:nvPr/>
              </p:nvSpPr>
              <p:spPr>
                <a:xfrm>
                  <a:off x="1905000" y="0"/>
                  <a:ext cx="1318260" cy="73914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84" name="Straight Connector 183">
                  <a:extLst>
                    <a:ext uri="{FF2B5EF4-FFF2-40B4-BE49-F238E27FC236}">
                      <a16:creationId xmlns:a16="http://schemas.microsoft.com/office/drawing/2014/main" id="{C7418EED-B36D-7C66-DC5A-AFC4C977F245}"/>
                    </a:ext>
                  </a:extLst>
                </p:cNvPr>
                <p:cNvCxnSpPr/>
                <p:nvPr/>
              </p:nvCxnSpPr>
              <p:spPr>
                <a:xfrm flipV="1">
                  <a:off x="3162300" y="327660"/>
                  <a:ext cx="81534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1DFEE874-817D-01C6-04CC-A5FE97A7777B}"/>
                    </a:ext>
                  </a:extLst>
                </p:cNvPr>
                <p:cNvCxnSpPr/>
                <p:nvPr/>
              </p:nvCxnSpPr>
              <p:spPr>
                <a:xfrm>
                  <a:off x="3162300" y="411480"/>
                  <a:ext cx="736282" cy="0"/>
                </a:xfrm>
                <a:prstGeom prst="line">
                  <a:avLst/>
                </a:prstGeom>
                <a:ln w="3175"/>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09EFAD7D-6600-F84C-C536-4C27B72AF5A8}"/>
                    </a:ext>
                  </a:extLst>
                </p:cNvPr>
                <p:cNvCxnSpPr/>
                <p:nvPr/>
              </p:nvCxnSpPr>
              <p:spPr>
                <a:xfrm>
                  <a:off x="3901440" y="411480"/>
                  <a:ext cx="0" cy="510540"/>
                </a:xfrm>
                <a:prstGeom prst="line">
                  <a:avLst/>
                </a:prstGeom>
                <a:ln w="3175"/>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C4900667-E86B-A44B-33AF-01788AAB095F}"/>
                    </a:ext>
                  </a:extLst>
                </p:cNvPr>
                <p:cNvCxnSpPr/>
                <p:nvPr/>
              </p:nvCxnSpPr>
              <p:spPr>
                <a:xfrm>
                  <a:off x="3985260" y="327660"/>
                  <a:ext cx="0" cy="594360"/>
                </a:xfrm>
                <a:prstGeom prst="line">
                  <a:avLst/>
                </a:prstGeom>
                <a:ln w="3175"/>
              </p:spPr>
              <p:style>
                <a:lnRef idx="1">
                  <a:schemeClr val="dk1"/>
                </a:lnRef>
                <a:fillRef idx="0">
                  <a:schemeClr val="dk1"/>
                </a:fillRef>
                <a:effectRef idx="0">
                  <a:schemeClr val="dk1"/>
                </a:effectRef>
                <a:fontRef idx="minor">
                  <a:schemeClr val="tx1"/>
                </a:fontRef>
              </p:style>
            </p:cxnSp>
            <p:grpSp>
              <p:nvGrpSpPr>
                <p:cNvPr id="188" name="Group 187">
                  <a:extLst>
                    <a:ext uri="{FF2B5EF4-FFF2-40B4-BE49-F238E27FC236}">
                      <a16:creationId xmlns:a16="http://schemas.microsoft.com/office/drawing/2014/main" id="{59A129F5-C7F1-3FF5-9ECB-16713412B816}"/>
                    </a:ext>
                  </a:extLst>
                </p:cNvPr>
                <p:cNvGrpSpPr/>
                <p:nvPr/>
              </p:nvGrpSpPr>
              <p:grpSpPr>
                <a:xfrm>
                  <a:off x="3345180" y="922020"/>
                  <a:ext cx="1211580" cy="510540"/>
                  <a:chOff x="0" y="0"/>
                  <a:chExt cx="1211580" cy="510540"/>
                </a:xfrm>
              </p:grpSpPr>
              <p:sp>
                <p:nvSpPr>
                  <p:cNvPr id="261" name="Rectangle 260">
                    <a:extLst>
                      <a:ext uri="{FF2B5EF4-FFF2-40B4-BE49-F238E27FC236}">
                        <a16:creationId xmlns:a16="http://schemas.microsoft.com/office/drawing/2014/main" id="{5416553B-2365-0816-0B77-4EE4ED668F10}"/>
                      </a:ext>
                    </a:extLst>
                  </p:cNvPr>
                  <p:cNvSpPr/>
                  <p:nvPr/>
                </p:nvSpPr>
                <p:spPr>
                  <a:xfrm>
                    <a:off x="0" y="0"/>
                    <a:ext cx="1211580" cy="51054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2" name="Rectangle 261">
                    <a:extLst>
                      <a:ext uri="{FF2B5EF4-FFF2-40B4-BE49-F238E27FC236}">
                        <a16:creationId xmlns:a16="http://schemas.microsoft.com/office/drawing/2014/main" id="{C467D1F2-50F0-07A2-703A-ED9AAA128305}"/>
                      </a:ext>
                    </a:extLst>
                  </p:cNvPr>
                  <p:cNvSpPr/>
                  <p:nvPr/>
                </p:nvSpPr>
                <p:spPr>
                  <a:xfrm>
                    <a:off x="91440" y="99060"/>
                    <a:ext cx="1013460" cy="31242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Cart</a:t>
                    </a:r>
                  </a:p>
                </p:txBody>
              </p:sp>
            </p:grpSp>
            <p:cxnSp>
              <p:nvCxnSpPr>
                <p:cNvPr id="189" name="Straight Connector 188">
                  <a:extLst>
                    <a:ext uri="{FF2B5EF4-FFF2-40B4-BE49-F238E27FC236}">
                      <a16:creationId xmlns:a16="http://schemas.microsoft.com/office/drawing/2014/main" id="{9E5A145D-85C1-1CED-FFBB-730B7F67ECAD}"/>
                    </a:ext>
                  </a:extLst>
                </p:cNvPr>
                <p:cNvCxnSpPr/>
                <p:nvPr/>
              </p:nvCxnSpPr>
              <p:spPr>
                <a:xfrm>
                  <a:off x="3901440" y="1432560"/>
                  <a:ext cx="0" cy="548640"/>
                </a:xfrm>
                <a:prstGeom prst="line">
                  <a:avLst/>
                </a:prstGeom>
                <a:ln w="3175"/>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906D6AF6-59F7-7663-612D-74DB1DEDDD4F}"/>
                    </a:ext>
                  </a:extLst>
                </p:cNvPr>
                <p:cNvCxnSpPr/>
                <p:nvPr/>
              </p:nvCxnSpPr>
              <p:spPr>
                <a:xfrm>
                  <a:off x="3985260" y="1432560"/>
                  <a:ext cx="0" cy="548640"/>
                </a:xfrm>
                <a:prstGeom prst="line">
                  <a:avLst/>
                </a:prstGeom>
                <a:ln w="3175"/>
              </p:spPr>
              <p:style>
                <a:lnRef idx="1">
                  <a:schemeClr val="dk1"/>
                </a:lnRef>
                <a:fillRef idx="0">
                  <a:schemeClr val="dk1"/>
                </a:fillRef>
                <a:effectRef idx="0">
                  <a:schemeClr val="dk1"/>
                </a:effectRef>
                <a:fontRef idx="minor">
                  <a:schemeClr val="tx1"/>
                </a:fontRef>
              </p:style>
            </p:cxnSp>
            <p:sp>
              <p:nvSpPr>
                <p:cNvPr id="191" name="Diamond 190">
                  <a:extLst>
                    <a:ext uri="{FF2B5EF4-FFF2-40B4-BE49-F238E27FC236}">
                      <a16:creationId xmlns:a16="http://schemas.microsoft.com/office/drawing/2014/main" id="{2E9B7AE1-3C17-8987-EE04-2422B2BF6308}"/>
                    </a:ext>
                  </a:extLst>
                </p:cNvPr>
                <p:cNvSpPr/>
                <p:nvPr/>
              </p:nvSpPr>
              <p:spPr>
                <a:xfrm>
                  <a:off x="3261360" y="1965960"/>
                  <a:ext cx="1356360" cy="88392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cxnSp>
              <p:nvCxnSpPr>
                <p:cNvPr id="192" name="Straight Connector 191">
                  <a:extLst>
                    <a:ext uri="{FF2B5EF4-FFF2-40B4-BE49-F238E27FC236}">
                      <a16:creationId xmlns:a16="http://schemas.microsoft.com/office/drawing/2014/main" id="{CD9CD305-9276-DCEA-0425-5F2CAE020A75}"/>
                    </a:ext>
                  </a:extLst>
                </p:cNvPr>
                <p:cNvCxnSpPr/>
                <p:nvPr/>
              </p:nvCxnSpPr>
              <p:spPr>
                <a:xfrm flipH="1">
                  <a:off x="3931920" y="2834640"/>
                  <a:ext cx="0" cy="350520"/>
                </a:xfrm>
                <a:prstGeom prst="line">
                  <a:avLst/>
                </a:prstGeom>
                <a:ln w="3175"/>
              </p:spPr>
              <p:style>
                <a:lnRef idx="1">
                  <a:schemeClr val="dk1"/>
                </a:lnRef>
                <a:fillRef idx="0">
                  <a:schemeClr val="dk1"/>
                </a:fillRef>
                <a:effectRef idx="0">
                  <a:schemeClr val="dk1"/>
                </a:effectRef>
                <a:fontRef idx="minor">
                  <a:schemeClr val="tx1"/>
                </a:fontRef>
              </p:style>
            </p:cxnSp>
            <p:sp>
              <p:nvSpPr>
                <p:cNvPr id="193" name="Oval 192">
                  <a:extLst>
                    <a:ext uri="{FF2B5EF4-FFF2-40B4-BE49-F238E27FC236}">
                      <a16:creationId xmlns:a16="http://schemas.microsoft.com/office/drawing/2014/main" id="{5E2CDE4C-6E90-45A4-CB8E-0BD6B1745DCB}"/>
                    </a:ext>
                  </a:extLst>
                </p:cNvPr>
                <p:cNvSpPr/>
                <p:nvPr/>
              </p:nvSpPr>
              <p:spPr>
                <a:xfrm>
                  <a:off x="4587240" y="297180"/>
                  <a:ext cx="1303020" cy="48768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4" name="Straight Connector 193">
                  <a:extLst>
                    <a:ext uri="{FF2B5EF4-FFF2-40B4-BE49-F238E27FC236}">
                      <a16:creationId xmlns:a16="http://schemas.microsoft.com/office/drawing/2014/main" id="{3FF4A66B-44FC-7D18-4D87-4BB58C133A79}"/>
                    </a:ext>
                  </a:extLst>
                </p:cNvPr>
                <p:cNvCxnSpPr/>
                <p:nvPr/>
              </p:nvCxnSpPr>
              <p:spPr>
                <a:xfrm flipV="1">
                  <a:off x="4358640" y="662940"/>
                  <a:ext cx="304800" cy="259080"/>
                </a:xfrm>
                <a:prstGeom prst="line">
                  <a:avLst/>
                </a:prstGeom>
                <a:ln w="3175"/>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EABABA5B-8937-CFCF-B425-BF68F729F567}"/>
                    </a:ext>
                  </a:extLst>
                </p:cNvPr>
                <p:cNvCxnSpPr/>
                <p:nvPr/>
              </p:nvCxnSpPr>
              <p:spPr>
                <a:xfrm>
                  <a:off x="4556760" y="1196340"/>
                  <a:ext cx="434340" cy="0"/>
                </a:xfrm>
                <a:prstGeom prst="line">
                  <a:avLst/>
                </a:prstGeom>
                <a:ln w="3175"/>
              </p:spPr>
              <p:style>
                <a:lnRef idx="1">
                  <a:schemeClr val="dk1"/>
                </a:lnRef>
                <a:fillRef idx="0">
                  <a:schemeClr val="dk1"/>
                </a:fillRef>
                <a:effectRef idx="0">
                  <a:schemeClr val="dk1"/>
                </a:effectRef>
                <a:fontRef idx="minor">
                  <a:schemeClr val="tx1"/>
                </a:fontRef>
              </p:style>
            </p:cxnSp>
            <p:sp>
              <p:nvSpPr>
                <p:cNvPr id="196" name="Oval 195">
                  <a:extLst>
                    <a:ext uri="{FF2B5EF4-FFF2-40B4-BE49-F238E27FC236}">
                      <a16:creationId xmlns:a16="http://schemas.microsoft.com/office/drawing/2014/main" id="{1698C35A-BF4B-DC39-D1BA-7F815C35A9FA}"/>
                    </a:ext>
                  </a:extLst>
                </p:cNvPr>
                <p:cNvSpPr/>
                <p:nvPr/>
              </p:nvSpPr>
              <p:spPr>
                <a:xfrm>
                  <a:off x="4991100" y="929640"/>
                  <a:ext cx="1432560" cy="52578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7" name="Straight Connector 196">
                  <a:extLst>
                    <a:ext uri="{FF2B5EF4-FFF2-40B4-BE49-F238E27FC236}">
                      <a16:creationId xmlns:a16="http://schemas.microsoft.com/office/drawing/2014/main" id="{FE4CCAF3-BF09-9064-6724-4419AF9034A9}"/>
                    </a:ext>
                  </a:extLst>
                </p:cNvPr>
                <p:cNvCxnSpPr/>
                <p:nvPr/>
              </p:nvCxnSpPr>
              <p:spPr>
                <a:xfrm>
                  <a:off x="4434840" y="1432560"/>
                  <a:ext cx="449580" cy="274320"/>
                </a:xfrm>
                <a:prstGeom prst="line">
                  <a:avLst/>
                </a:prstGeom>
                <a:ln w="3175"/>
              </p:spPr>
              <p:style>
                <a:lnRef idx="1">
                  <a:schemeClr val="dk1"/>
                </a:lnRef>
                <a:fillRef idx="0">
                  <a:schemeClr val="dk1"/>
                </a:fillRef>
                <a:effectRef idx="0">
                  <a:schemeClr val="dk1"/>
                </a:effectRef>
                <a:fontRef idx="minor">
                  <a:schemeClr val="tx1"/>
                </a:fontRef>
              </p:style>
            </p:cxnSp>
            <p:sp>
              <p:nvSpPr>
                <p:cNvPr id="198" name="Oval 197">
                  <a:extLst>
                    <a:ext uri="{FF2B5EF4-FFF2-40B4-BE49-F238E27FC236}">
                      <a16:creationId xmlns:a16="http://schemas.microsoft.com/office/drawing/2014/main" id="{784DDE79-015C-FF65-DBFB-0E47329F279C}"/>
                    </a:ext>
                  </a:extLst>
                </p:cNvPr>
                <p:cNvSpPr/>
                <p:nvPr/>
              </p:nvSpPr>
              <p:spPr>
                <a:xfrm>
                  <a:off x="4777740" y="1623060"/>
                  <a:ext cx="1196340" cy="4724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9" name="Rectangle 198">
                  <a:extLst>
                    <a:ext uri="{FF2B5EF4-FFF2-40B4-BE49-F238E27FC236}">
                      <a16:creationId xmlns:a16="http://schemas.microsoft.com/office/drawing/2014/main" id="{68914496-B0DB-7CA8-DBC0-834891607228}"/>
                    </a:ext>
                  </a:extLst>
                </p:cNvPr>
                <p:cNvSpPr/>
                <p:nvPr/>
              </p:nvSpPr>
              <p:spPr>
                <a:xfrm>
                  <a:off x="3436620" y="3185160"/>
                  <a:ext cx="1005840" cy="37338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products</a:t>
                  </a:r>
                </a:p>
              </p:txBody>
            </p:sp>
            <p:cxnSp>
              <p:nvCxnSpPr>
                <p:cNvPr id="200" name="Straight Connector 199">
                  <a:extLst>
                    <a:ext uri="{FF2B5EF4-FFF2-40B4-BE49-F238E27FC236}">
                      <a16:creationId xmlns:a16="http://schemas.microsoft.com/office/drawing/2014/main" id="{2282C6A5-C114-3B9D-E104-58EC5C8A3B61}"/>
                    </a:ext>
                  </a:extLst>
                </p:cNvPr>
                <p:cNvCxnSpPr/>
                <p:nvPr/>
              </p:nvCxnSpPr>
              <p:spPr>
                <a:xfrm>
                  <a:off x="4450080" y="3329940"/>
                  <a:ext cx="434340" cy="0"/>
                </a:xfrm>
                <a:prstGeom prst="line">
                  <a:avLst/>
                </a:prstGeom>
                <a:ln w="3175"/>
              </p:spPr>
              <p:style>
                <a:lnRef idx="1">
                  <a:schemeClr val="dk1"/>
                </a:lnRef>
                <a:fillRef idx="0">
                  <a:schemeClr val="dk1"/>
                </a:fillRef>
                <a:effectRef idx="0">
                  <a:schemeClr val="dk1"/>
                </a:effectRef>
                <a:fontRef idx="minor">
                  <a:schemeClr val="tx1"/>
                </a:fontRef>
              </p:style>
            </p:cxnSp>
            <p:sp>
              <p:nvSpPr>
                <p:cNvPr id="201" name="Oval 200">
                  <a:extLst>
                    <a:ext uri="{FF2B5EF4-FFF2-40B4-BE49-F238E27FC236}">
                      <a16:creationId xmlns:a16="http://schemas.microsoft.com/office/drawing/2014/main" id="{4BFE1141-6E9A-7A99-C512-971793376EA0}"/>
                    </a:ext>
                  </a:extLst>
                </p:cNvPr>
                <p:cNvSpPr/>
                <p:nvPr/>
              </p:nvSpPr>
              <p:spPr>
                <a:xfrm>
                  <a:off x="4884420" y="3055620"/>
                  <a:ext cx="1333500" cy="50292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02" name="Straight Connector 201">
                  <a:extLst>
                    <a:ext uri="{FF2B5EF4-FFF2-40B4-BE49-F238E27FC236}">
                      <a16:creationId xmlns:a16="http://schemas.microsoft.com/office/drawing/2014/main" id="{D90CB03E-D702-8F15-59CB-604006209D65}"/>
                    </a:ext>
                  </a:extLst>
                </p:cNvPr>
                <p:cNvCxnSpPr/>
                <p:nvPr/>
              </p:nvCxnSpPr>
              <p:spPr>
                <a:xfrm>
                  <a:off x="4427220" y="3558540"/>
                  <a:ext cx="350520" cy="137160"/>
                </a:xfrm>
                <a:prstGeom prst="line">
                  <a:avLst/>
                </a:prstGeom>
                <a:ln w="3175"/>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B3B19D1-4451-735F-B735-52B600AFC32E}"/>
                    </a:ext>
                  </a:extLst>
                </p:cNvPr>
                <p:cNvCxnSpPr/>
                <p:nvPr/>
              </p:nvCxnSpPr>
              <p:spPr>
                <a:xfrm>
                  <a:off x="3162300" y="2956560"/>
                  <a:ext cx="274320" cy="228600"/>
                </a:xfrm>
                <a:prstGeom prst="line">
                  <a:avLst/>
                </a:prstGeom>
                <a:ln w="3175"/>
              </p:spPr>
              <p:style>
                <a:lnRef idx="1">
                  <a:schemeClr val="dk1"/>
                </a:lnRef>
                <a:fillRef idx="0">
                  <a:schemeClr val="dk1"/>
                </a:fillRef>
                <a:effectRef idx="0">
                  <a:schemeClr val="dk1"/>
                </a:effectRef>
                <a:fontRef idx="minor">
                  <a:schemeClr val="tx1"/>
                </a:fontRef>
              </p:style>
            </p:cxnSp>
            <p:sp>
              <p:nvSpPr>
                <p:cNvPr id="204" name="Oval 203">
                  <a:extLst>
                    <a:ext uri="{FF2B5EF4-FFF2-40B4-BE49-F238E27FC236}">
                      <a16:creationId xmlns:a16="http://schemas.microsoft.com/office/drawing/2014/main" id="{80B58868-C7E5-ABDC-EF17-38ACC73CD28B}"/>
                    </a:ext>
                  </a:extLst>
                </p:cNvPr>
                <p:cNvSpPr/>
                <p:nvPr/>
              </p:nvSpPr>
              <p:spPr>
                <a:xfrm>
                  <a:off x="2225040" y="2720340"/>
                  <a:ext cx="1036320" cy="41148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05" name="Straight Connector 204">
                  <a:extLst>
                    <a:ext uri="{FF2B5EF4-FFF2-40B4-BE49-F238E27FC236}">
                      <a16:creationId xmlns:a16="http://schemas.microsoft.com/office/drawing/2014/main" id="{CD473483-06CA-D741-86F1-B4410DFEDE27}"/>
                    </a:ext>
                  </a:extLst>
                </p:cNvPr>
                <p:cNvCxnSpPr/>
                <p:nvPr/>
              </p:nvCxnSpPr>
              <p:spPr>
                <a:xfrm flipH="1">
                  <a:off x="3078480" y="3398520"/>
                  <a:ext cx="358140" cy="0"/>
                </a:xfrm>
                <a:prstGeom prst="line">
                  <a:avLst/>
                </a:prstGeom>
                <a:ln w="3175"/>
              </p:spPr>
              <p:style>
                <a:lnRef idx="1">
                  <a:schemeClr val="dk1"/>
                </a:lnRef>
                <a:fillRef idx="0">
                  <a:schemeClr val="dk1"/>
                </a:fillRef>
                <a:effectRef idx="0">
                  <a:schemeClr val="dk1"/>
                </a:effectRef>
                <a:fontRef idx="minor">
                  <a:schemeClr val="tx1"/>
                </a:fontRef>
              </p:style>
            </p:cxnSp>
            <p:sp>
              <p:nvSpPr>
                <p:cNvPr id="206" name="Oval 205">
                  <a:extLst>
                    <a:ext uri="{FF2B5EF4-FFF2-40B4-BE49-F238E27FC236}">
                      <a16:creationId xmlns:a16="http://schemas.microsoft.com/office/drawing/2014/main" id="{0039CB5E-9115-F827-17CB-A5C34F472A53}"/>
                    </a:ext>
                  </a:extLst>
                </p:cNvPr>
                <p:cNvSpPr/>
                <p:nvPr/>
              </p:nvSpPr>
              <p:spPr>
                <a:xfrm>
                  <a:off x="1059180" y="3192780"/>
                  <a:ext cx="2019300" cy="44196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7" name="Oval 206">
                  <a:extLst>
                    <a:ext uri="{FF2B5EF4-FFF2-40B4-BE49-F238E27FC236}">
                      <a16:creationId xmlns:a16="http://schemas.microsoft.com/office/drawing/2014/main" id="{942903CA-5A24-AF2B-EF20-A6880862592D}"/>
                    </a:ext>
                  </a:extLst>
                </p:cNvPr>
                <p:cNvSpPr/>
                <p:nvPr/>
              </p:nvSpPr>
              <p:spPr>
                <a:xfrm>
                  <a:off x="4587240" y="3596640"/>
                  <a:ext cx="1554480" cy="46482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08" name="Straight Connector 207">
                  <a:extLst>
                    <a:ext uri="{FF2B5EF4-FFF2-40B4-BE49-F238E27FC236}">
                      <a16:creationId xmlns:a16="http://schemas.microsoft.com/office/drawing/2014/main" id="{68265656-7756-E375-CF34-2C0889337242}"/>
                    </a:ext>
                  </a:extLst>
                </p:cNvPr>
                <p:cNvCxnSpPr/>
                <p:nvPr/>
              </p:nvCxnSpPr>
              <p:spPr>
                <a:xfrm flipH="1">
                  <a:off x="3162300" y="3558540"/>
                  <a:ext cx="274320" cy="190500"/>
                </a:xfrm>
                <a:prstGeom prst="line">
                  <a:avLst/>
                </a:prstGeom>
                <a:ln w="3175"/>
              </p:spPr>
              <p:style>
                <a:lnRef idx="1">
                  <a:schemeClr val="dk1"/>
                </a:lnRef>
                <a:fillRef idx="0">
                  <a:schemeClr val="dk1"/>
                </a:fillRef>
                <a:effectRef idx="0">
                  <a:schemeClr val="dk1"/>
                </a:effectRef>
                <a:fontRef idx="minor">
                  <a:schemeClr val="tx1"/>
                </a:fontRef>
              </p:style>
            </p:cxnSp>
            <p:sp>
              <p:nvSpPr>
                <p:cNvPr id="209" name="Oval 208">
                  <a:extLst>
                    <a:ext uri="{FF2B5EF4-FFF2-40B4-BE49-F238E27FC236}">
                      <a16:creationId xmlns:a16="http://schemas.microsoft.com/office/drawing/2014/main" id="{8DA5AD46-F003-905E-9321-826DFCE8E703}"/>
                    </a:ext>
                  </a:extLst>
                </p:cNvPr>
                <p:cNvSpPr/>
                <p:nvPr/>
              </p:nvSpPr>
              <p:spPr>
                <a:xfrm>
                  <a:off x="1752600" y="3665220"/>
                  <a:ext cx="1516380" cy="38862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Product_unit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0" name="Text Box 172">
                  <a:extLst>
                    <a:ext uri="{FF2B5EF4-FFF2-40B4-BE49-F238E27FC236}">
                      <a16:creationId xmlns:a16="http://schemas.microsoft.com/office/drawing/2014/main" id="{F18A8349-84D2-9EBE-0BBC-0382C033AAC6}"/>
                    </a:ext>
                  </a:extLst>
                </p:cNvPr>
                <p:cNvSpPr txBox="1"/>
                <p:nvPr/>
              </p:nvSpPr>
              <p:spPr>
                <a:xfrm>
                  <a:off x="1539240" y="0"/>
                  <a:ext cx="365760" cy="29718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211" name="Text Box 179">
                  <a:extLst>
                    <a:ext uri="{FF2B5EF4-FFF2-40B4-BE49-F238E27FC236}">
                      <a16:creationId xmlns:a16="http://schemas.microsoft.com/office/drawing/2014/main" id="{F7233C89-1AC9-93B5-3816-2C8A0AFEC2D2}"/>
                    </a:ext>
                  </a:extLst>
                </p:cNvPr>
                <p:cNvSpPr txBox="1"/>
                <p:nvPr/>
              </p:nvSpPr>
              <p:spPr>
                <a:xfrm>
                  <a:off x="3268980" y="45720"/>
                  <a:ext cx="388620" cy="26670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sp>
              <p:nvSpPr>
                <p:cNvPr id="212" name="Text Box 180">
                  <a:extLst>
                    <a:ext uri="{FF2B5EF4-FFF2-40B4-BE49-F238E27FC236}">
                      <a16:creationId xmlns:a16="http://schemas.microsoft.com/office/drawing/2014/main" id="{CDB2969A-000F-EB83-8E82-EF8B63901ACA}"/>
                    </a:ext>
                  </a:extLst>
                </p:cNvPr>
                <p:cNvSpPr txBox="1"/>
                <p:nvPr/>
              </p:nvSpPr>
              <p:spPr>
                <a:xfrm>
                  <a:off x="3482340" y="1623060"/>
                  <a:ext cx="358140" cy="35814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sp>
              <p:nvSpPr>
                <p:cNvPr id="213" name="Text Box 181">
                  <a:extLst>
                    <a:ext uri="{FF2B5EF4-FFF2-40B4-BE49-F238E27FC236}">
                      <a16:creationId xmlns:a16="http://schemas.microsoft.com/office/drawing/2014/main" id="{11C4365B-4ED3-64D0-B623-605C067C1F04}"/>
                    </a:ext>
                  </a:extLst>
                </p:cNvPr>
                <p:cNvSpPr txBox="1"/>
                <p:nvPr/>
              </p:nvSpPr>
              <p:spPr>
                <a:xfrm>
                  <a:off x="3535680" y="2849880"/>
                  <a:ext cx="304800" cy="28194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cxnSp>
              <p:nvCxnSpPr>
                <p:cNvPr id="214" name="Straight Connector 213">
                  <a:extLst>
                    <a:ext uri="{FF2B5EF4-FFF2-40B4-BE49-F238E27FC236}">
                      <a16:creationId xmlns:a16="http://schemas.microsoft.com/office/drawing/2014/main" id="{1F91926E-4DC4-CA74-E9C9-F253B759057F}"/>
                    </a:ext>
                  </a:extLst>
                </p:cNvPr>
                <p:cNvCxnSpPr/>
                <p:nvPr/>
              </p:nvCxnSpPr>
              <p:spPr>
                <a:xfrm>
                  <a:off x="3931920" y="3558540"/>
                  <a:ext cx="0" cy="982980"/>
                </a:xfrm>
                <a:prstGeom prst="line">
                  <a:avLst/>
                </a:prstGeom>
                <a:ln w="3175"/>
              </p:spPr>
              <p:style>
                <a:lnRef idx="1">
                  <a:schemeClr val="dk1"/>
                </a:lnRef>
                <a:fillRef idx="0">
                  <a:schemeClr val="dk1"/>
                </a:fillRef>
                <a:effectRef idx="0">
                  <a:schemeClr val="dk1"/>
                </a:effectRef>
                <a:fontRef idx="minor">
                  <a:schemeClr val="tx1"/>
                </a:fontRef>
              </p:style>
            </p:cxnSp>
            <p:sp>
              <p:nvSpPr>
                <p:cNvPr id="215" name="Diamond 214">
                  <a:extLst>
                    <a:ext uri="{FF2B5EF4-FFF2-40B4-BE49-F238E27FC236}">
                      <a16:creationId xmlns:a16="http://schemas.microsoft.com/office/drawing/2014/main" id="{0C302FBB-B8F1-BD49-F3CC-B8E8C98F3699}"/>
                    </a:ext>
                  </a:extLst>
                </p:cNvPr>
                <p:cNvSpPr/>
                <p:nvPr/>
              </p:nvSpPr>
              <p:spPr>
                <a:xfrm>
                  <a:off x="3314700" y="4541520"/>
                  <a:ext cx="1249680" cy="83820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sp>
              <p:nvSpPr>
                <p:cNvPr id="216" name="Text Box 187">
                  <a:extLst>
                    <a:ext uri="{FF2B5EF4-FFF2-40B4-BE49-F238E27FC236}">
                      <a16:creationId xmlns:a16="http://schemas.microsoft.com/office/drawing/2014/main" id="{D8843C69-4FCB-2C4B-7FD2-09A15376B33B}"/>
                    </a:ext>
                  </a:extLst>
                </p:cNvPr>
                <p:cNvSpPr txBox="1"/>
                <p:nvPr/>
              </p:nvSpPr>
              <p:spPr>
                <a:xfrm>
                  <a:off x="3596640" y="4168140"/>
                  <a:ext cx="304800" cy="28956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217" name="Oval 216">
                  <a:extLst>
                    <a:ext uri="{FF2B5EF4-FFF2-40B4-BE49-F238E27FC236}">
                      <a16:creationId xmlns:a16="http://schemas.microsoft.com/office/drawing/2014/main" id="{2636439F-68C6-9B54-14A9-24363EEAFDC8}"/>
                    </a:ext>
                  </a:extLst>
                </p:cNvPr>
                <p:cNvSpPr/>
                <p:nvPr/>
              </p:nvSpPr>
              <p:spPr>
                <a:xfrm>
                  <a:off x="914400" y="4038600"/>
                  <a:ext cx="1074420" cy="41910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8" name="Text Box 186">
                  <a:extLst>
                    <a:ext uri="{FF2B5EF4-FFF2-40B4-BE49-F238E27FC236}">
                      <a16:creationId xmlns:a16="http://schemas.microsoft.com/office/drawing/2014/main" id="{4DFE4FAB-28B4-1C6C-EB15-A39886213B3D}"/>
                    </a:ext>
                  </a:extLst>
                </p:cNvPr>
                <p:cNvSpPr txBox="1"/>
                <p:nvPr/>
              </p:nvSpPr>
              <p:spPr>
                <a:xfrm>
                  <a:off x="2834640" y="4579620"/>
                  <a:ext cx="388620" cy="24384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219" name="Straight Connector 218">
                  <a:extLst>
                    <a:ext uri="{FF2B5EF4-FFF2-40B4-BE49-F238E27FC236}">
                      <a16:creationId xmlns:a16="http://schemas.microsoft.com/office/drawing/2014/main" id="{55295DA9-1151-25AC-223D-7F4E054D4137}"/>
                    </a:ext>
                  </a:extLst>
                </p:cNvPr>
                <p:cNvCxnSpPr/>
                <p:nvPr/>
              </p:nvCxnSpPr>
              <p:spPr>
                <a:xfrm>
                  <a:off x="1676400" y="4457700"/>
                  <a:ext cx="312420" cy="365760"/>
                </a:xfrm>
                <a:prstGeom prst="line">
                  <a:avLst/>
                </a:prstGeom>
                <a:ln w="3175"/>
              </p:spPr>
              <p:style>
                <a:lnRef idx="1">
                  <a:schemeClr val="dk1"/>
                </a:lnRef>
                <a:fillRef idx="0">
                  <a:schemeClr val="dk1"/>
                </a:fillRef>
                <a:effectRef idx="0">
                  <a:schemeClr val="dk1"/>
                </a:effectRef>
                <a:fontRef idx="minor">
                  <a:schemeClr val="tx1"/>
                </a:fontRef>
              </p:style>
            </p:cxnSp>
            <p:sp>
              <p:nvSpPr>
                <p:cNvPr id="220" name="Oval 219">
                  <a:extLst>
                    <a:ext uri="{FF2B5EF4-FFF2-40B4-BE49-F238E27FC236}">
                      <a16:creationId xmlns:a16="http://schemas.microsoft.com/office/drawing/2014/main" id="{7351C1B4-9956-80C3-9DF3-FEF297681082}"/>
                    </a:ext>
                  </a:extLst>
                </p:cNvPr>
                <p:cNvSpPr/>
                <p:nvPr/>
              </p:nvSpPr>
              <p:spPr>
                <a:xfrm>
                  <a:off x="251460" y="4457700"/>
                  <a:ext cx="1257300" cy="45720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1" name="Straight Connector 220">
                  <a:extLst>
                    <a:ext uri="{FF2B5EF4-FFF2-40B4-BE49-F238E27FC236}">
                      <a16:creationId xmlns:a16="http://schemas.microsoft.com/office/drawing/2014/main" id="{B1C6C3F8-8F86-FDBA-A833-04A756DD1267}"/>
                    </a:ext>
                  </a:extLst>
                </p:cNvPr>
                <p:cNvCxnSpPr/>
                <p:nvPr/>
              </p:nvCxnSpPr>
              <p:spPr>
                <a:xfrm>
                  <a:off x="2720340" y="4914900"/>
                  <a:ext cx="65532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0245CD9B-44F9-0195-5046-4EDEB070AB73}"/>
                    </a:ext>
                  </a:extLst>
                </p:cNvPr>
                <p:cNvCxnSpPr/>
                <p:nvPr/>
              </p:nvCxnSpPr>
              <p:spPr>
                <a:xfrm>
                  <a:off x="2720340" y="5013960"/>
                  <a:ext cx="678180" cy="0"/>
                </a:xfrm>
                <a:prstGeom prst="line">
                  <a:avLst/>
                </a:prstGeom>
                <a:ln w="3175"/>
              </p:spPr>
              <p:style>
                <a:lnRef idx="1">
                  <a:schemeClr val="dk1"/>
                </a:lnRef>
                <a:fillRef idx="0">
                  <a:schemeClr val="dk1"/>
                </a:fillRef>
                <a:effectRef idx="0">
                  <a:schemeClr val="dk1"/>
                </a:effectRef>
                <a:fontRef idx="minor">
                  <a:schemeClr val="tx1"/>
                </a:fontRef>
              </p:style>
            </p:cxnSp>
            <p:sp>
              <p:nvSpPr>
                <p:cNvPr id="223" name="Rectangle 222">
                  <a:extLst>
                    <a:ext uri="{FF2B5EF4-FFF2-40B4-BE49-F238E27FC236}">
                      <a16:creationId xmlns:a16="http://schemas.microsoft.com/office/drawing/2014/main" id="{128E7F52-7B69-A651-4BE2-B937ED4D82BB}"/>
                    </a:ext>
                  </a:extLst>
                </p:cNvPr>
                <p:cNvSpPr/>
                <p:nvPr/>
              </p:nvSpPr>
              <p:spPr>
                <a:xfrm>
                  <a:off x="1676400" y="4823460"/>
                  <a:ext cx="1043940" cy="32766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Order_details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4" name="Straight Connector 223">
                  <a:extLst>
                    <a:ext uri="{FF2B5EF4-FFF2-40B4-BE49-F238E27FC236}">
                      <a16:creationId xmlns:a16="http://schemas.microsoft.com/office/drawing/2014/main" id="{FDA30B3C-5849-A310-510A-15044DC5858A}"/>
                    </a:ext>
                  </a:extLst>
                </p:cNvPr>
                <p:cNvCxnSpPr/>
                <p:nvPr/>
              </p:nvCxnSpPr>
              <p:spPr>
                <a:xfrm flipH="1" flipV="1">
                  <a:off x="1325880" y="4846320"/>
                  <a:ext cx="351767" cy="105055"/>
                </a:xfrm>
                <a:prstGeom prst="line">
                  <a:avLst/>
                </a:prstGeom>
                <a:ln w="3175"/>
              </p:spPr>
              <p:style>
                <a:lnRef idx="1">
                  <a:schemeClr val="dk1"/>
                </a:lnRef>
                <a:fillRef idx="0">
                  <a:schemeClr val="dk1"/>
                </a:fillRef>
                <a:effectRef idx="0">
                  <a:schemeClr val="dk1"/>
                </a:effectRef>
                <a:fontRef idx="minor">
                  <a:schemeClr val="tx1"/>
                </a:fontRef>
              </p:style>
            </p:cxnSp>
            <p:sp>
              <p:nvSpPr>
                <p:cNvPr id="225" name="Oval 224">
                  <a:extLst>
                    <a:ext uri="{FF2B5EF4-FFF2-40B4-BE49-F238E27FC236}">
                      <a16:creationId xmlns:a16="http://schemas.microsoft.com/office/drawing/2014/main" id="{0C48FFB2-41A9-D024-CCF2-A5A6CD79745A}"/>
                    </a:ext>
                  </a:extLst>
                </p:cNvPr>
                <p:cNvSpPr/>
                <p:nvPr/>
              </p:nvSpPr>
              <p:spPr>
                <a:xfrm>
                  <a:off x="304800" y="4975860"/>
                  <a:ext cx="1043940" cy="40386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6" name="Straight Connector 225">
                  <a:extLst>
                    <a:ext uri="{FF2B5EF4-FFF2-40B4-BE49-F238E27FC236}">
                      <a16:creationId xmlns:a16="http://schemas.microsoft.com/office/drawing/2014/main" id="{AF16A903-3690-51EB-991E-D1A3CD852FF8}"/>
                    </a:ext>
                  </a:extLst>
                </p:cNvPr>
                <p:cNvCxnSpPr/>
                <p:nvPr/>
              </p:nvCxnSpPr>
              <p:spPr>
                <a:xfrm flipH="1">
                  <a:off x="1203960" y="5151120"/>
                  <a:ext cx="545582" cy="358139"/>
                </a:xfrm>
                <a:prstGeom prst="line">
                  <a:avLst/>
                </a:prstGeom>
                <a:ln w="3175"/>
              </p:spPr>
              <p:style>
                <a:lnRef idx="1">
                  <a:schemeClr val="dk1"/>
                </a:lnRef>
                <a:fillRef idx="0">
                  <a:schemeClr val="dk1"/>
                </a:fillRef>
                <a:effectRef idx="0">
                  <a:schemeClr val="dk1"/>
                </a:effectRef>
                <a:fontRef idx="minor">
                  <a:schemeClr val="tx1"/>
                </a:fontRef>
              </p:style>
            </p:cxnSp>
            <p:sp>
              <p:nvSpPr>
                <p:cNvPr id="227" name="Oval 226">
                  <a:extLst>
                    <a:ext uri="{FF2B5EF4-FFF2-40B4-BE49-F238E27FC236}">
                      <a16:creationId xmlns:a16="http://schemas.microsoft.com/office/drawing/2014/main" id="{237846A8-03EA-3FE8-647C-00CABFE02167}"/>
                    </a:ext>
                  </a:extLst>
                </p:cNvPr>
                <p:cNvSpPr/>
                <p:nvPr/>
              </p:nvSpPr>
              <p:spPr>
                <a:xfrm>
                  <a:off x="381000" y="5448300"/>
                  <a:ext cx="967740" cy="3962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8" name="Straight Connector 227">
                  <a:extLst>
                    <a:ext uri="{FF2B5EF4-FFF2-40B4-BE49-F238E27FC236}">
                      <a16:creationId xmlns:a16="http://schemas.microsoft.com/office/drawing/2014/main" id="{B58F4CF1-090A-4C20-6A57-AB54A6C8EE9A}"/>
                    </a:ext>
                  </a:extLst>
                </p:cNvPr>
                <p:cNvCxnSpPr/>
                <p:nvPr/>
              </p:nvCxnSpPr>
              <p:spPr>
                <a:xfrm flipH="1">
                  <a:off x="1348740" y="5151120"/>
                  <a:ext cx="327660" cy="26670"/>
                </a:xfrm>
                <a:prstGeom prst="line">
                  <a:avLst/>
                </a:prstGeom>
                <a:ln w="3175"/>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9F16C546-9E13-8C91-D6DA-C0C3FA94EE2F}"/>
                    </a:ext>
                  </a:extLst>
                </p:cNvPr>
                <p:cNvCxnSpPr/>
                <p:nvPr/>
              </p:nvCxnSpPr>
              <p:spPr>
                <a:xfrm>
                  <a:off x="2186940" y="5151120"/>
                  <a:ext cx="0" cy="403860"/>
                </a:xfrm>
                <a:prstGeom prst="line">
                  <a:avLst/>
                </a:prstGeom>
                <a:ln w="3175"/>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57BC8094-BF60-3B28-3D1A-9EC9187C81F1}"/>
                    </a:ext>
                  </a:extLst>
                </p:cNvPr>
                <p:cNvCxnSpPr/>
                <p:nvPr/>
              </p:nvCxnSpPr>
              <p:spPr>
                <a:xfrm>
                  <a:off x="2286000" y="5151120"/>
                  <a:ext cx="0" cy="403860"/>
                </a:xfrm>
                <a:prstGeom prst="line">
                  <a:avLst/>
                </a:prstGeom>
                <a:ln w="3175"/>
              </p:spPr>
              <p:style>
                <a:lnRef idx="1">
                  <a:schemeClr val="dk1"/>
                </a:lnRef>
                <a:fillRef idx="0">
                  <a:schemeClr val="dk1"/>
                </a:fillRef>
                <a:effectRef idx="0">
                  <a:schemeClr val="dk1"/>
                </a:effectRef>
                <a:fontRef idx="minor">
                  <a:schemeClr val="tx1"/>
                </a:fontRef>
              </p:style>
            </p:cxnSp>
            <p:sp>
              <p:nvSpPr>
                <p:cNvPr id="231" name="Text Box 198">
                  <a:extLst>
                    <a:ext uri="{FF2B5EF4-FFF2-40B4-BE49-F238E27FC236}">
                      <a16:creationId xmlns:a16="http://schemas.microsoft.com/office/drawing/2014/main" id="{9C53128C-427B-0951-93EA-F659F195841D}"/>
                    </a:ext>
                  </a:extLst>
                </p:cNvPr>
                <p:cNvSpPr txBox="1"/>
                <p:nvPr/>
              </p:nvSpPr>
              <p:spPr>
                <a:xfrm>
                  <a:off x="1790700" y="5212080"/>
                  <a:ext cx="281940" cy="32004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sp>
              <p:nvSpPr>
                <p:cNvPr id="232" name="Diamond 231">
                  <a:extLst>
                    <a:ext uri="{FF2B5EF4-FFF2-40B4-BE49-F238E27FC236}">
                      <a16:creationId xmlns:a16="http://schemas.microsoft.com/office/drawing/2014/main" id="{9835E28B-0597-8BB1-3506-161B0A21AF45}"/>
                    </a:ext>
                  </a:extLst>
                </p:cNvPr>
                <p:cNvSpPr/>
                <p:nvPr/>
              </p:nvSpPr>
              <p:spPr>
                <a:xfrm>
                  <a:off x="1737360" y="5509260"/>
                  <a:ext cx="998220" cy="66294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cxnSp>
              <p:nvCxnSpPr>
                <p:cNvPr id="233" name="Straight Connector 232">
                  <a:extLst>
                    <a:ext uri="{FF2B5EF4-FFF2-40B4-BE49-F238E27FC236}">
                      <a16:creationId xmlns:a16="http://schemas.microsoft.com/office/drawing/2014/main" id="{B77A2002-14F8-A760-1122-090C9A13BCA3}"/>
                    </a:ext>
                  </a:extLst>
                </p:cNvPr>
                <p:cNvCxnSpPr/>
                <p:nvPr/>
              </p:nvCxnSpPr>
              <p:spPr>
                <a:xfrm flipH="1">
                  <a:off x="2225040" y="6172200"/>
                  <a:ext cx="0" cy="495300"/>
                </a:xfrm>
                <a:prstGeom prst="line">
                  <a:avLst/>
                </a:prstGeom>
                <a:ln w="3175"/>
              </p:spPr>
              <p:style>
                <a:lnRef idx="1">
                  <a:schemeClr val="dk1"/>
                </a:lnRef>
                <a:fillRef idx="0">
                  <a:schemeClr val="dk1"/>
                </a:fillRef>
                <a:effectRef idx="0">
                  <a:schemeClr val="dk1"/>
                </a:effectRef>
                <a:fontRef idx="minor">
                  <a:schemeClr val="tx1"/>
                </a:fontRef>
              </p:style>
            </p:cxnSp>
            <p:sp>
              <p:nvSpPr>
                <p:cNvPr id="234" name="Text Box 199">
                  <a:extLst>
                    <a:ext uri="{FF2B5EF4-FFF2-40B4-BE49-F238E27FC236}">
                      <a16:creationId xmlns:a16="http://schemas.microsoft.com/office/drawing/2014/main" id="{4BAFA1D3-F103-D3D5-E713-419B9FCC6FE3}"/>
                    </a:ext>
                  </a:extLst>
                </p:cNvPr>
                <p:cNvSpPr txBox="1"/>
                <p:nvPr/>
              </p:nvSpPr>
              <p:spPr>
                <a:xfrm>
                  <a:off x="1790700" y="6233160"/>
                  <a:ext cx="350520" cy="31242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235" name="Oval 234">
                  <a:extLst>
                    <a:ext uri="{FF2B5EF4-FFF2-40B4-BE49-F238E27FC236}">
                      <a16:creationId xmlns:a16="http://schemas.microsoft.com/office/drawing/2014/main" id="{94F44BB9-693E-4337-C900-06BAC9061784}"/>
                    </a:ext>
                  </a:extLst>
                </p:cNvPr>
                <p:cNvSpPr/>
                <p:nvPr/>
              </p:nvSpPr>
              <p:spPr>
                <a:xfrm>
                  <a:off x="3985260" y="5905500"/>
                  <a:ext cx="1005840" cy="48768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6" name="Oval 235">
                  <a:extLst>
                    <a:ext uri="{FF2B5EF4-FFF2-40B4-BE49-F238E27FC236}">
                      <a16:creationId xmlns:a16="http://schemas.microsoft.com/office/drawing/2014/main" id="{2B910A6F-BBCA-32DC-4CE7-7A334AEE7247}"/>
                    </a:ext>
                  </a:extLst>
                </p:cNvPr>
                <p:cNvSpPr/>
                <p:nvPr/>
              </p:nvSpPr>
              <p:spPr>
                <a:xfrm>
                  <a:off x="5059680" y="5974080"/>
                  <a:ext cx="1082040" cy="41910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7" name="Oval 236">
                  <a:extLst>
                    <a:ext uri="{FF2B5EF4-FFF2-40B4-BE49-F238E27FC236}">
                      <a16:creationId xmlns:a16="http://schemas.microsoft.com/office/drawing/2014/main" id="{E1EA85CB-365C-1AC9-48A0-60ACA5B84CA6}"/>
                    </a:ext>
                  </a:extLst>
                </p:cNvPr>
                <p:cNvSpPr/>
                <p:nvPr/>
              </p:nvSpPr>
              <p:spPr>
                <a:xfrm>
                  <a:off x="1752600" y="6667500"/>
                  <a:ext cx="952500" cy="3962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p>
              </p:txBody>
            </p:sp>
            <p:sp>
              <p:nvSpPr>
                <p:cNvPr id="238" name="Diamond 237">
                  <a:extLst>
                    <a:ext uri="{FF2B5EF4-FFF2-40B4-BE49-F238E27FC236}">
                      <a16:creationId xmlns:a16="http://schemas.microsoft.com/office/drawing/2014/main" id="{6BE309DC-B660-90BC-3E47-CD8D12A86CA4}"/>
                    </a:ext>
                  </a:extLst>
                </p:cNvPr>
                <p:cNvSpPr/>
                <p:nvPr/>
              </p:nvSpPr>
              <p:spPr>
                <a:xfrm>
                  <a:off x="3261360" y="6515100"/>
                  <a:ext cx="1120140" cy="78486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have</a:t>
                  </a:r>
                </a:p>
              </p:txBody>
            </p:sp>
            <p:sp>
              <p:nvSpPr>
                <p:cNvPr id="239" name="Text Box 205">
                  <a:extLst>
                    <a:ext uri="{FF2B5EF4-FFF2-40B4-BE49-F238E27FC236}">
                      <a16:creationId xmlns:a16="http://schemas.microsoft.com/office/drawing/2014/main" id="{B116D6A4-C02E-65F0-89AA-AA5FEBE8F30A}"/>
                    </a:ext>
                  </a:extLst>
                </p:cNvPr>
                <p:cNvSpPr txBox="1"/>
                <p:nvPr/>
              </p:nvSpPr>
              <p:spPr>
                <a:xfrm>
                  <a:off x="2788920" y="6545580"/>
                  <a:ext cx="434340" cy="26670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sp>
              <p:nvSpPr>
                <p:cNvPr id="240" name="Text Box 206">
                  <a:extLst>
                    <a:ext uri="{FF2B5EF4-FFF2-40B4-BE49-F238E27FC236}">
                      <a16:creationId xmlns:a16="http://schemas.microsoft.com/office/drawing/2014/main" id="{5A1EE8AA-BF7A-54A0-E45A-E9C4BBD4D7C0}"/>
                    </a:ext>
                  </a:extLst>
                </p:cNvPr>
                <p:cNvSpPr txBox="1"/>
                <p:nvPr/>
              </p:nvSpPr>
              <p:spPr>
                <a:xfrm>
                  <a:off x="4381500" y="6568440"/>
                  <a:ext cx="459740" cy="24384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cxnSp>
              <p:nvCxnSpPr>
                <p:cNvPr id="241" name="Straight Connector 240">
                  <a:extLst>
                    <a:ext uri="{FF2B5EF4-FFF2-40B4-BE49-F238E27FC236}">
                      <a16:creationId xmlns:a16="http://schemas.microsoft.com/office/drawing/2014/main" id="{FBBE74DD-AB58-A963-E46B-DD62E47F0C57}"/>
                    </a:ext>
                  </a:extLst>
                </p:cNvPr>
                <p:cNvCxnSpPr/>
                <p:nvPr/>
              </p:nvCxnSpPr>
              <p:spPr>
                <a:xfrm>
                  <a:off x="4663440" y="6393180"/>
                  <a:ext cx="177800" cy="342900"/>
                </a:xfrm>
                <a:prstGeom prst="line">
                  <a:avLst/>
                </a:prstGeom>
                <a:ln w="3175"/>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F0C2760C-5A83-E5EB-7DB2-CD6F4846BCD9}"/>
                    </a:ext>
                  </a:extLst>
                </p:cNvPr>
                <p:cNvCxnSpPr/>
                <p:nvPr/>
              </p:nvCxnSpPr>
              <p:spPr>
                <a:xfrm flipH="1">
                  <a:off x="5265420" y="6324600"/>
                  <a:ext cx="144780" cy="411480"/>
                </a:xfrm>
                <a:prstGeom prst="line">
                  <a:avLst/>
                </a:prstGeom>
                <a:ln w="3175"/>
              </p:spPr>
              <p:style>
                <a:lnRef idx="1">
                  <a:schemeClr val="dk1"/>
                </a:lnRef>
                <a:fillRef idx="0">
                  <a:schemeClr val="dk1"/>
                </a:fillRef>
                <a:effectRef idx="0">
                  <a:schemeClr val="dk1"/>
                </a:effectRef>
                <a:fontRef idx="minor">
                  <a:schemeClr val="tx1"/>
                </a:fontRef>
              </p:style>
            </p:cxnSp>
            <p:sp>
              <p:nvSpPr>
                <p:cNvPr id="243" name="Oval 242">
                  <a:extLst>
                    <a:ext uri="{FF2B5EF4-FFF2-40B4-BE49-F238E27FC236}">
                      <a16:creationId xmlns:a16="http://schemas.microsoft.com/office/drawing/2014/main" id="{A36A0AB7-9BB1-3198-32E6-DBD5551A3829}"/>
                    </a:ext>
                  </a:extLst>
                </p:cNvPr>
                <p:cNvSpPr/>
                <p:nvPr/>
              </p:nvSpPr>
              <p:spPr>
                <a:xfrm>
                  <a:off x="5570220" y="6393180"/>
                  <a:ext cx="1127760" cy="4724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44" name="Straight Connector 243">
                  <a:extLst>
                    <a:ext uri="{FF2B5EF4-FFF2-40B4-BE49-F238E27FC236}">
                      <a16:creationId xmlns:a16="http://schemas.microsoft.com/office/drawing/2014/main" id="{19DB9E42-D58B-9CDE-F5F4-E06B0C883766}"/>
                    </a:ext>
                  </a:extLst>
                </p:cNvPr>
                <p:cNvCxnSpPr/>
                <p:nvPr/>
              </p:nvCxnSpPr>
              <p:spPr>
                <a:xfrm>
                  <a:off x="2705100" y="6865620"/>
                  <a:ext cx="585136"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683BF95C-C893-853F-7488-671ED2A0927E}"/>
                    </a:ext>
                  </a:extLst>
                </p:cNvPr>
                <p:cNvCxnSpPr/>
                <p:nvPr/>
              </p:nvCxnSpPr>
              <p:spPr>
                <a:xfrm>
                  <a:off x="4328160" y="6873240"/>
                  <a:ext cx="379412" cy="0"/>
                </a:xfrm>
                <a:prstGeom prst="line">
                  <a:avLst/>
                </a:prstGeom>
                <a:ln w="3175"/>
              </p:spPr>
              <p:style>
                <a:lnRef idx="1">
                  <a:schemeClr val="dk1"/>
                </a:lnRef>
                <a:fillRef idx="0">
                  <a:schemeClr val="dk1"/>
                </a:fillRef>
                <a:effectRef idx="0">
                  <a:schemeClr val="dk1"/>
                </a:effectRef>
                <a:fontRef idx="minor">
                  <a:schemeClr val="tx1"/>
                </a:fontRef>
              </p:style>
            </p:cxnSp>
            <p:sp>
              <p:nvSpPr>
                <p:cNvPr id="246" name="Rectangle 245">
                  <a:extLst>
                    <a:ext uri="{FF2B5EF4-FFF2-40B4-BE49-F238E27FC236}">
                      <a16:creationId xmlns:a16="http://schemas.microsoft.com/office/drawing/2014/main" id="{329735A0-0A81-33E5-C5E0-D298E7F3C5DC}"/>
                    </a:ext>
                  </a:extLst>
                </p:cNvPr>
                <p:cNvSpPr/>
                <p:nvPr/>
              </p:nvSpPr>
              <p:spPr>
                <a:xfrm>
                  <a:off x="4709160" y="6736080"/>
                  <a:ext cx="769620" cy="28956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a:t>
                  </a:r>
                </a:p>
              </p:txBody>
            </p:sp>
            <p:cxnSp>
              <p:nvCxnSpPr>
                <p:cNvPr id="247" name="Straight Connector 246">
                  <a:extLst>
                    <a:ext uri="{FF2B5EF4-FFF2-40B4-BE49-F238E27FC236}">
                      <a16:creationId xmlns:a16="http://schemas.microsoft.com/office/drawing/2014/main" id="{C3BD04D4-986C-A4EE-1DCC-0732E7AAFB4F}"/>
                    </a:ext>
                  </a:extLst>
                </p:cNvPr>
                <p:cNvCxnSpPr/>
                <p:nvPr/>
              </p:nvCxnSpPr>
              <p:spPr>
                <a:xfrm flipV="1">
                  <a:off x="5478780" y="6736080"/>
                  <a:ext cx="220980" cy="160020"/>
                </a:xfrm>
                <a:prstGeom prst="line">
                  <a:avLst/>
                </a:prstGeom>
                <a:ln w="3175"/>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201B50FA-7E83-2C12-F5C4-BB742FC4BEBB}"/>
                    </a:ext>
                  </a:extLst>
                </p:cNvPr>
                <p:cNvCxnSpPr/>
                <p:nvPr/>
              </p:nvCxnSpPr>
              <p:spPr>
                <a:xfrm>
                  <a:off x="5059680" y="7025640"/>
                  <a:ext cx="0" cy="731520"/>
                </a:xfrm>
                <a:prstGeom prst="line">
                  <a:avLst/>
                </a:prstGeom>
                <a:ln w="3175"/>
              </p:spPr>
              <p:style>
                <a:lnRef idx="1">
                  <a:schemeClr val="dk1"/>
                </a:lnRef>
                <a:fillRef idx="0">
                  <a:schemeClr val="dk1"/>
                </a:fillRef>
                <a:effectRef idx="0">
                  <a:schemeClr val="dk1"/>
                </a:effectRef>
                <a:fontRef idx="minor">
                  <a:schemeClr val="tx1"/>
                </a:fontRef>
              </p:style>
            </p:cxnSp>
            <p:sp>
              <p:nvSpPr>
                <p:cNvPr id="249" name="Oval 248">
                  <a:extLst>
                    <a:ext uri="{FF2B5EF4-FFF2-40B4-BE49-F238E27FC236}">
                      <a16:creationId xmlns:a16="http://schemas.microsoft.com/office/drawing/2014/main" id="{FCCBDE25-4E6F-429D-0772-ECDC415D8104}"/>
                    </a:ext>
                  </a:extLst>
                </p:cNvPr>
                <p:cNvSpPr/>
                <p:nvPr/>
              </p:nvSpPr>
              <p:spPr>
                <a:xfrm>
                  <a:off x="746760" y="6964680"/>
                  <a:ext cx="1089660" cy="40386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0" name="Diamond 249">
                  <a:extLst>
                    <a:ext uri="{FF2B5EF4-FFF2-40B4-BE49-F238E27FC236}">
                      <a16:creationId xmlns:a16="http://schemas.microsoft.com/office/drawing/2014/main" id="{31BDACA7-AAFF-2686-FF75-5B907258615A}"/>
                    </a:ext>
                  </a:extLst>
                </p:cNvPr>
                <p:cNvSpPr/>
                <p:nvPr/>
              </p:nvSpPr>
              <p:spPr>
                <a:xfrm>
                  <a:off x="3200400" y="7368540"/>
                  <a:ext cx="1242060" cy="777240"/>
                </a:xfrm>
                <a:prstGeom prst="diamon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p>
              </p:txBody>
            </p:sp>
            <p:cxnSp>
              <p:nvCxnSpPr>
                <p:cNvPr id="251" name="Straight Connector 250">
                  <a:extLst>
                    <a:ext uri="{FF2B5EF4-FFF2-40B4-BE49-F238E27FC236}">
                      <a16:creationId xmlns:a16="http://schemas.microsoft.com/office/drawing/2014/main" id="{FB9CB469-CE85-2375-FE5B-532BB2341369}"/>
                    </a:ext>
                  </a:extLst>
                </p:cNvPr>
                <p:cNvCxnSpPr/>
                <p:nvPr/>
              </p:nvCxnSpPr>
              <p:spPr>
                <a:xfrm>
                  <a:off x="1584960" y="7330440"/>
                  <a:ext cx="94297" cy="253365"/>
                </a:xfrm>
                <a:prstGeom prst="line">
                  <a:avLst/>
                </a:prstGeom>
                <a:ln w="3175"/>
              </p:spPr>
              <p:style>
                <a:lnRef idx="1">
                  <a:schemeClr val="dk1"/>
                </a:lnRef>
                <a:fillRef idx="0">
                  <a:schemeClr val="dk1"/>
                </a:fillRef>
                <a:effectRef idx="0">
                  <a:schemeClr val="dk1"/>
                </a:effectRef>
                <a:fontRef idx="minor">
                  <a:schemeClr val="tx1"/>
                </a:fontRef>
              </p:style>
            </p:cxnSp>
            <p:sp>
              <p:nvSpPr>
                <p:cNvPr id="252" name="Oval 251">
                  <a:extLst>
                    <a:ext uri="{FF2B5EF4-FFF2-40B4-BE49-F238E27FC236}">
                      <a16:creationId xmlns:a16="http://schemas.microsoft.com/office/drawing/2014/main" id="{BF64FB78-5905-4374-D3FB-8D02E3A4A537}"/>
                    </a:ext>
                  </a:extLst>
                </p:cNvPr>
                <p:cNvSpPr/>
                <p:nvPr/>
              </p:nvSpPr>
              <p:spPr>
                <a:xfrm>
                  <a:off x="0" y="7505700"/>
                  <a:ext cx="1287780" cy="46482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3" name="Text Box 227">
                  <a:extLst>
                    <a:ext uri="{FF2B5EF4-FFF2-40B4-BE49-F238E27FC236}">
                      <a16:creationId xmlns:a16="http://schemas.microsoft.com/office/drawing/2014/main" id="{6FDBD964-DE56-3C95-7FC7-13E79555C212}"/>
                    </a:ext>
                  </a:extLst>
                </p:cNvPr>
                <p:cNvSpPr txBox="1"/>
                <p:nvPr/>
              </p:nvSpPr>
              <p:spPr>
                <a:xfrm>
                  <a:off x="2735580" y="7368540"/>
                  <a:ext cx="464820" cy="27432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p>
              </p:txBody>
            </p:sp>
            <p:cxnSp>
              <p:nvCxnSpPr>
                <p:cNvPr id="254" name="Straight Connector 253">
                  <a:extLst>
                    <a:ext uri="{FF2B5EF4-FFF2-40B4-BE49-F238E27FC236}">
                      <a16:creationId xmlns:a16="http://schemas.microsoft.com/office/drawing/2014/main" id="{05674CD7-CC1E-63BD-F257-A63EC8DE8577}"/>
                    </a:ext>
                  </a:extLst>
                </p:cNvPr>
                <p:cNvCxnSpPr/>
                <p:nvPr/>
              </p:nvCxnSpPr>
              <p:spPr>
                <a:xfrm flipH="1">
                  <a:off x="1234440" y="7909560"/>
                  <a:ext cx="304800" cy="198120"/>
                </a:xfrm>
                <a:prstGeom prst="line">
                  <a:avLst/>
                </a:prstGeom>
                <a:ln w="3175"/>
              </p:spPr>
              <p:style>
                <a:lnRef idx="1">
                  <a:schemeClr val="dk1"/>
                </a:lnRef>
                <a:fillRef idx="0">
                  <a:schemeClr val="dk1"/>
                </a:fillRef>
                <a:effectRef idx="0">
                  <a:schemeClr val="dk1"/>
                </a:effectRef>
                <a:fontRef idx="minor">
                  <a:schemeClr val="tx1"/>
                </a:fontRef>
              </p:style>
            </p:cxnSp>
            <p:sp>
              <p:nvSpPr>
                <p:cNvPr id="255" name="Rectangle 254">
                  <a:extLst>
                    <a:ext uri="{FF2B5EF4-FFF2-40B4-BE49-F238E27FC236}">
                      <a16:creationId xmlns:a16="http://schemas.microsoft.com/office/drawing/2014/main" id="{EE23EA03-7B32-D7B6-E068-EAE80AAB8A1F}"/>
                    </a:ext>
                  </a:extLst>
                </p:cNvPr>
                <p:cNvSpPr/>
                <p:nvPr/>
              </p:nvSpPr>
              <p:spPr>
                <a:xfrm>
                  <a:off x="1539240" y="7581900"/>
                  <a:ext cx="1112520" cy="32766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Bill_details</a:t>
                  </a:r>
                </a:p>
              </p:txBody>
            </p:sp>
            <p:cxnSp>
              <p:nvCxnSpPr>
                <p:cNvPr id="256" name="Straight Connector 255">
                  <a:extLst>
                    <a:ext uri="{FF2B5EF4-FFF2-40B4-BE49-F238E27FC236}">
                      <a16:creationId xmlns:a16="http://schemas.microsoft.com/office/drawing/2014/main" id="{03177B4C-BEFF-8FFC-745C-F24F4583DEC3}"/>
                    </a:ext>
                  </a:extLst>
                </p:cNvPr>
                <p:cNvCxnSpPr/>
                <p:nvPr/>
              </p:nvCxnSpPr>
              <p:spPr>
                <a:xfrm>
                  <a:off x="2644140" y="7802880"/>
                  <a:ext cx="61722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0DC81C1E-B7CC-86B1-CBC6-40E1A088F29D}"/>
                    </a:ext>
                  </a:extLst>
                </p:cNvPr>
                <p:cNvCxnSpPr/>
                <p:nvPr/>
              </p:nvCxnSpPr>
              <p:spPr>
                <a:xfrm>
                  <a:off x="2651760" y="7703820"/>
                  <a:ext cx="61722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8441A61F-C4DE-ECDF-B26C-A9D4A5D7D18B}"/>
                    </a:ext>
                  </a:extLst>
                </p:cNvPr>
                <p:cNvCxnSpPr/>
                <p:nvPr/>
              </p:nvCxnSpPr>
              <p:spPr>
                <a:xfrm>
                  <a:off x="4434840" y="7757160"/>
                  <a:ext cx="62484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C4652652-6931-D33D-D6FB-0CA10F74EAD8}"/>
                    </a:ext>
                  </a:extLst>
                </p:cNvPr>
                <p:cNvCxnSpPr/>
                <p:nvPr/>
              </p:nvCxnSpPr>
              <p:spPr>
                <a:xfrm flipH="1">
                  <a:off x="1287780" y="7734300"/>
                  <a:ext cx="251901" cy="0"/>
                </a:xfrm>
                <a:prstGeom prst="line">
                  <a:avLst/>
                </a:prstGeom>
                <a:ln w="3175"/>
              </p:spPr>
              <p:style>
                <a:lnRef idx="1">
                  <a:schemeClr val="dk1"/>
                </a:lnRef>
                <a:fillRef idx="0">
                  <a:schemeClr val="dk1"/>
                </a:fillRef>
                <a:effectRef idx="0">
                  <a:schemeClr val="dk1"/>
                </a:effectRef>
                <a:fontRef idx="minor">
                  <a:schemeClr val="tx1"/>
                </a:fontRef>
              </p:style>
            </p:cxnSp>
            <p:sp>
              <p:nvSpPr>
                <p:cNvPr id="260" name="Text Box 228">
                  <a:extLst>
                    <a:ext uri="{FF2B5EF4-FFF2-40B4-BE49-F238E27FC236}">
                      <a16:creationId xmlns:a16="http://schemas.microsoft.com/office/drawing/2014/main" id="{D319EF99-09BC-45E7-62B9-85B1541CB60A}"/>
                    </a:ext>
                  </a:extLst>
                </p:cNvPr>
                <p:cNvSpPr txBox="1"/>
                <p:nvPr/>
              </p:nvSpPr>
              <p:spPr>
                <a:xfrm>
                  <a:off x="4511040" y="7391400"/>
                  <a:ext cx="411480" cy="327660"/>
                </a:xfrm>
                <a:prstGeom prst="rect">
                  <a:avLst/>
                </a:prstGeom>
                <a:noFill/>
                <a:ln w="3175">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1000"/>
                    </a:spcAft>
                  </a:pPr>
                  <a:r>
                    <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p:txBody>
            </p:sp>
          </p:grpSp>
          <p:sp>
            <p:nvSpPr>
              <p:cNvPr id="179" name="Oval 178">
                <a:extLst>
                  <a:ext uri="{FF2B5EF4-FFF2-40B4-BE49-F238E27FC236}">
                    <a16:creationId xmlns:a16="http://schemas.microsoft.com/office/drawing/2014/main" id="{E1440831-9D78-2E56-ED42-F19F709598E2}"/>
                  </a:ext>
                </a:extLst>
              </p:cNvPr>
              <p:cNvSpPr/>
              <p:nvPr/>
            </p:nvSpPr>
            <p:spPr>
              <a:xfrm>
                <a:off x="1920240" y="8221980"/>
                <a:ext cx="1638300" cy="43434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0" name="Oval 179">
                <a:extLst>
                  <a:ext uri="{FF2B5EF4-FFF2-40B4-BE49-F238E27FC236}">
                    <a16:creationId xmlns:a16="http://schemas.microsoft.com/office/drawing/2014/main" id="{DFE838DF-FA53-F20D-EA88-A3AD35729D28}"/>
                  </a:ext>
                </a:extLst>
              </p:cNvPr>
              <p:cNvSpPr/>
              <p:nvPr/>
            </p:nvSpPr>
            <p:spPr>
              <a:xfrm>
                <a:off x="0" y="8069580"/>
                <a:ext cx="1927860" cy="502920"/>
              </a:xfrm>
              <a:prstGeom prst="ellipse">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 name="Flowchart: Decision 1">
              <a:extLst>
                <a:ext uri="{FF2B5EF4-FFF2-40B4-BE49-F238E27FC236}">
                  <a16:creationId xmlns:a16="http://schemas.microsoft.com/office/drawing/2014/main" id="{A9979FFF-CC60-65F0-F723-73E34E7984DE}"/>
                </a:ext>
              </a:extLst>
            </p:cNvPr>
            <p:cNvSpPr/>
            <p:nvPr/>
          </p:nvSpPr>
          <p:spPr>
            <a:xfrm>
              <a:off x="5052038" y="282420"/>
              <a:ext cx="1009672" cy="355211"/>
            </a:xfrm>
            <a:prstGeom prst="flowChartDecision">
              <a:avLst/>
            </a:prstGeom>
            <a:ln w="31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adds</a:t>
              </a:r>
            </a:p>
          </p:txBody>
        </p:sp>
      </p:grpSp>
    </p:spTree>
    <p:extLst>
      <p:ext uri="{BB962C8B-B14F-4D97-AF65-F5344CB8AC3E}">
        <p14:creationId xmlns:p14="http://schemas.microsoft.com/office/powerpoint/2010/main" val="418407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C1CDFA-4539-4CAB-9CA5-578801A8D1B3}" type="slidenum">
              <a:rPr lang="en-IN" smtClean="0"/>
              <a:pPr/>
              <a:t>21</a:t>
            </a:fld>
            <a:endParaRPr lang="en-IN"/>
          </a:p>
        </p:txBody>
      </p:sp>
      <p:sp>
        <p:nvSpPr>
          <p:cNvPr id="5" name="TextBox 4">
            <a:extLst>
              <a:ext uri="{FF2B5EF4-FFF2-40B4-BE49-F238E27FC236}">
                <a16:creationId xmlns:a16="http://schemas.microsoft.com/office/drawing/2014/main" id="{406A530D-B50E-28B9-0B5D-220866C42349}"/>
              </a:ext>
            </a:extLst>
          </p:cNvPr>
          <p:cNvSpPr txBox="1"/>
          <p:nvPr/>
        </p:nvSpPr>
        <p:spPr>
          <a:xfrm>
            <a:off x="3935506" y="3747246"/>
            <a:ext cx="4903694"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1412" y="869576"/>
            <a:ext cx="9905999" cy="4563036"/>
          </a:xfrm>
        </p:spPr>
        <p:txBody>
          <a:bodyPr>
            <a:normAutofit/>
          </a:bodyPr>
          <a:lstStyle/>
          <a:p>
            <a:pPr marL="0" marR="0" indent="0" algn="just">
              <a:lnSpc>
                <a:spcPct val="150000"/>
              </a:lnSpc>
              <a:spcBef>
                <a:spcPts val="0"/>
              </a:spcBef>
              <a:spcAft>
                <a:spcPts val="1000"/>
              </a:spcAft>
              <a:buNone/>
            </a:pPr>
            <a:r>
              <a:rPr lang="en-US" sz="3000"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design process consists of the following steps:</a:t>
            </a:r>
            <a:endParaRPr lang="en-US" sz="3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Determine the purpose of your database. Find and organize the information required. </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Divide the information into tables. Turn information items into columns...</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Specify primary keys. </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Set up the table relationships.</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Refine your design. </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US" sz="20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Apply the normalization rules.</a:t>
            </a:r>
            <a:endParaRPr lang="en-US" sz="20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C1CDFA-4539-4CAB-9CA5-578801A8D1B3}"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4590" y="224118"/>
            <a:ext cx="10043363" cy="6293223"/>
          </a:xfrm>
        </p:spPr>
        <p:txBody>
          <a:bodyPr>
            <a:normAutofit fontScale="62500" lnSpcReduction="20000"/>
          </a:bodyPr>
          <a:lstStyle/>
          <a:p>
            <a:pPr marL="0" marR="0" algn="just">
              <a:lnSpc>
                <a:spcPct val="150000"/>
              </a:lnSpc>
              <a:spcBef>
                <a:spcPts val="1200"/>
              </a:spcBef>
              <a:spcAft>
                <a:spcPts val="1000"/>
              </a:spcAft>
            </a:pPr>
            <a:r>
              <a:rPr lang="en-US" sz="32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Purpose and Scope</a:t>
            </a:r>
          </a:p>
          <a:p>
            <a:pPr marL="0" marR="0" algn="just">
              <a:lnSpc>
                <a:spcPct val="150000"/>
              </a:lnSpc>
              <a:spcBef>
                <a:spcPts val="1200"/>
              </a:spcBef>
              <a:spcAft>
                <a:spcPts val="1000"/>
              </a:spcAft>
            </a:pPr>
            <a:r>
              <a:rPr lang="en-US" sz="21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Purpose</a:t>
            </a:r>
          </a:p>
          <a:p>
            <a:pPr marL="342900" marR="0" lvl="0" indent="-342900" algn="just">
              <a:lnSpc>
                <a:spcPct val="150000"/>
              </a:lnSpc>
              <a:spcBef>
                <a:spcPts val="1200"/>
              </a:spcBef>
              <a:spcAft>
                <a:spcPts val="1000"/>
              </a:spcAft>
              <a:buFont typeface="Symbol" panose="05050102010706020507" pitchFamily="18" charset="2"/>
              <a:buChar char=""/>
            </a:pPr>
            <a:r>
              <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Avoid Redundant Data</a:t>
            </a:r>
          </a:p>
          <a:p>
            <a:pPr marR="0" lvl="0" algn="just">
              <a:lnSpc>
                <a:spcPct val="150000"/>
              </a:lnSpc>
              <a:spcBef>
                <a:spcPts val="1200"/>
              </a:spcBef>
              <a:spcAft>
                <a:spcPts val="1000"/>
              </a:spcAft>
            </a:pPr>
            <a:r>
              <a:rPr lang="en-US" sz="23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table in the database should be constructed following standards and with utmost dedication. It should have different fields and 	minimize redundant data. The table should always have a Primary Key that would be a unique id.</a:t>
            </a:r>
            <a:endPar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1000"/>
              </a:spcAft>
              <a:buFont typeface="Symbol" panose="05050102010706020507" pitchFamily="18" charset="2"/>
              <a:buChar char=""/>
            </a:pPr>
            <a:r>
              <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Faultless Information</a:t>
            </a:r>
          </a:p>
          <a:p>
            <a:pPr marL="914400" marR="0" algn="just">
              <a:lnSpc>
                <a:spcPct val="115000"/>
              </a:lnSpc>
              <a:spcBef>
                <a:spcPts val="600"/>
              </a:spcBef>
              <a:spcAft>
                <a:spcPts val="840"/>
              </a:spcAft>
            </a:pPr>
            <a:r>
              <a:rPr lang="en-US" sz="23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database should follow the standards and conventions and provide meaningful information useful to the organization. (Constraint)</a:t>
            </a:r>
            <a:endPar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1000"/>
              </a:spcAft>
              <a:buFont typeface="Symbol" panose="05050102010706020507" pitchFamily="18" charset="2"/>
              <a:buChar char=""/>
            </a:pPr>
            <a:r>
              <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Data Integrity</a:t>
            </a:r>
          </a:p>
          <a:p>
            <a:pPr marL="914400" marR="0" algn="just">
              <a:lnSpc>
                <a:spcPct val="115000"/>
              </a:lnSpc>
              <a:spcBef>
                <a:spcPts val="600"/>
              </a:spcBef>
              <a:spcAft>
                <a:spcPts val="840"/>
              </a:spcAft>
            </a:pPr>
            <a:r>
              <a:rPr lang="en-US" sz="23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Integrity assists in guaranteeing that the values are valid and faultless. Data Integrity is set to tables, relationships, etc.</a:t>
            </a:r>
            <a:endPar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1000"/>
              </a:spcAft>
              <a:buFont typeface="Symbol" panose="05050102010706020507" pitchFamily="18" charset="2"/>
              <a:buChar char=""/>
            </a:pPr>
            <a:r>
              <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Modify</a:t>
            </a:r>
          </a:p>
          <a:p>
            <a:pPr marL="914400" marR="0" algn="just">
              <a:lnSpc>
                <a:spcPct val="115000"/>
              </a:lnSpc>
              <a:spcBef>
                <a:spcPts val="600"/>
              </a:spcBef>
              <a:spcAft>
                <a:spcPts val="840"/>
              </a:spcAft>
            </a:pPr>
            <a:r>
              <a:rPr lang="en-US" sz="2300" b="0"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database developed should be worked upon with the conventions and standards, so that it can be easily modified whenever the need arises.</a:t>
            </a:r>
            <a:endParaRPr lang="en-US" sz="23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chemeClr val="tx2">
                  <a:lumMod val="40000"/>
                  <a:lumOff val="60000"/>
                </a:schemeClr>
              </a:solidFill>
            </a:endParaRPr>
          </a:p>
        </p:txBody>
      </p:sp>
      <p:sp>
        <p:nvSpPr>
          <p:cNvPr id="2" name="Slide Number Placeholder 1"/>
          <p:cNvSpPr>
            <a:spLocks noGrp="1"/>
          </p:cNvSpPr>
          <p:nvPr>
            <p:ph type="sldNum" sz="quarter" idx="12"/>
          </p:nvPr>
        </p:nvSpPr>
        <p:spPr/>
        <p:txBody>
          <a:bodyPr/>
          <a:lstStyle/>
          <a:p>
            <a:fld id="{B6C1CDFA-4539-4CAB-9CA5-578801A8D1B3}"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8B0991-00F0-DDC0-2EF9-CA417B0C15FB}"/>
              </a:ext>
            </a:extLst>
          </p:cNvPr>
          <p:cNvSpPr>
            <a:spLocks noGrp="1"/>
          </p:cNvSpPr>
          <p:nvPr>
            <p:ph type="subTitle" idx="1"/>
          </p:nvPr>
        </p:nvSpPr>
        <p:spPr>
          <a:xfrm>
            <a:off x="2079812" y="815787"/>
            <a:ext cx="9654988" cy="4594411"/>
          </a:xfrm>
        </p:spPr>
        <p:txBody>
          <a:bodyPr>
            <a:normAutofit/>
          </a:bodyPr>
          <a:lstStyle/>
          <a:p>
            <a:pPr marL="0" marR="0" algn="just">
              <a:lnSpc>
                <a:spcPct val="115000"/>
              </a:lnSpc>
              <a:spcBef>
                <a:spcPts val="600"/>
              </a:spcBef>
              <a:spcAft>
                <a:spcPts val="840"/>
              </a:spcAft>
            </a:pPr>
            <a:r>
              <a:rPr lang="en-US" sz="2800"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Scope</a:t>
            </a:r>
            <a:endPar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840"/>
              </a:spcAft>
              <a:buFont typeface="Symbol" panose="05050102010706020507" pitchFamily="18" charset="2"/>
              <a:buChar char=""/>
            </a:pPr>
            <a:r>
              <a:rPr lang="en-US"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Normalization of Database.</a:t>
            </a:r>
            <a:endParaRPr lang="en-US"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840"/>
              </a:spcAft>
              <a:buFont typeface="Symbol" panose="05050102010706020507" pitchFamily="18" charset="2"/>
              <a:buChar char=""/>
            </a:pPr>
            <a:r>
              <a:rPr lang="en-US"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Imposing Integrity Constraint.</a:t>
            </a:r>
            <a:endParaRPr lang="en-US"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840"/>
              </a:spcAft>
              <a:buFont typeface="Symbol" panose="05050102010706020507" pitchFamily="18" charset="2"/>
              <a:buChar char=""/>
            </a:pPr>
            <a:r>
              <a:rPr lang="en-US"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Establishing the Relation between the tables.</a:t>
            </a:r>
            <a:endParaRPr lang="en-US"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840"/>
              </a:spcAft>
              <a:buFont typeface="Symbol" panose="05050102010706020507" pitchFamily="18" charset="2"/>
              <a:buChar char=""/>
            </a:pPr>
            <a:r>
              <a:rPr lang="en-US"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Accessing the data from multiple tables. (Usage of join and sub query….)</a:t>
            </a:r>
            <a:endParaRPr lang="en-US"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AA7AF5E-B77A-BC15-092A-7BFDEE3717C7}"/>
              </a:ext>
            </a:extLst>
          </p:cNvPr>
          <p:cNvSpPr>
            <a:spLocks noGrp="1"/>
          </p:cNvSpPr>
          <p:nvPr>
            <p:ph type="sldNum" sz="quarter" idx="12"/>
          </p:nvPr>
        </p:nvSpPr>
        <p:spPr/>
        <p:txBody>
          <a:bodyPr/>
          <a:lstStyle/>
          <a:p>
            <a:fld id="{B6C1CDFA-4539-4CAB-9CA5-578801A8D1B3}" type="slidenum">
              <a:rPr lang="en-IN" smtClean="0"/>
              <a:pPr/>
              <a:t>5</a:t>
            </a:fld>
            <a:endParaRPr lang="en-IN"/>
          </a:p>
        </p:txBody>
      </p:sp>
    </p:spTree>
    <p:extLst>
      <p:ext uri="{BB962C8B-B14F-4D97-AF65-F5344CB8AC3E}">
        <p14:creationId xmlns:p14="http://schemas.microsoft.com/office/powerpoint/2010/main" val="150424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9689-57BD-72DE-F40B-FEC7F125FF69}"/>
              </a:ext>
            </a:extLst>
          </p:cNvPr>
          <p:cNvSpPr>
            <a:spLocks noGrp="1"/>
          </p:cNvSpPr>
          <p:nvPr>
            <p:ph type="title"/>
          </p:nvPr>
        </p:nvSpPr>
        <p:spPr>
          <a:xfrm>
            <a:off x="1143001" y="316145"/>
            <a:ext cx="9905998" cy="1478570"/>
          </a:xfrm>
        </p:spPr>
        <p:txBody>
          <a:bodyPr/>
          <a:lstStyle/>
          <a:p>
            <a:r>
              <a:rPr lang="en-US" dirty="0">
                <a:solidFill>
                  <a:schemeClr val="tx2">
                    <a:lumMod val="40000"/>
                    <a:lumOff val="60000"/>
                  </a:schemeClr>
                </a:solidFill>
                <a:latin typeface="Times New Roman" panose="02020603050405020304" pitchFamily="18" charset="0"/>
                <a:cs typeface="Times New Roman" panose="02020603050405020304" pitchFamily="18" charset="0"/>
              </a:rPr>
              <a:t>Database schema</a:t>
            </a:r>
          </a:p>
        </p:txBody>
      </p:sp>
      <p:pic>
        <p:nvPicPr>
          <p:cNvPr id="5" name="Content Placeholder 4">
            <a:extLst>
              <a:ext uri="{FF2B5EF4-FFF2-40B4-BE49-F238E27FC236}">
                <a16:creationId xmlns:a16="http://schemas.microsoft.com/office/drawing/2014/main" id="{61FE6FB0-7444-6A3B-5A1E-495A7D13EF52}"/>
              </a:ext>
            </a:extLst>
          </p:cNvPr>
          <p:cNvPicPr>
            <a:picLocks noGrp="1" noChangeAspect="1"/>
          </p:cNvPicPr>
          <p:nvPr>
            <p:ph idx="1"/>
          </p:nvPr>
        </p:nvPicPr>
        <p:blipFill>
          <a:blip r:embed="rId2"/>
          <a:stretch>
            <a:fillRect/>
          </a:stretch>
        </p:blipFill>
        <p:spPr>
          <a:xfrm>
            <a:off x="2277035" y="1810872"/>
            <a:ext cx="7906870" cy="4540923"/>
          </a:xfrm>
          <a:prstGeom prst="rect">
            <a:avLst/>
          </a:prstGeom>
        </p:spPr>
      </p:pic>
      <p:sp>
        <p:nvSpPr>
          <p:cNvPr id="4" name="Slide Number Placeholder 3">
            <a:extLst>
              <a:ext uri="{FF2B5EF4-FFF2-40B4-BE49-F238E27FC236}">
                <a16:creationId xmlns:a16="http://schemas.microsoft.com/office/drawing/2014/main" id="{AECE473A-2B8E-9438-422F-A1B85AB3349F}"/>
              </a:ext>
            </a:extLst>
          </p:cNvPr>
          <p:cNvSpPr>
            <a:spLocks noGrp="1"/>
          </p:cNvSpPr>
          <p:nvPr>
            <p:ph type="sldNum" sz="quarter" idx="12"/>
          </p:nvPr>
        </p:nvSpPr>
        <p:spPr/>
        <p:txBody>
          <a:bodyPr/>
          <a:lstStyle/>
          <a:p>
            <a:fld id="{B6C1CDFA-4539-4CAB-9CA5-578801A8D1B3}" type="slidenum">
              <a:rPr lang="en-IN" smtClean="0"/>
              <a:pPr/>
              <a:t>6</a:t>
            </a:fld>
            <a:endParaRPr lang="en-IN"/>
          </a:p>
        </p:txBody>
      </p:sp>
    </p:spTree>
    <p:extLst>
      <p:ext uri="{BB962C8B-B14F-4D97-AF65-F5344CB8AC3E}">
        <p14:creationId xmlns:p14="http://schemas.microsoft.com/office/powerpoint/2010/main" val="343143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D56F-A701-00C0-4933-6F40AA40A0C1}"/>
              </a:ext>
            </a:extLst>
          </p:cNvPr>
          <p:cNvSpPr>
            <a:spLocks noGrp="1"/>
          </p:cNvSpPr>
          <p:nvPr>
            <p:ph type="title"/>
          </p:nvPr>
        </p:nvSpPr>
        <p:spPr>
          <a:xfrm>
            <a:off x="1275883" y="268919"/>
            <a:ext cx="9905998" cy="878588"/>
          </a:xfrm>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Table Definition</a:t>
            </a:r>
            <a:endParaRPr lang="en-US" sz="2800" dirty="0">
              <a:solidFill>
                <a:schemeClr val="tx2">
                  <a:lumMod val="40000"/>
                  <a:lumOff val="60000"/>
                </a:schemeClr>
              </a:solidFill>
            </a:endParaRPr>
          </a:p>
        </p:txBody>
      </p:sp>
      <p:graphicFrame>
        <p:nvGraphicFramePr>
          <p:cNvPr id="7" name="Content Placeholder 6">
            <a:extLst>
              <a:ext uri="{FF2B5EF4-FFF2-40B4-BE49-F238E27FC236}">
                <a16:creationId xmlns:a16="http://schemas.microsoft.com/office/drawing/2014/main" id="{F73CC5B5-CB83-D4A3-DEEE-5B202643A772}"/>
              </a:ext>
            </a:extLst>
          </p:cNvPr>
          <p:cNvGraphicFramePr>
            <a:graphicFrameLocks noGrp="1"/>
          </p:cNvGraphicFramePr>
          <p:nvPr>
            <p:ph idx="1"/>
            <p:extLst>
              <p:ext uri="{D42A27DB-BD31-4B8C-83A1-F6EECF244321}">
                <p14:modId xmlns:p14="http://schemas.microsoft.com/office/powerpoint/2010/main" val="524352512"/>
              </p:ext>
            </p:extLst>
          </p:nvPr>
        </p:nvGraphicFramePr>
        <p:xfrm>
          <a:off x="1376081" y="1813298"/>
          <a:ext cx="9439837" cy="4168588"/>
        </p:xfrm>
        <a:graphic>
          <a:graphicData uri="http://schemas.openxmlformats.org/drawingml/2006/table">
            <a:tbl>
              <a:tblPr firstRow="1" firstCol="1" bandRow="1">
                <a:tableStyleId>{8799B23B-EC83-4686-B30A-512413B5E67A}</a:tableStyleId>
              </a:tblPr>
              <a:tblGrid>
                <a:gridCol w="1903599">
                  <a:extLst>
                    <a:ext uri="{9D8B030D-6E8A-4147-A177-3AD203B41FA5}">
                      <a16:colId xmlns:a16="http://schemas.microsoft.com/office/drawing/2014/main" val="974502405"/>
                    </a:ext>
                  </a:extLst>
                </a:gridCol>
                <a:gridCol w="1406765">
                  <a:extLst>
                    <a:ext uri="{9D8B030D-6E8A-4147-A177-3AD203B41FA5}">
                      <a16:colId xmlns:a16="http://schemas.microsoft.com/office/drawing/2014/main" val="1267313522"/>
                    </a:ext>
                  </a:extLst>
                </a:gridCol>
                <a:gridCol w="904349">
                  <a:extLst>
                    <a:ext uri="{9D8B030D-6E8A-4147-A177-3AD203B41FA5}">
                      <a16:colId xmlns:a16="http://schemas.microsoft.com/office/drawing/2014/main" val="2736663418"/>
                    </a:ext>
                  </a:extLst>
                </a:gridCol>
                <a:gridCol w="2228493">
                  <a:extLst>
                    <a:ext uri="{9D8B030D-6E8A-4147-A177-3AD203B41FA5}">
                      <a16:colId xmlns:a16="http://schemas.microsoft.com/office/drawing/2014/main" val="2549856037"/>
                    </a:ext>
                  </a:extLst>
                </a:gridCol>
                <a:gridCol w="2996631">
                  <a:extLst>
                    <a:ext uri="{9D8B030D-6E8A-4147-A177-3AD203B41FA5}">
                      <a16:colId xmlns:a16="http://schemas.microsoft.com/office/drawing/2014/main" val="4266174567"/>
                    </a:ext>
                  </a:extLst>
                </a:gridCol>
              </a:tblGrid>
              <a:tr h="340374">
                <a:tc>
                  <a:txBody>
                    <a:bodyPr/>
                    <a:lstStyle/>
                    <a:p>
                      <a:pPr marL="0" marR="0" algn="ctr">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342002"/>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 name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887871"/>
                  </a:ext>
                </a:extLst>
              </a:tr>
              <a:tr h="722798">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dealer_id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2328284"/>
                  </a:ext>
                </a:extLst>
              </a:tr>
              <a:tr h="340374">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licence_id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License id of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267241"/>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phone_no</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12</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 no.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9415058"/>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646882"/>
                  </a:ext>
                </a:extLst>
              </a:tr>
              <a:tr h="722798">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Not null (foreign key)</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0294754"/>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141668"/>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dealer_name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Name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107053"/>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 of the dealer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3830527"/>
                  </a:ext>
                </a:extLst>
              </a:tr>
            </a:tbl>
          </a:graphicData>
        </a:graphic>
      </p:graphicFrame>
      <p:sp>
        <p:nvSpPr>
          <p:cNvPr id="4" name="Slide Number Placeholder 3">
            <a:extLst>
              <a:ext uri="{FF2B5EF4-FFF2-40B4-BE49-F238E27FC236}">
                <a16:creationId xmlns:a16="http://schemas.microsoft.com/office/drawing/2014/main" id="{B5706B75-74F3-F694-5821-81BBF5431166}"/>
              </a:ext>
            </a:extLst>
          </p:cNvPr>
          <p:cNvSpPr>
            <a:spLocks noGrp="1"/>
          </p:cNvSpPr>
          <p:nvPr>
            <p:ph type="sldNum" sz="quarter" idx="12"/>
          </p:nvPr>
        </p:nvSpPr>
        <p:spPr>
          <a:xfrm>
            <a:off x="10231498" y="5981886"/>
            <a:ext cx="771089" cy="365125"/>
          </a:xfrm>
        </p:spPr>
        <p:txBody>
          <a:bodyPr/>
          <a:lstStyle/>
          <a:p>
            <a:fld id="{B6C1CDFA-4539-4CAB-9CA5-578801A8D1B3}" type="slidenum">
              <a:rPr lang="en-IN" smtClean="0"/>
              <a:pPr/>
              <a:t>7</a:t>
            </a:fld>
            <a:endParaRPr lang="en-IN"/>
          </a:p>
        </p:txBody>
      </p:sp>
      <p:sp>
        <p:nvSpPr>
          <p:cNvPr id="6" name="TextBox 5">
            <a:extLst>
              <a:ext uri="{FF2B5EF4-FFF2-40B4-BE49-F238E27FC236}">
                <a16:creationId xmlns:a16="http://schemas.microsoft.com/office/drawing/2014/main" id="{3B5DAC3A-E5AC-32BD-BF8E-F7BC94C9A3A8}"/>
              </a:ext>
            </a:extLst>
          </p:cNvPr>
          <p:cNvSpPr txBox="1"/>
          <p:nvPr/>
        </p:nvSpPr>
        <p:spPr>
          <a:xfrm>
            <a:off x="1275883" y="999466"/>
            <a:ext cx="6104964" cy="661207"/>
          </a:xfrm>
          <a:prstGeom prst="rect">
            <a:avLst/>
          </a:prstGeom>
          <a:noFill/>
        </p:spPr>
        <p:txBody>
          <a:bodyPr wrap="square">
            <a:spAutoFit/>
          </a:bodyPr>
          <a:lstStyle/>
          <a:p>
            <a:pPr>
              <a:lnSpc>
                <a:spcPct val="150000"/>
              </a:lnSpc>
            </a:pPr>
            <a:r>
              <a:rPr lang="en-US" sz="2800" dirty="0">
                <a:solidFill>
                  <a:schemeClr val="tx2">
                    <a:lumMod val="40000"/>
                    <a:lumOff val="60000"/>
                  </a:schemeClr>
                </a:solidFill>
                <a:latin typeface="Times New Roman" panose="02020603050405020304" pitchFamily="18" charset="0"/>
                <a:cs typeface="Times New Roman" panose="02020603050405020304" pitchFamily="18" charset="0"/>
              </a:rPr>
              <a:t>DEALER TABLE</a:t>
            </a:r>
            <a:endParaRPr lang="en-US" sz="4000"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7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BEF4-E4B8-9DE0-D684-AE3D754DC37E}"/>
              </a:ext>
            </a:extLst>
          </p:cNvPr>
          <p:cNvSpPr>
            <a:spLocks noGrp="1"/>
          </p:cNvSpPr>
          <p:nvPr>
            <p:ph type="title"/>
          </p:nvPr>
        </p:nvSpPr>
        <p:spPr>
          <a:xfrm>
            <a:off x="1141413" y="618518"/>
            <a:ext cx="9905998" cy="1102706"/>
          </a:xfrm>
        </p:spPr>
        <p:txBody>
          <a:bodyPr>
            <a:normAutofit/>
          </a:bodyPr>
          <a:lstStyle/>
          <a:p>
            <a:r>
              <a:rPr lang="en-US" sz="2400" dirty="0">
                <a:solidFill>
                  <a:schemeClr val="tx2">
                    <a:lumMod val="40000"/>
                    <a:lumOff val="60000"/>
                  </a:schemeClr>
                </a:solidFill>
                <a:latin typeface="Times New Roman" panose="02020603050405020304" pitchFamily="18" charset="0"/>
                <a:cs typeface="Times New Roman" panose="02020603050405020304" pitchFamily="18" charset="0"/>
              </a:rPr>
              <a:t>Customer</a:t>
            </a:r>
            <a:r>
              <a:rPr lang="en-US" sz="2400" dirty="0">
                <a:solidFill>
                  <a:schemeClr val="tx2">
                    <a:lumMod val="40000"/>
                    <a:lumOff val="60000"/>
                  </a:schemeClr>
                </a:solidFill>
              </a:rPr>
              <a:t> </a:t>
            </a:r>
            <a:r>
              <a:rPr lang="en-US" sz="2400" dirty="0">
                <a:solidFill>
                  <a:schemeClr val="tx2">
                    <a:lumMod val="40000"/>
                    <a:lumOff val="60000"/>
                  </a:schemeClr>
                </a:solidFill>
                <a:latin typeface="Times New Roman" panose="02020603050405020304" pitchFamily="18" charset="0"/>
                <a:cs typeface="Times New Roman" panose="02020603050405020304" pitchFamily="18" charset="0"/>
              </a:rPr>
              <a:t>table</a:t>
            </a:r>
          </a:p>
        </p:txBody>
      </p:sp>
      <p:graphicFrame>
        <p:nvGraphicFramePr>
          <p:cNvPr id="5" name="Content Placeholder 4">
            <a:extLst>
              <a:ext uri="{FF2B5EF4-FFF2-40B4-BE49-F238E27FC236}">
                <a16:creationId xmlns:a16="http://schemas.microsoft.com/office/drawing/2014/main" id="{307983F2-3E6F-9508-93DD-3D3F6C44BC4D}"/>
              </a:ext>
            </a:extLst>
          </p:cNvPr>
          <p:cNvGraphicFramePr>
            <a:graphicFrameLocks noGrp="1"/>
          </p:cNvGraphicFramePr>
          <p:nvPr>
            <p:ph idx="1"/>
            <p:extLst>
              <p:ext uri="{D42A27DB-BD31-4B8C-83A1-F6EECF244321}">
                <p14:modId xmlns:p14="http://schemas.microsoft.com/office/powerpoint/2010/main" val="2269178978"/>
              </p:ext>
            </p:extLst>
          </p:nvPr>
        </p:nvGraphicFramePr>
        <p:xfrm>
          <a:off x="1255059" y="1604681"/>
          <a:ext cx="9466729" cy="4186520"/>
        </p:xfrm>
        <a:graphic>
          <a:graphicData uri="http://schemas.openxmlformats.org/drawingml/2006/table">
            <a:tbl>
              <a:tblPr firstRow="1" firstCol="1" bandRow="1">
                <a:tableStyleId>{8799B23B-EC83-4686-B30A-512413B5E67A}</a:tableStyleId>
              </a:tblPr>
              <a:tblGrid>
                <a:gridCol w="1799129">
                  <a:extLst>
                    <a:ext uri="{9D8B030D-6E8A-4147-A177-3AD203B41FA5}">
                      <a16:colId xmlns:a16="http://schemas.microsoft.com/office/drawing/2014/main" val="1831365682"/>
                    </a:ext>
                  </a:extLst>
                </a:gridCol>
                <a:gridCol w="1713934">
                  <a:extLst>
                    <a:ext uri="{9D8B030D-6E8A-4147-A177-3AD203B41FA5}">
                      <a16:colId xmlns:a16="http://schemas.microsoft.com/office/drawing/2014/main" val="1102172432"/>
                    </a:ext>
                  </a:extLst>
                </a:gridCol>
                <a:gridCol w="992276">
                  <a:extLst>
                    <a:ext uri="{9D8B030D-6E8A-4147-A177-3AD203B41FA5}">
                      <a16:colId xmlns:a16="http://schemas.microsoft.com/office/drawing/2014/main" val="92533729"/>
                    </a:ext>
                  </a:extLst>
                </a:gridCol>
                <a:gridCol w="2164971">
                  <a:extLst>
                    <a:ext uri="{9D8B030D-6E8A-4147-A177-3AD203B41FA5}">
                      <a16:colId xmlns:a16="http://schemas.microsoft.com/office/drawing/2014/main" val="529596241"/>
                    </a:ext>
                  </a:extLst>
                </a:gridCol>
                <a:gridCol w="2796419">
                  <a:extLst>
                    <a:ext uri="{9D8B030D-6E8A-4147-A177-3AD203B41FA5}">
                      <a16:colId xmlns:a16="http://schemas.microsoft.com/office/drawing/2014/main" val="2551049252"/>
                    </a:ext>
                  </a:extLst>
                </a:gridCol>
              </a:tblGrid>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Data type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249182"/>
                  </a:ext>
                </a:extLst>
              </a:tr>
              <a:tr h="79801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884756"/>
                  </a:ext>
                </a:extLst>
              </a:tr>
              <a:tr h="37579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address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825184"/>
                  </a:ext>
                </a:extLst>
              </a:tr>
              <a:tr h="79801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100</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37584"/>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phone_no</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12</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 no.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321419"/>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9968018"/>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0108"/>
                  </a:ext>
                </a:extLst>
              </a:tr>
              <a:tr h="71151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full_name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Fullname</a:t>
                      </a:r>
                      <a:r>
                        <a:rPr lang="en-US" sz="1200" dirty="0">
                          <a:effectLst/>
                          <a:latin typeface="Times New Roman" panose="02020603050405020304" pitchFamily="18" charset="0"/>
                          <a:cs typeface="Times New Roman" panose="02020603050405020304" pitchFamily="18" charset="0"/>
                        </a:rPr>
                        <a:t> of the customer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758633"/>
                  </a:ext>
                </a:extLst>
              </a:tr>
            </a:tbl>
          </a:graphicData>
        </a:graphic>
      </p:graphicFrame>
      <p:sp>
        <p:nvSpPr>
          <p:cNvPr id="4" name="Slide Number Placeholder 3">
            <a:extLst>
              <a:ext uri="{FF2B5EF4-FFF2-40B4-BE49-F238E27FC236}">
                <a16:creationId xmlns:a16="http://schemas.microsoft.com/office/drawing/2014/main" id="{C9E4987D-A1A1-1F55-AE86-67E5123BFF5E}"/>
              </a:ext>
            </a:extLst>
          </p:cNvPr>
          <p:cNvSpPr>
            <a:spLocks noGrp="1"/>
          </p:cNvSpPr>
          <p:nvPr>
            <p:ph type="sldNum" sz="quarter" idx="12"/>
          </p:nvPr>
        </p:nvSpPr>
        <p:spPr/>
        <p:txBody>
          <a:bodyPr/>
          <a:lstStyle/>
          <a:p>
            <a:fld id="{B6C1CDFA-4539-4CAB-9CA5-578801A8D1B3}" type="slidenum">
              <a:rPr lang="en-IN" smtClean="0"/>
              <a:pPr/>
              <a:t>8</a:t>
            </a:fld>
            <a:endParaRPr lang="en-IN"/>
          </a:p>
        </p:txBody>
      </p:sp>
    </p:spTree>
    <p:extLst>
      <p:ext uri="{BB962C8B-B14F-4D97-AF65-F5344CB8AC3E}">
        <p14:creationId xmlns:p14="http://schemas.microsoft.com/office/powerpoint/2010/main" val="93821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B078-4FDA-45FF-6AFF-5DCDFD8B1973}"/>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Admin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D7BBC5A6-5F25-3731-B8DB-476811DE3558}"/>
              </a:ext>
            </a:extLst>
          </p:cNvPr>
          <p:cNvGraphicFramePr>
            <a:graphicFrameLocks noGrp="1"/>
          </p:cNvGraphicFramePr>
          <p:nvPr>
            <p:ph idx="1"/>
            <p:extLst>
              <p:ext uri="{D42A27DB-BD31-4B8C-83A1-F6EECF244321}">
                <p14:modId xmlns:p14="http://schemas.microsoft.com/office/powerpoint/2010/main" val="2964449208"/>
              </p:ext>
            </p:extLst>
          </p:nvPr>
        </p:nvGraphicFramePr>
        <p:xfrm>
          <a:off x="1290919" y="1703295"/>
          <a:ext cx="9412940" cy="2510117"/>
        </p:xfrm>
        <a:graphic>
          <a:graphicData uri="http://schemas.openxmlformats.org/drawingml/2006/table">
            <a:tbl>
              <a:tblPr firstRow="1" firstCol="1" bandRow="1">
                <a:tableStyleId>{8799B23B-EC83-4686-B30A-512413B5E67A}</a:tableStyleId>
              </a:tblPr>
              <a:tblGrid>
                <a:gridCol w="1882152">
                  <a:extLst>
                    <a:ext uri="{9D8B030D-6E8A-4147-A177-3AD203B41FA5}">
                      <a16:colId xmlns:a16="http://schemas.microsoft.com/office/drawing/2014/main" val="2280126650"/>
                    </a:ext>
                  </a:extLst>
                </a:gridCol>
                <a:gridCol w="1882152">
                  <a:extLst>
                    <a:ext uri="{9D8B030D-6E8A-4147-A177-3AD203B41FA5}">
                      <a16:colId xmlns:a16="http://schemas.microsoft.com/office/drawing/2014/main" val="663289546"/>
                    </a:ext>
                  </a:extLst>
                </a:gridCol>
                <a:gridCol w="1123203">
                  <a:extLst>
                    <a:ext uri="{9D8B030D-6E8A-4147-A177-3AD203B41FA5}">
                      <a16:colId xmlns:a16="http://schemas.microsoft.com/office/drawing/2014/main" val="3069053540"/>
                    </a:ext>
                  </a:extLst>
                </a:gridCol>
                <a:gridCol w="2642192">
                  <a:extLst>
                    <a:ext uri="{9D8B030D-6E8A-4147-A177-3AD203B41FA5}">
                      <a16:colId xmlns:a16="http://schemas.microsoft.com/office/drawing/2014/main" val="1567509351"/>
                    </a:ext>
                  </a:extLst>
                </a:gridCol>
                <a:gridCol w="1883241">
                  <a:extLst>
                    <a:ext uri="{9D8B030D-6E8A-4147-A177-3AD203B41FA5}">
                      <a16:colId xmlns:a16="http://schemas.microsoft.com/office/drawing/2014/main" val="1418327866"/>
                    </a:ext>
                  </a:extLst>
                </a:gridCol>
              </a:tblGrid>
              <a:tr h="47838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2466460"/>
                  </a:ext>
                </a:extLst>
              </a:tr>
              <a:tr h="101586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 of the admin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2348549"/>
                  </a:ext>
                </a:extLst>
              </a:tr>
              <a:tr h="1015866">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Not null</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 of the admin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4423771"/>
                  </a:ext>
                </a:extLst>
              </a:tr>
            </a:tbl>
          </a:graphicData>
        </a:graphic>
      </p:graphicFrame>
      <p:sp>
        <p:nvSpPr>
          <p:cNvPr id="4" name="Slide Number Placeholder 3">
            <a:extLst>
              <a:ext uri="{FF2B5EF4-FFF2-40B4-BE49-F238E27FC236}">
                <a16:creationId xmlns:a16="http://schemas.microsoft.com/office/drawing/2014/main" id="{31284097-4B60-1840-F271-1F814A987DBC}"/>
              </a:ext>
            </a:extLst>
          </p:cNvPr>
          <p:cNvSpPr>
            <a:spLocks noGrp="1"/>
          </p:cNvSpPr>
          <p:nvPr>
            <p:ph type="sldNum" sz="quarter" idx="12"/>
          </p:nvPr>
        </p:nvSpPr>
        <p:spPr/>
        <p:txBody>
          <a:bodyPr/>
          <a:lstStyle/>
          <a:p>
            <a:fld id="{B6C1CDFA-4539-4CAB-9CA5-578801A8D1B3}" type="slidenum">
              <a:rPr lang="en-IN" smtClean="0"/>
              <a:pPr/>
              <a:t>9</a:t>
            </a:fld>
            <a:endParaRPr lang="en-IN"/>
          </a:p>
        </p:txBody>
      </p:sp>
    </p:spTree>
    <p:extLst>
      <p:ext uri="{BB962C8B-B14F-4D97-AF65-F5344CB8AC3E}">
        <p14:creationId xmlns:p14="http://schemas.microsoft.com/office/powerpoint/2010/main" val="65471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2073</TotalTime>
  <Words>1251</Words>
  <Application>Microsoft Office PowerPoint</Application>
  <PresentationFormat>Widescreen</PresentationFormat>
  <Paragraphs>490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Constantia</vt:lpstr>
      <vt:lpstr>Symbol</vt:lpstr>
      <vt:lpstr>Times</vt:lpstr>
      <vt:lpstr>Times New Roman</vt:lpstr>
      <vt:lpstr>Tw Cen MT</vt:lpstr>
      <vt:lpstr>Circuit</vt:lpstr>
      <vt:lpstr>       </vt:lpstr>
      <vt:lpstr>Database Design </vt:lpstr>
      <vt:lpstr>PowerPoint Presentation</vt:lpstr>
      <vt:lpstr>PowerPoint Presentation</vt:lpstr>
      <vt:lpstr>PowerPoint Presentation</vt:lpstr>
      <vt:lpstr>Database schema</vt:lpstr>
      <vt:lpstr>Table Definition</vt:lpstr>
      <vt:lpstr>Customer table</vt:lpstr>
      <vt:lpstr>Admin table </vt:lpstr>
      <vt:lpstr>Region table </vt:lpstr>
      <vt:lpstr>product table  </vt:lpstr>
      <vt:lpstr>order table</vt:lpstr>
      <vt:lpstr>order_details table</vt:lpstr>
      <vt:lpstr>cart table</vt:lpstr>
      <vt:lpstr>bill table</vt:lpstr>
      <vt:lpstr>bill_details table </vt:lpstr>
      <vt:lpstr>Feedback table</vt:lpstr>
      <vt:lpstr>ER DIAGRAM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DELL</dc:creator>
  <cp:lastModifiedBy>SARVESH NARAHARI BHAT(190523-BCA)</cp:lastModifiedBy>
  <cp:revision>156</cp:revision>
  <dcterms:created xsi:type="dcterms:W3CDTF">2021-10-05T06:47:56Z</dcterms:created>
  <dcterms:modified xsi:type="dcterms:W3CDTF">2022-07-16T09:13:09Z</dcterms:modified>
</cp:coreProperties>
</file>