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6" r:id="rId1"/>
  </p:sldMasterIdLst>
  <p:notesMasterIdLst>
    <p:notesMasterId r:id="rId44"/>
  </p:notesMasterIdLst>
  <p:sldIdLst>
    <p:sldId id="348" r:id="rId2"/>
    <p:sldId id="263" r:id="rId3"/>
    <p:sldId id="352" r:id="rId4"/>
    <p:sldId id="354" r:id="rId5"/>
    <p:sldId id="355" r:id="rId6"/>
    <p:sldId id="356" r:id="rId7"/>
    <p:sldId id="357" r:id="rId8"/>
    <p:sldId id="358" r:id="rId9"/>
    <p:sldId id="359" r:id="rId10"/>
    <p:sldId id="360" r:id="rId11"/>
    <p:sldId id="361" r:id="rId12"/>
    <p:sldId id="362" r:id="rId13"/>
    <p:sldId id="363" r:id="rId14"/>
    <p:sldId id="364" r:id="rId15"/>
    <p:sldId id="367" r:id="rId16"/>
    <p:sldId id="365" r:id="rId17"/>
    <p:sldId id="366" r:id="rId18"/>
    <p:sldId id="369" r:id="rId19"/>
    <p:sldId id="368"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90" r:id="rId35"/>
    <p:sldId id="385" r:id="rId36"/>
    <p:sldId id="386" r:id="rId37"/>
    <p:sldId id="387" r:id="rId38"/>
    <p:sldId id="388" r:id="rId39"/>
    <p:sldId id="389" r:id="rId40"/>
    <p:sldId id="391" r:id="rId41"/>
    <p:sldId id="392" r:id="rId42"/>
    <p:sldId id="35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291" autoAdjust="0"/>
  </p:normalViewPr>
  <p:slideViewPr>
    <p:cSldViewPr snapToGrid="0">
      <p:cViewPr>
        <p:scale>
          <a:sx n="100" d="100"/>
          <a:sy n="100" d="100"/>
        </p:scale>
        <p:origin x="-10" y="-3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AC405-6E25-47C2-9746-484A8245B229}" type="datetimeFigureOut">
              <a:rPr lang="en-IN" smtClean="0"/>
              <a:pPr/>
              <a:t>20-07-2022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A7402-229E-4AA9-9FA5-56E415F9D45D}" type="slidenum">
              <a:rPr lang="en-IN" smtClean="0"/>
              <a:pPr/>
              <a:t>‹#›</a:t>
            </a:fld>
            <a:endParaRPr lang="en-IN"/>
          </a:p>
        </p:txBody>
      </p:sp>
    </p:spTree>
    <p:extLst>
      <p:ext uri="{BB962C8B-B14F-4D97-AF65-F5344CB8AC3E}">
        <p14:creationId xmlns:p14="http://schemas.microsoft.com/office/powerpoint/2010/main" val="314580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EA53B04-238C-4378-BA19-A010ACB50537}" type="slidenum">
              <a:rPr lang="en-IN"/>
              <a:pPr/>
              <a:t>1</a:t>
            </a:fld>
            <a:endParaRPr lang="en-I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B7BDA5-D36C-49D6-8323-CA319B6E083D}" type="datetime1">
              <a:rPr lang="en-US" smtClean="0"/>
              <a:pPr/>
              <a:t>20-Jul-22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333725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1DDC6-F98A-43F9-B78C-99E0C242CEAE}" type="datetime1">
              <a:rPr lang="en-US" smtClean="0"/>
              <a:pPr/>
              <a:t>20-Jul-22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2405222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1DDC6-F98A-43F9-B78C-99E0C242CEAE}" type="datetime1">
              <a:rPr lang="en-US" smtClean="0"/>
              <a:pPr/>
              <a:t>20-Jul-22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68984406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1DDC6-F98A-43F9-B78C-99E0C242CEAE}" type="datetime1">
              <a:rPr lang="en-US" smtClean="0"/>
              <a:pPr/>
              <a:t>20-Jul-22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71856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1DDC6-F98A-43F9-B78C-99E0C242CEAE}" type="datetime1">
              <a:rPr lang="en-US" smtClean="0"/>
              <a:pPr/>
              <a:t>20-Jul-22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31457210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D1DDC6-F98A-43F9-B78C-99E0C242CEAE}" type="datetime1">
              <a:rPr lang="en-US" smtClean="0"/>
              <a:pPr/>
              <a:t>20-Jul-22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87902199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D1DDC6-F98A-43F9-B78C-99E0C242CEAE}" type="datetime1">
              <a:rPr lang="en-US" smtClean="0"/>
              <a:pPr/>
              <a:t>20-Jul-22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66335424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1DDC6-F98A-43F9-B78C-99E0C242CEAE}" type="datetime1">
              <a:rPr lang="en-US" smtClean="0"/>
              <a:pPr/>
              <a:t>20-Jul-22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72028493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1DDC6-F98A-43F9-B78C-99E0C242CEAE}" type="datetime1">
              <a:rPr lang="en-US" smtClean="0"/>
              <a:pPr/>
              <a:t>20-Jul-22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34816065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14" descr="PP_Title_B2.jpg                                                0033966FKarls G4                       C0DC18D5:"/>
          <p:cNvPicPr>
            <a:picLocks noChangeAspect="1" noChangeArrowheads="1"/>
          </p:cNvPicPr>
          <p:nvPr userDrawn="1"/>
        </p:nvPicPr>
        <p:blipFill>
          <a:blip r:embed="rId2" cstate="print"/>
          <a:srcRect/>
          <a:stretch>
            <a:fillRect/>
          </a:stretch>
        </p:blipFill>
        <p:spPr bwMode="auto">
          <a:xfrm>
            <a:off x="-2117" y="0"/>
            <a:ext cx="12194117" cy="6859588"/>
          </a:xfrm>
          <a:prstGeom prst="rect">
            <a:avLst/>
          </a:prstGeom>
          <a:noFill/>
          <a:ln w="9525">
            <a:noFill/>
            <a:miter lim="800000"/>
            <a:headEnd/>
            <a:tailEnd/>
          </a:ln>
        </p:spPr>
      </p:pic>
      <p:sp>
        <p:nvSpPr>
          <p:cNvPr id="6" name="Rectangle 5"/>
          <p:cNvSpPr>
            <a:spLocks noGrp="1" noChangeArrowheads="1"/>
          </p:cNvSpPr>
          <p:nvPr>
            <p:ph type="dt" sz="half" idx="10"/>
          </p:nvPr>
        </p:nvSpPr>
        <p:spPr bwMode="white">
          <a:xfrm>
            <a:off x="1092200" y="6477000"/>
            <a:ext cx="2540000" cy="381000"/>
          </a:xfrm>
        </p:spPr>
        <p:txBody>
          <a:bodyPr/>
          <a:lstStyle>
            <a:lvl1pPr>
              <a:defRPr>
                <a:solidFill>
                  <a:schemeClr val="bg1"/>
                </a:solidFill>
              </a:defRPr>
            </a:lvl1pPr>
          </a:lstStyle>
          <a:p>
            <a:fld id="{8FC1D9FD-6AAB-4EB2-B0EA-C7055175DFC0}" type="datetime4">
              <a:rPr lang="en-IN" smtClean="0"/>
              <a:pPr/>
              <a:t>20 July 2022</a:t>
            </a:fld>
            <a:endParaRPr lang="en-IN" dirty="0">
              <a:latin typeface="Times" charset="0"/>
            </a:endParaRPr>
          </a:p>
        </p:txBody>
      </p:sp>
      <p:sp>
        <p:nvSpPr>
          <p:cNvPr id="8" name="Rectangle 7"/>
          <p:cNvSpPr>
            <a:spLocks noGrp="1" noChangeArrowheads="1"/>
          </p:cNvSpPr>
          <p:nvPr>
            <p:ph type="sldNum" sz="quarter" idx="12"/>
          </p:nvPr>
        </p:nvSpPr>
        <p:spPr bwMode="white">
          <a:xfrm>
            <a:off x="8940800" y="6477000"/>
            <a:ext cx="2540000" cy="381000"/>
          </a:xfrm>
        </p:spPr>
        <p:txBody>
          <a:bodyPr/>
          <a:lstStyle>
            <a:lvl1pPr>
              <a:defRPr>
                <a:solidFill>
                  <a:schemeClr val="bg1"/>
                </a:solidFill>
              </a:defRPr>
            </a:lvl1pPr>
          </a:lstStyle>
          <a:p>
            <a:fld id="{53E9D583-B1C3-4F88-86F0-E67CE2CF269A}" type="slidenum">
              <a:rPr lang="en-IN"/>
              <a:pPr/>
              <a:t>‹#›</a:t>
            </a:fld>
            <a:endParaRPr lang="en-IN" dirty="0"/>
          </a:p>
        </p:txBody>
      </p:sp>
      <p:pic>
        <p:nvPicPr>
          <p:cNvPr id="28675" name="Picture 3" descr="E:\New folder\College Photos\Bitmap in COLLEGE LOGO.jpg"/>
          <p:cNvPicPr>
            <a:picLocks noChangeAspect="1" noChangeArrowheads="1"/>
          </p:cNvPicPr>
          <p:nvPr userDrawn="1"/>
        </p:nvPicPr>
        <p:blipFill>
          <a:blip r:embed="rId3" cstate="print"/>
          <a:srcRect/>
          <a:stretch>
            <a:fillRect/>
          </a:stretch>
        </p:blipFill>
        <p:spPr bwMode="auto">
          <a:xfrm>
            <a:off x="47328" y="260648"/>
            <a:ext cx="1920213" cy="1440160"/>
          </a:xfrm>
          <a:prstGeom prst="rect">
            <a:avLst/>
          </a:prstGeom>
          <a:noFill/>
        </p:spPr>
      </p:pic>
      <p:sp>
        <p:nvSpPr>
          <p:cNvPr id="11" name="TextBox 10"/>
          <p:cNvSpPr txBox="1"/>
          <p:nvPr userDrawn="1"/>
        </p:nvSpPr>
        <p:spPr>
          <a:xfrm>
            <a:off x="2063552" y="332656"/>
            <a:ext cx="10128448" cy="523220"/>
          </a:xfrm>
          <a:prstGeom prst="rect">
            <a:avLst/>
          </a:prstGeom>
          <a:noFill/>
        </p:spPr>
        <p:txBody>
          <a:bodyPr wrap="square" rtlCol="0">
            <a:spAutoFit/>
          </a:bodyPr>
          <a:lstStyle/>
          <a:p>
            <a:r>
              <a:rPr lang="en-IN" sz="2800" b="1" dirty="0">
                <a:solidFill>
                  <a:srgbClr val="254B8E"/>
                </a:solidFill>
                <a:latin typeface="Constantia" pitchFamily="18" charset="0"/>
              </a:rPr>
              <a:t>BHANDARKARS’ ARTS &amp; SCIENCE COLLEGE</a:t>
            </a:r>
          </a:p>
        </p:txBody>
      </p:sp>
      <p:cxnSp>
        <p:nvCxnSpPr>
          <p:cNvPr id="13" name="Straight Connector 12"/>
          <p:cNvCxnSpPr/>
          <p:nvPr userDrawn="1"/>
        </p:nvCxnSpPr>
        <p:spPr bwMode="auto">
          <a:xfrm>
            <a:off x="2255573" y="908720"/>
            <a:ext cx="9793088" cy="0"/>
          </a:xfrm>
          <a:prstGeom prst="line">
            <a:avLst/>
          </a:prstGeom>
          <a:ln>
            <a:solidFill>
              <a:srgbClr val="254B8E"/>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4" name="TextBox 13"/>
          <p:cNvSpPr txBox="1"/>
          <p:nvPr userDrawn="1"/>
        </p:nvSpPr>
        <p:spPr>
          <a:xfrm>
            <a:off x="3695733" y="1052737"/>
            <a:ext cx="5760640" cy="461665"/>
          </a:xfrm>
          <a:prstGeom prst="rect">
            <a:avLst/>
          </a:prstGeom>
          <a:noFill/>
        </p:spPr>
        <p:txBody>
          <a:bodyPr wrap="square" rtlCol="0">
            <a:spAutoFit/>
          </a:bodyPr>
          <a:lstStyle/>
          <a:p>
            <a:pPr algn="ctr"/>
            <a:r>
              <a:rPr lang="en-IN" sz="2400" b="1" dirty="0">
                <a:solidFill>
                  <a:srgbClr val="254B8E"/>
                </a:solidFill>
              </a:rPr>
              <a:t>KUNDAPURA</a:t>
            </a:r>
          </a:p>
        </p:txBody>
      </p:sp>
      <p:pic>
        <p:nvPicPr>
          <p:cNvPr id="28676" name="Picture 4"/>
          <p:cNvPicPr>
            <a:picLocks noChangeAspect="1" noChangeArrowheads="1"/>
          </p:cNvPicPr>
          <p:nvPr userDrawn="1"/>
        </p:nvPicPr>
        <p:blipFill>
          <a:blip r:embed="rId4" cstate="print"/>
          <a:srcRect/>
          <a:stretch>
            <a:fillRect/>
          </a:stretch>
        </p:blipFill>
        <p:spPr bwMode="auto">
          <a:xfrm flipV="1">
            <a:off x="0" y="1727095"/>
            <a:ext cx="12192000" cy="117729"/>
          </a:xfrm>
          <a:prstGeom prst="rect">
            <a:avLst/>
          </a:prstGeom>
          <a:noFill/>
          <a:ln w="9525">
            <a:noFill/>
            <a:miter lim="800000"/>
            <a:headEnd/>
            <a:tailEnd/>
          </a:ln>
          <a:effectLst/>
        </p:spPr>
      </p:pic>
    </p:spTree>
    <p:extLst>
      <p:ext uri="{BB962C8B-B14F-4D97-AF65-F5344CB8AC3E}">
        <p14:creationId xmlns:p14="http://schemas.microsoft.com/office/powerpoint/2010/main" val="154862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1DDC6-F98A-43F9-B78C-99E0C242CEAE}" type="datetime1">
              <a:rPr lang="en-US" smtClean="0"/>
              <a:pPr/>
              <a:t>20-Jul-22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35033515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5FB83-CE6D-4DD2-8337-BEE992E9F1E7}" type="datetime1">
              <a:rPr lang="en-US" smtClean="0"/>
              <a:pPr/>
              <a:t>20-Jul-22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377602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D1DDC6-F98A-43F9-B78C-99E0C242CEAE}" type="datetime1">
              <a:rPr lang="en-US" smtClean="0"/>
              <a:pPr/>
              <a:t>20-Jul-22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228253832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D1DDC6-F98A-43F9-B78C-99E0C242CEAE}" type="datetime1">
              <a:rPr lang="en-US" smtClean="0"/>
              <a:pPr/>
              <a:t>20-Jul-22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222617674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1B4F1F-5D96-405F-B180-31658C3221DA}" type="datetime1">
              <a:rPr lang="en-US" smtClean="0"/>
              <a:pPr/>
              <a:t>20-Jul-22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210313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48E73-03EC-4BED-86EC-2D739CE321BF}" type="datetime1">
              <a:rPr lang="en-US" smtClean="0"/>
              <a:pPr/>
              <a:t>20-Jul-22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342780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1DDC6-F98A-43F9-B78C-99E0C242CEAE}" type="datetime1">
              <a:rPr lang="en-US" smtClean="0"/>
              <a:pPr/>
              <a:t>20-Jul-22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07544914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1DDC6-F98A-43F9-B78C-99E0C242CEAE}" type="datetime1">
              <a:rPr lang="en-US" smtClean="0"/>
              <a:pPr/>
              <a:t>20-Jul-22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4895123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D1DDC6-F98A-43F9-B78C-99E0C242CEAE}" type="datetime1">
              <a:rPr lang="en-US" smtClean="0"/>
              <a:pPr/>
              <a:t>20-Jul-22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C1CDFA-4539-4CAB-9CA5-578801A8D1B3}" type="slidenum">
              <a:rPr lang="en-IN" smtClean="0"/>
              <a:pPr/>
              <a:t>‹#›</a:t>
            </a:fld>
            <a:endParaRPr lang="en-IN"/>
          </a:p>
        </p:txBody>
      </p:sp>
    </p:spTree>
    <p:extLst>
      <p:ext uri="{BB962C8B-B14F-4D97-AF65-F5344CB8AC3E}">
        <p14:creationId xmlns:p14="http://schemas.microsoft.com/office/powerpoint/2010/main" val="8986490"/>
      </p:ext>
    </p:extLst>
  </p:cSld>
  <p:clrMap bg1="dk1" tx1="lt1" bg2="dk2" tx2="lt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 id="2147484344" r:id="rId18"/>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12"/>
          </p:nvPr>
        </p:nvSpPr>
        <p:spPr/>
        <p:txBody>
          <a:bodyPr/>
          <a:lstStyle/>
          <a:p>
            <a:fld id="{B9DE1925-9039-489B-8631-FBF89EADBAF1}" type="slidenum">
              <a:rPr lang="en-IN"/>
              <a:pPr/>
              <a:t>1</a:t>
            </a:fld>
            <a:endParaRPr lang="en-IN" dirty="0"/>
          </a:p>
        </p:txBody>
      </p:sp>
      <p:sp>
        <p:nvSpPr>
          <p:cNvPr id="15364" name="Rectangle 2"/>
          <p:cNvSpPr>
            <a:spLocks noGrp="1" noChangeArrowheads="1"/>
          </p:cNvSpPr>
          <p:nvPr>
            <p:ph type="ctrTitle" idx="4294967295"/>
          </p:nvPr>
        </p:nvSpPr>
        <p:spPr>
          <a:xfrm>
            <a:off x="0" y="3595688"/>
            <a:ext cx="8643938" cy="2333625"/>
          </a:xfrm>
        </p:spPr>
        <p:txBody>
          <a:bodyPr>
            <a:normAutofit fontScale="90000"/>
          </a:bodyPr>
          <a:lstStyle/>
          <a:p>
            <a:pPr algn="ctr">
              <a:lnSpc>
                <a:spcPct val="150000"/>
              </a:lnSpc>
            </a:pP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endParaRPr>
          </a:p>
        </p:txBody>
      </p:sp>
      <p:sp>
        <p:nvSpPr>
          <p:cNvPr id="8" name="Rectangle 2"/>
          <p:cNvSpPr txBox="1">
            <a:spLocks noChangeArrowheads="1"/>
          </p:cNvSpPr>
          <p:nvPr/>
        </p:nvSpPr>
        <p:spPr bwMode="black">
          <a:xfrm>
            <a:off x="1433736" y="1997674"/>
            <a:ext cx="9324528"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r>
              <a:rPr lang="en-US" sz="3200" b="1" kern="0" dirty="0">
                <a:solidFill>
                  <a:srgbClr val="FF0000"/>
                </a:solidFill>
                <a:latin typeface="Times New Roman" panose="02020603050405020304" pitchFamily="18" charset="0"/>
                <a:cs typeface="Times New Roman" panose="02020603050405020304" pitchFamily="18" charset="0"/>
              </a:rPr>
              <a:t>DEPARTMENT OF COMPUTER SCIENCE</a:t>
            </a:r>
            <a:endParaRPr lang="en-US" sz="3200" b="1" kern="0" dirty="0">
              <a:solidFill>
                <a:srgbClr val="FF0000"/>
              </a:solidFill>
              <a:latin typeface="Times New Roman" panose="02020603050405020304" pitchFamily="18" charset="0"/>
              <a:ea typeface="ＭＳ Ｐゴシック" charset="-128"/>
              <a:cs typeface="Times New Roman" panose="02020603050405020304" pitchFamily="18" charset="0"/>
            </a:endParaRPr>
          </a:p>
        </p:txBody>
      </p:sp>
      <p:sp>
        <p:nvSpPr>
          <p:cNvPr id="9" name="TextBox 8">
            <a:extLst>
              <a:ext uri="{FF2B5EF4-FFF2-40B4-BE49-F238E27FC236}">
                <a16:creationId xmlns:a16="http://schemas.microsoft.com/office/drawing/2014/main" id="{EA6D18B1-66A7-4EAB-9433-E9874466EC87}"/>
              </a:ext>
            </a:extLst>
          </p:cNvPr>
          <p:cNvSpPr txBox="1"/>
          <p:nvPr/>
        </p:nvSpPr>
        <p:spPr>
          <a:xfrm>
            <a:off x="27875" y="4516058"/>
            <a:ext cx="8469101" cy="2308324"/>
          </a:xfrm>
          <a:prstGeom prst="rect">
            <a:avLst/>
          </a:prstGeom>
          <a:noFill/>
        </p:spPr>
        <p:txBody>
          <a:bodyPr wrap="square">
            <a:spAutoFit/>
          </a:bodyPr>
          <a:lstStyle/>
          <a:p>
            <a:r>
              <a:rPr lang="en-US" sz="4800" dirty="0">
                <a:solidFill>
                  <a:schemeClr val="bg1"/>
                </a:solidFill>
                <a:latin typeface="Times New Roman" panose="02020603050405020304" pitchFamily="18" charset="0"/>
                <a:cs typeface="Times New Roman" panose="02020603050405020304" pitchFamily="18" charset="0"/>
              </a:rPr>
              <a:t>Submitted  By:</a:t>
            </a:r>
            <a:br>
              <a:rPr lang="en-US" sz="4800" dirty="0">
                <a:solidFill>
                  <a:schemeClr val="bg1"/>
                </a:solidFill>
                <a:latin typeface="Times New Roman" panose="02020603050405020304" pitchFamily="18" charset="0"/>
                <a:cs typeface="Times New Roman" panose="02020603050405020304" pitchFamily="18" charset="0"/>
              </a:rPr>
            </a:br>
            <a:r>
              <a:rPr lang="en-US" sz="4800" dirty="0">
                <a:solidFill>
                  <a:schemeClr val="bg1"/>
                </a:solidFill>
                <a:latin typeface="Times New Roman" panose="02020603050405020304" pitchFamily="18" charset="0"/>
                <a:cs typeface="Times New Roman" panose="02020603050405020304" pitchFamily="18" charset="0"/>
              </a:rPr>
              <a:t>Sarvesh, Vidhyabhushan, Skanda</a:t>
            </a:r>
            <a:br>
              <a:rPr lang="en-US" sz="4800" dirty="0">
                <a:solidFill>
                  <a:schemeClr val="bg1"/>
                </a:solidFill>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42B6D48-DB34-3BAB-5036-319E4D9F3A94}"/>
              </a:ext>
            </a:extLst>
          </p:cNvPr>
          <p:cNvSpPr txBox="1"/>
          <p:nvPr/>
        </p:nvSpPr>
        <p:spPr>
          <a:xfrm>
            <a:off x="3793541" y="3204387"/>
            <a:ext cx="4189435"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Sellgros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DB1B-C27A-E5EF-4D2E-1AA0FB65F4C3}"/>
              </a:ext>
            </a:extLst>
          </p:cNvPr>
          <p:cNvSpPr>
            <a:spLocks noGrp="1"/>
          </p:cNvSpPr>
          <p:nvPr>
            <p:ph type="title"/>
          </p:nvPr>
        </p:nvSpPr>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rPr>
              <a:t>order_details table</a:t>
            </a:r>
            <a:endParaRPr lang="en-US" sz="2800" dirty="0">
              <a:solidFill>
                <a:schemeClr val="tx2">
                  <a:lumMod val="40000"/>
                  <a:lumOff val="60000"/>
                </a:schemeClr>
              </a:solidFill>
            </a:endParaRPr>
          </a:p>
        </p:txBody>
      </p:sp>
      <p:graphicFrame>
        <p:nvGraphicFramePr>
          <p:cNvPr id="5" name="Content Placeholder 4">
            <a:extLst>
              <a:ext uri="{FF2B5EF4-FFF2-40B4-BE49-F238E27FC236}">
                <a16:creationId xmlns:a16="http://schemas.microsoft.com/office/drawing/2014/main" id="{89D39B27-F327-CDBF-93D5-0291064EDFC1}"/>
              </a:ext>
            </a:extLst>
          </p:cNvPr>
          <p:cNvGraphicFramePr>
            <a:graphicFrameLocks noGrp="1"/>
          </p:cNvGraphicFramePr>
          <p:nvPr>
            <p:ph idx="1"/>
            <p:extLst>
              <p:ext uri="{D42A27DB-BD31-4B8C-83A1-F6EECF244321}">
                <p14:modId xmlns:p14="http://schemas.microsoft.com/office/powerpoint/2010/main" val="3341754045"/>
              </p:ext>
            </p:extLst>
          </p:nvPr>
        </p:nvGraphicFramePr>
        <p:xfrm>
          <a:off x="1141413" y="1900518"/>
          <a:ext cx="9643128" cy="3783104"/>
        </p:xfrm>
        <a:graphic>
          <a:graphicData uri="http://schemas.openxmlformats.org/drawingml/2006/table">
            <a:tbl>
              <a:tblPr firstRow="1" firstCol="1" bandRow="1">
                <a:tableStyleId>{8799B23B-EC83-4686-B30A-512413B5E67A}</a:tableStyleId>
              </a:tblPr>
              <a:tblGrid>
                <a:gridCol w="1784182">
                  <a:extLst>
                    <a:ext uri="{9D8B030D-6E8A-4147-A177-3AD203B41FA5}">
                      <a16:colId xmlns:a16="http://schemas.microsoft.com/office/drawing/2014/main" val="2285495590"/>
                    </a:ext>
                  </a:extLst>
                </a:gridCol>
                <a:gridCol w="1784182">
                  <a:extLst>
                    <a:ext uri="{9D8B030D-6E8A-4147-A177-3AD203B41FA5}">
                      <a16:colId xmlns:a16="http://schemas.microsoft.com/office/drawing/2014/main" val="2624446152"/>
                    </a:ext>
                  </a:extLst>
                </a:gridCol>
                <a:gridCol w="971295">
                  <a:extLst>
                    <a:ext uri="{9D8B030D-6E8A-4147-A177-3AD203B41FA5}">
                      <a16:colId xmlns:a16="http://schemas.microsoft.com/office/drawing/2014/main" val="119462007"/>
                    </a:ext>
                  </a:extLst>
                </a:gridCol>
                <a:gridCol w="2598111">
                  <a:extLst>
                    <a:ext uri="{9D8B030D-6E8A-4147-A177-3AD203B41FA5}">
                      <a16:colId xmlns:a16="http://schemas.microsoft.com/office/drawing/2014/main" val="1465961993"/>
                    </a:ext>
                  </a:extLst>
                </a:gridCol>
                <a:gridCol w="2505358">
                  <a:extLst>
                    <a:ext uri="{9D8B030D-6E8A-4147-A177-3AD203B41FA5}">
                      <a16:colId xmlns:a16="http://schemas.microsoft.com/office/drawing/2014/main" val="1391247945"/>
                    </a:ext>
                  </a:extLst>
                </a:gridCol>
              </a:tblGrid>
              <a:tr h="675436">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Column 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1454495"/>
                  </a:ext>
                </a:extLst>
              </a:tr>
              <a:tr h="675436">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order_id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order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6941244"/>
                  </a:ext>
                </a:extLst>
              </a:tr>
              <a:tr h="675436">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product_id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products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4895551"/>
                  </a:ext>
                </a:extLst>
              </a:tr>
              <a:tr h="1081360">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quantity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latin typeface="Times New Roman" panose="02020603050405020304" pitchFamily="18" charset="0"/>
                          <a:cs typeface="Times New Roman" panose="02020603050405020304" pitchFamily="18" charset="0"/>
                        </a:rPr>
                        <a:t>Quantity of the product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9431578"/>
                  </a:ext>
                </a:extLst>
              </a:tr>
              <a:tr h="675436">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price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float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Price of the product</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2318668"/>
                  </a:ext>
                </a:extLst>
              </a:tr>
            </a:tbl>
          </a:graphicData>
        </a:graphic>
      </p:graphicFrame>
      <p:sp>
        <p:nvSpPr>
          <p:cNvPr id="4" name="Slide Number Placeholder 3">
            <a:extLst>
              <a:ext uri="{FF2B5EF4-FFF2-40B4-BE49-F238E27FC236}">
                <a16:creationId xmlns:a16="http://schemas.microsoft.com/office/drawing/2014/main" id="{FCEF0315-5281-47E2-0555-263EEE629E5B}"/>
              </a:ext>
            </a:extLst>
          </p:cNvPr>
          <p:cNvSpPr>
            <a:spLocks noGrp="1"/>
          </p:cNvSpPr>
          <p:nvPr>
            <p:ph type="sldNum" sz="quarter" idx="12"/>
          </p:nvPr>
        </p:nvSpPr>
        <p:spPr/>
        <p:txBody>
          <a:bodyPr/>
          <a:lstStyle/>
          <a:p>
            <a:fld id="{B6C1CDFA-4539-4CAB-9CA5-578801A8D1B3}" type="slidenum">
              <a:rPr lang="en-IN" smtClean="0"/>
              <a:pPr/>
              <a:t>10</a:t>
            </a:fld>
            <a:endParaRPr lang="en-IN"/>
          </a:p>
        </p:txBody>
      </p:sp>
    </p:spTree>
    <p:extLst>
      <p:ext uri="{BB962C8B-B14F-4D97-AF65-F5344CB8AC3E}">
        <p14:creationId xmlns:p14="http://schemas.microsoft.com/office/powerpoint/2010/main" val="260935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18DD-D1DB-E5BD-5C31-A46FADE144DA}"/>
              </a:ext>
            </a:extLst>
          </p:cNvPr>
          <p:cNvSpPr>
            <a:spLocks noGrp="1"/>
          </p:cNvSpPr>
          <p:nvPr>
            <p:ph type="title"/>
          </p:nvPr>
        </p:nvSpPr>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rPr>
              <a:t>cart table</a:t>
            </a:r>
            <a:endParaRPr lang="en-US" sz="2800" dirty="0">
              <a:solidFill>
                <a:schemeClr val="tx2">
                  <a:lumMod val="40000"/>
                  <a:lumOff val="60000"/>
                </a:schemeClr>
              </a:solidFill>
            </a:endParaRPr>
          </a:p>
        </p:txBody>
      </p:sp>
      <p:graphicFrame>
        <p:nvGraphicFramePr>
          <p:cNvPr id="5" name="Content Placeholder 4">
            <a:extLst>
              <a:ext uri="{FF2B5EF4-FFF2-40B4-BE49-F238E27FC236}">
                <a16:creationId xmlns:a16="http://schemas.microsoft.com/office/drawing/2014/main" id="{88B0D7B8-C842-6665-D189-AEDC1E872DD2}"/>
              </a:ext>
            </a:extLst>
          </p:cNvPr>
          <p:cNvGraphicFramePr>
            <a:graphicFrameLocks noGrp="1"/>
          </p:cNvGraphicFramePr>
          <p:nvPr>
            <p:ph idx="1"/>
            <p:extLst>
              <p:ext uri="{D42A27DB-BD31-4B8C-83A1-F6EECF244321}">
                <p14:modId xmlns:p14="http://schemas.microsoft.com/office/powerpoint/2010/main" val="1220247586"/>
              </p:ext>
            </p:extLst>
          </p:nvPr>
        </p:nvGraphicFramePr>
        <p:xfrm>
          <a:off x="1141412" y="1945340"/>
          <a:ext cx="9804493" cy="3621740"/>
        </p:xfrm>
        <a:graphic>
          <a:graphicData uri="http://schemas.openxmlformats.org/drawingml/2006/table">
            <a:tbl>
              <a:tblPr firstRow="1" firstCol="1" bandRow="1">
                <a:tableStyleId>{8799B23B-EC83-4686-B30A-512413B5E67A}</a:tableStyleId>
              </a:tblPr>
              <a:tblGrid>
                <a:gridCol w="1796885">
                  <a:extLst>
                    <a:ext uri="{9D8B030D-6E8A-4147-A177-3AD203B41FA5}">
                      <a16:colId xmlns:a16="http://schemas.microsoft.com/office/drawing/2014/main" val="560255017"/>
                    </a:ext>
                  </a:extLst>
                </a:gridCol>
                <a:gridCol w="1796885">
                  <a:extLst>
                    <a:ext uri="{9D8B030D-6E8A-4147-A177-3AD203B41FA5}">
                      <a16:colId xmlns:a16="http://schemas.microsoft.com/office/drawing/2014/main" val="3534395982"/>
                    </a:ext>
                  </a:extLst>
                </a:gridCol>
                <a:gridCol w="1165744">
                  <a:extLst>
                    <a:ext uri="{9D8B030D-6E8A-4147-A177-3AD203B41FA5}">
                      <a16:colId xmlns:a16="http://schemas.microsoft.com/office/drawing/2014/main" val="1779496325"/>
                    </a:ext>
                  </a:extLst>
                </a:gridCol>
                <a:gridCol w="2429064">
                  <a:extLst>
                    <a:ext uri="{9D8B030D-6E8A-4147-A177-3AD203B41FA5}">
                      <a16:colId xmlns:a16="http://schemas.microsoft.com/office/drawing/2014/main" val="3824316407"/>
                    </a:ext>
                  </a:extLst>
                </a:gridCol>
                <a:gridCol w="2615915">
                  <a:extLst>
                    <a:ext uri="{9D8B030D-6E8A-4147-A177-3AD203B41FA5}">
                      <a16:colId xmlns:a16="http://schemas.microsoft.com/office/drawing/2014/main" val="920975135"/>
                    </a:ext>
                  </a:extLst>
                </a:gridCol>
              </a:tblGrid>
              <a:tr h="905435">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Column name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9793557"/>
                  </a:ext>
                </a:extLst>
              </a:tr>
              <a:tr h="905435">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product_id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Int</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products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0336805"/>
                  </a:ext>
                </a:extLst>
              </a:tr>
              <a:tr h="905435">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customer_id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2038660"/>
                  </a:ext>
                </a:extLst>
              </a:tr>
              <a:tr h="905435">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quantity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Quantity of the product</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7639984"/>
                  </a:ext>
                </a:extLst>
              </a:tr>
            </a:tbl>
          </a:graphicData>
        </a:graphic>
      </p:graphicFrame>
      <p:sp>
        <p:nvSpPr>
          <p:cNvPr id="4" name="Slide Number Placeholder 3">
            <a:extLst>
              <a:ext uri="{FF2B5EF4-FFF2-40B4-BE49-F238E27FC236}">
                <a16:creationId xmlns:a16="http://schemas.microsoft.com/office/drawing/2014/main" id="{976D5819-0A8F-53E9-C29A-3A3CBB2873B7}"/>
              </a:ext>
            </a:extLst>
          </p:cNvPr>
          <p:cNvSpPr>
            <a:spLocks noGrp="1"/>
          </p:cNvSpPr>
          <p:nvPr>
            <p:ph type="sldNum" sz="quarter" idx="12"/>
          </p:nvPr>
        </p:nvSpPr>
        <p:spPr/>
        <p:txBody>
          <a:bodyPr/>
          <a:lstStyle/>
          <a:p>
            <a:fld id="{B6C1CDFA-4539-4CAB-9CA5-578801A8D1B3}" type="slidenum">
              <a:rPr lang="en-IN" smtClean="0"/>
              <a:pPr/>
              <a:t>11</a:t>
            </a:fld>
            <a:endParaRPr lang="en-IN"/>
          </a:p>
        </p:txBody>
      </p:sp>
    </p:spTree>
    <p:extLst>
      <p:ext uri="{BB962C8B-B14F-4D97-AF65-F5344CB8AC3E}">
        <p14:creationId xmlns:p14="http://schemas.microsoft.com/office/powerpoint/2010/main" val="299866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6F9B-19BC-1E59-E7A8-C46643A6520E}"/>
              </a:ext>
            </a:extLst>
          </p:cNvPr>
          <p:cNvSpPr>
            <a:spLocks noGrp="1"/>
          </p:cNvSpPr>
          <p:nvPr>
            <p:ph type="title"/>
          </p:nvPr>
        </p:nvSpPr>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rPr>
              <a:t>bill table</a:t>
            </a:r>
            <a:endParaRPr lang="en-US" sz="2800" dirty="0">
              <a:solidFill>
                <a:schemeClr val="tx2">
                  <a:lumMod val="40000"/>
                  <a:lumOff val="60000"/>
                </a:schemeClr>
              </a:solidFill>
            </a:endParaRPr>
          </a:p>
        </p:txBody>
      </p:sp>
      <p:graphicFrame>
        <p:nvGraphicFramePr>
          <p:cNvPr id="5" name="Content Placeholder 4">
            <a:extLst>
              <a:ext uri="{FF2B5EF4-FFF2-40B4-BE49-F238E27FC236}">
                <a16:creationId xmlns:a16="http://schemas.microsoft.com/office/drawing/2014/main" id="{EAA3A964-87FA-154B-D4D1-F666480BCD1F}"/>
              </a:ext>
            </a:extLst>
          </p:cNvPr>
          <p:cNvGraphicFramePr>
            <a:graphicFrameLocks noGrp="1"/>
          </p:cNvGraphicFramePr>
          <p:nvPr>
            <p:ph idx="1"/>
            <p:extLst>
              <p:ext uri="{D42A27DB-BD31-4B8C-83A1-F6EECF244321}">
                <p14:modId xmlns:p14="http://schemas.microsoft.com/office/powerpoint/2010/main" val="3747593960"/>
              </p:ext>
            </p:extLst>
          </p:nvPr>
        </p:nvGraphicFramePr>
        <p:xfrm>
          <a:off x="1141411" y="1900518"/>
          <a:ext cx="9905997" cy="3514164"/>
        </p:xfrm>
        <a:graphic>
          <a:graphicData uri="http://schemas.openxmlformats.org/drawingml/2006/table">
            <a:tbl>
              <a:tblPr firstRow="1" firstCol="1" bandRow="1">
                <a:tableStyleId>{8799B23B-EC83-4686-B30A-512413B5E67A}</a:tableStyleId>
              </a:tblPr>
              <a:tblGrid>
                <a:gridCol w="1815488">
                  <a:extLst>
                    <a:ext uri="{9D8B030D-6E8A-4147-A177-3AD203B41FA5}">
                      <a16:colId xmlns:a16="http://schemas.microsoft.com/office/drawing/2014/main" val="893526455"/>
                    </a:ext>
                  </a:extLst>
                </a:gridCol>
                <a:gridCol w="1815488">
                  <a:extLst>
                    <a:ext uri="{9D8B030D-6E8A-4147-A177-3AD203B41FA5}">
                      <a16:colId xmlns:a16="http://schemas.microsoft.com/office/drawing/2014/main" val="4168455055"/>
                    </a:ext>
                  </a:extLst>
                </a:gridCol>
                <a:gridCol w="1177812">
                  <a:extLst>
                    <a:ext uri="{9D8B030D-6E8A-4147-A177-3AD203B41FA5}">
                      <a16:colId xmlns:a16="http://schemas.microsoft.com/office/drawing/2014/main" val="2656317370"/>
                    </a:ext>
                  </a:extLst>
                </a:gridCol>
                <a:gridCol w="2642997">
                  <a:extLst>
                    <a:ext uri="{9D8B030D-6E8A-4147-A177-3AD203B41FA5}">
                      <a16:colId xmlns:a16="http://schemas.microsoft.com/office/drawing/2014/main" val="375783197"/>
                    </a:ext>
                  </a:extLst>
                </a:gridCol>
                <a:gridCol w="2454212">
                  <a:extLst>
                    <a:ext uri="{9D8B030D-6E8A-4147-A177-3AD203B41FA5}">
                      <a16:colId xmlns:a16="http://schemas.microsoft.com/office/drawing/2014/main" val="132735918"/>
                    </a:ext>
                  </a:extLst>
                </a:gridCol>
              </a:tblGrid>
              <a:tr h="878541">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Column name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1706564"/>
                  </a:ext>
                </a:extLst>
              </a:tr>
              <a:tr h="878541">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Bill_id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bill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3328408"/>
                  </a:ext>
                </a:extLst>
              </a:tr>
              <a:tr h="878541">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Order_id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order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4915465"/>
                  </a:ext>
                </a:extLst>
              </a:tr>
              <a:tr h="878541">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Bill_date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Date of the bill</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1417582"/>
                  </a:ext>
                </a:extLst>
              </a:tr>
            </a:tbl>
          </a:graphicData>
        </a:graphic>
      </p:graphicFrame>
      <p:sp>
        <p:nvSpPr>
          <p:cNvPr id="4" name="Slide Number Placeholder 3">
            <a:extLst>
              <a:ext uri="{FF2B5EF4-FFF2-40B4-BE49-F238E27FC236}">
                <a16:creationId xmlns:a16="http://schemas.microsoft.com/office/drawing/2014/main" id="{DE7A2524-2FF2-AEF4-4593-4A18C92FB5C2}"/>
              </a:ext>
            </a:extLst>
          </p:cNvPr>
          <p:cNvSpPr>
            <a:spLocks noGrp="1"/>
          </p:cNvSpPr>
          <p:nvPr>
            <p:ph type="sldNum" sz="quarter" idx="12"/>
          </p:nvPr>
        </p:nvSpPr>
        <p:spPr/>
        <p:txBody>
          <a:bodyPr/>
          <a:lstStyle/>
          <a:p>
            <a:fld id="{B6C1CDFA-4539-4CAB-9CA5-578801A8D1B3}" type="slidenum">
              <a:rPr lang="en-IN" smtClean="0"/>
              <a:pPr/>
              <a:t>12</a:t>
            </a:fld>
            <a:endParaRPr lang="en-IN"/>
          </a:p>
        </p:txBody>
      </p:sp>
    </p:spTree>
    <p:extLst>
      <p:ext uri="{BB962C8B-B14F-4D97-AF65-F5344CB8AC3E}">
        <p14:creationId xmlns:p14="http://schemas.microsoft.com/office/powerpoint/2010/main" val="300159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8220-C786-3C4D-7D56-1A03A0985645}"/>
              </a:ext>
            </a:extLst>
          </p:cNvPr>
          <p:cNvSpPr>
            <a:spLocks noGrp="1"/>
          </p:cNvSpPr>
          <p:nvPr>
            <p:ph type="title"/>
          </p:nvPr>
        </p:nvSpPr>
        <p:spPr/>
        <p:txBody>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bill_details table</a:t>
            </a:r>
            <a:b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graphicFrame>
        <p:nvGraphicFramePr>
          <p:cNvPr id="5" name="Content Placeholder 4">
            <a:extLst>
              <a:ext uri="{FF2B5EF4-FFF2-40B4-BE49-F238E27FC236}">
                <a16:creationId xmlns:a16="http://schemas.microsoft.com/office/drawing/2014/main" id="{5E091879-C599-C569-3DFE-E3FB8AC23F8F}"/>
              </a:ext>
            </a:extLst>
          </p:cNvPr>
          <p:cNvGraphicFramePr>
            <a:graphicFrameLocks noGrp="1"/>
          </p:cNvGraphicFramePr>
          <p:nvPr>
            <p:ph idx="1"/>
            <p:extLst>
              <p:ext uri="{D42A27DB-BD31-4B8C-83A1-F6EECF244321}">
                <p14:modId xmlns:p14="http://schemas.microsoft.com/office/powerpoint/2010/main" val="1612821400"/>
              </p:ext>
            </p:extLst>
          </p:nvPr>
        </p:nvGraphicFramePr>
        <p:xfrm>
          <a:off x="1290918" y="1685365"/>
          <a:ext cx="9756490" cy="4041463"/>
        </p:xfrm>
        <a:graphic>
          <a:graphicData uri="http://schemas.openxmlformats.org/drawingml/2006/table">
            <a:tbl>
              <a:tblPr firstRow="1" firstCol="1" bandRow="1">
                <a:tableStyleId>{8799B23B-EC83-4686-B30A-512413B5E67A}</a:tableStyleId>
              </a:tblPr>
              <a:tblGrid>
                <a:gridCol w="2096948">
                  <a:extLst>
                    <a:ext uri="{9D8B030D-6E8A-4147-A177-3AD203B41FA5}">
                      <a16:colId xmlns:a16="http://schemas.microsoft.com/office/drawing/2014/main" val="2164910414"/>
                    </a:ext>
                  </a:extLst>
                </a:gridCol>
                <a:gridCol w="1430676">
                  <a:extLst>
                    <a:ext uri="{9D8B030D-6E8A-4147-A177-3AD203B41FA5}">
                      <a16:colId xmlns:a16="http://schemas.microsoft.com/office/drawing/2014/main" val="605903076"/>
                    </a:ext>
                  </a:extLst>
                </a:gridCol>
                <a:gridCol w="1022650">
                  <a:extLst>
                    <a:ext uri="{9D8B030D-6E8A-4147-A177-3AD203B41FA5}">
                      <a16:colId xmlns:a16="http://schemas.microsoft.com/office/drawing/2014/main" val="2825080727"/>
                    </a:ext>
                  </a:extLst>
                </a:gridCol>
                <a:gridCol w="2603108">
                  <a:extLst>
                    <a:ext uri="{9D8B030D-6E8A-4147-A177-3AD203B41FA5}">
                      <a16:colId xmlns:a16="http://schemas.microsoft.com/office/drawing/2014/main" val="3680273945"/>
                    </a:ext>
                  </a:extLst>
                </a:gridCol>
                <a:gridCol w="2603108">
                  <a:extLst>
                    <a:ext uri="{9D8B030D-6E8A-4147-A177-3AD203B41FA5}">
                      <a16:colId xmlns:a16="http://schemas.microsoft.com/office/drawing/2014/main" val="1771319132"/>
                    </a:ext>
                  </a:extLst>
                </a:gridCol>
              </a:tblGrid>
              <a:tr h="726141">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Column name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1742001"/>
                  </a:ext>
                </a:extLst>
              </a:tr>
              <a:tr h="64707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Bill_id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bill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2537293"/>
                  </a:ext>
                </a:extLst>
              </a:tr>
              <a:tr h="64707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Product_id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products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169774"/>
                  </a:ext>
                </a:extLst>
              </a:tr>
              <a:tr h="1374091">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quantity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Quantity of the products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8341913"/>
                  </a:ext>
                </a:extLst>
              </a:tr>
              <a:tr h="64707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price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Float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Price of the products</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1702409"/>
                  </a:ext>
                </a:extLst>
              </a:tr>
            </a:tbl>
          </a:graphicData>
        </a:graphic>
      </p:graphicFrame>
      <p:sp>
        <p:nvSpPr>
          <p:cNvPr id="4" name="Slide Number Placeholder 3">
            <a:extLst>
              <a:ext uri="{FF2B5EF4-FFF2-40B4-BE49-F238E27FC236}">
                <a16:creationId xmlns:a16="http://schemas.microsoft.com/office/drawing/2014/main" id="{BA74DC42-126D-BD89-8142-BC23B588E24C}"/>
              </a:ext>
            </a:extLst>
          </p:cNvPr>
          <p:cNvSpPr>
            <a:spLocks noGrp="1"/>
          </p:cNvSpPr>
          <p:nvPr>
            <p:ph type="sldNum" sz="quarter" idx="12"/>
          </p:nvPr>
        </p:nvSpPr>
        <p:spPr/>
        <p:txBody>
          <a:bodyPr/>
          <a:lstStyle/>
          <a:p>
            <a:fld id="{B6C1CDFA-4539-4CAB-9CA5-578801A8D1B3}" type="slidenum">
              <a:rPr lang="en-IN" smtClean="0"/>
              <a:pPr/>
              <a:t>13</a:t>
            </a:fld>
            <a:endParaRPr lang="en-IN"/>
          </a:p>
        </p:txBody>
      </p:sp>
    </p:spTree>
    <p:extLst>
      <p:ext uri="{BB962C8B-B14F-4D97-AF65-F5344CB8AC3E}">
        <p14:creationId xmlns:p14="http://schemas.microsoft.com/office/powerpoint/2010/main" val="110246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B030-F048-D94F-C2B1-4EDFF0BEE4D5}"/>
              </a:ext>
            </a:extLst>
          </p:cNvPr>
          <p:cNvSpPr>
            <a:spLocks noGrp="1"/>
          </p:cNvSpPr>
          <p:nvPr>
            <p:ph type="title"/>
          </p:nvPr>
        </p:nvSpPr>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rPr>
              <a:t>Feedback table</a:t>
            </a:r>
            <a:endParaRPr lang="en-US" sz="2800" dirty="0">
              <a:solidFill>
                <a:schemeClr val="tx2">
                  <a:lumMod val="40000"/>
                  <a:lumOff val="60000"/>
                </a:schemeClr>
              </a:solidFill>
            </a:endParaRPr>
          </a:p>
        </p:txBody>
      </p:sp>
      <p:graphicFrame>
        <p:nvGraphicFramePr>
          <p:cNvPr id="5" name="Content Placeholder 4">
            <a:extLst>
              <a:ext uri="{FF2B5EF4-FFF2-40B4-BE49-F238E27FC236}">
                <a16:creationId xmlns:a16="http://schemas.microsoft.com/office/drawing/2014/main" id="{3C33EB26-21A5-277C-139A-9757E6EDF82F}"/>
              </a:ext>
            </a:extLst>
          </p:cNvPr>
          <p:cNvGraphicFramePr>
            <a:graphicFrameLocks noGrp="1"/>
          </p:cNvGraphicFramePr>
          <p:nvPr>
            <p:ph idx="1"/>
            <p:extLst>
              <p:ext uri="{D42A27DB-BD31-4B8C-83A1-F6EECF244321}">
                <p14:modId xmlns:p14="http://schemas.microsoft.com/office/powerpoint/2010/main" val="1034098175"/>
              </p:ext>
            </p:extLst>
          </p:nvPr>
        </p:nvGraphicFramePr>
        <p:xfrm>
          <a:off x="1141413" y="1936375"/>
          <a:ext cx="9571412" cy="3818967"/>
        </p:xfrm>
        <a:graphic>
          <a:graphicData uri="http://schemas.openxmlformats.org/drawingml/2006/table">
            <a:tbl>
              <a:tblPr firstRow="1" firstCol="1" bandRow="1">
                <a:tableStyleId>{8799B23B-EC83-4686-B30A-512413B5E67A}</a:tableStyleId>
              </a:tblPr>
              <a:tblGrid>
                <a:gridCol w="1771044">
                  <a:extLst>
                    <a:ext uri="{9D8B030D-6E8A-4147-A177-3AD203B41FA5}">
                      <a16:colId xmlns:a16="http://schemas.microsoft.com/office/drawing/2014/main" val="3423683494"/>
                    </a:ext>
                  </a:extLst>
                </a:gridCol>
                <a:gridCol w="1771044">
                  <a:extLst>
                    <a:ext uri="{9D8B030D-6E8A-4147-A177-3AD203B41FA5}">
                      <a16:colId xmlns:a16="http://schemas.microsoft.com/office/drawing/2014/main" val="4015035566"/>
                    </a:ext>
                  </a:extLst>
                </a:gridCol>
                <a:gridCol w="1148978">
                  <a:extLst>
                    <a:ext uri="{9D8B030D-6E8A-4147-A177-3AD203B41FA5}">
                      <a16:colId xmlns:a16="http://schemas.microsoft.com/office/drawing/2014/main" val="1162357315"/>
                    </a:ext>
                  </a:extLst>
                </a:gridCol>
                <a:gridCol w="2117886">
                  <a:extLst>
                    <a:ext uri="{9D8B030D-6E8A-4147-A177-3AD203B41FA5}">
                      <a16:colId xmlns:a16="http://schemas.microsoft.com/office/drawing/2014/main" val="4047010594"/>
                    </a:ext>
                  </a:extLst>
                </a:gridCol>
                <a:gridCol w="2762460">
                  <a:extLst>
                    <a:ext uri="{9D8B030D-6E8A-4147-A177-3AD203B41FA5}">
                      <a16:colId xmlns:a16="http://schemas.microsoft.com/office/drawing/2014/main" val="1293634813"/>
                    </a:ext>
                  </a:extLst>
                </a:gridCol>
              </a:tblGrid>
              <a:tr h="332253">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Column 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Size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Description</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5438890"/>
                  </a:ext>
                </a:extLst>
              </a:tr>
              <a:tr h="705552">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feedback_id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feedback</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9867708"/>
                  </a:ext>
                </a:extLst>
              </a:tr>
              <a:tr h="705552">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feedback</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Feedback about order and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851307"/>
                  </a:ext>
                </a:extLst>
              </a:tr>
              <a:tr h="705552">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customer_id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44592"/>
                  </a:ext>
                </a:extLst>
              </a:tr>
              <a:tr h="705552">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order_id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order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2645267"/>
                  </a:ext>
                </a:extLst>
              </a:tr>
              <a:tr h="332253">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status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Status of the feedback</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5361498"/>
                  </a:ext>
                </a:extLst>
              </a:tr>
              <a:tr h="332253">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feedback_date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Date of the feedback</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412420"/>
                  </a:ext>
                </a:extLst>
              </a:tr>
            </a:tbl>
          </a:graphicData>
        </a:graphic>
      </p:graphicFrame>
      <p:sp>
        <p:nvSpPr>
          <p:cNvPr id="4" name="Slide Number Placeholder 3">
            <a:extLst>
              <a:ext uri="{FF2B5EF4-FFF2-40B4-BE49-F238E27FC236}">
                <a16:creationId xmlns:a16="http://schemas.microsoft.com/office/drawing/2014/main" id="{DCB16DF8-99B3-15E2-9B5D-D01750DB865E}"/>
              </a:ext>
            </a:extLst>
          </p:cNvPr>
          <p:cNvSpPr>
            <a:spLocks noGrp="1"/>
          </p:cNvSpPr>
          <p:nvPr>
            <p:ph type="sldNum" sz="quarter" idx="12"/>
          </p:nvPr>
        </p:nvSpPr>
        <p:spPr/>
        <p:txBody>
          <a:bodyPr/>
          <a:lstStyle/>
          <a:p>
            <a:fld id="{B6C1CDFA-4539-4CAB-9CA5-578801A8D1B3}" type="slidenum">
              <a:rPr lang="en-IN" smtClean="0"/>
              <a:pPr/>
              <a:t>14</a:t>
            </a:fld>
            <a:endParaRPr lang="en-IN"/>
          </a:p>
        </p:txBody>
      </p:sp>
    </p:spTree>
    <p:extLst>
      <p:ext uri="{BB962C8B-B14F-4D97-AF65-F5344CB8AC3E}">
        <p14:creationId xmlns:p14="http://schemas.microsoft.com/office/powerpoint/2010/main" val="197784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261C-1A4C-D7F9-06AA-9F9F70A0BE5F}"/>
              </a:ext>
            </a:extLst>
          </p:cNvPr>
          <p:cNvSpPr>
            <a:spLocks noGrp="1"/>
          </p:cNvSpPr>
          <p:nvPr>
            <p:ph type="title"/>
          </p:nvPr>
        </p:nvSpPr>
        <p:spPr>
          <a:xfrm>
            <a:off x="1204912" y="-96347"/>
            <a:ext cx="9905998" cy="1478570"/>
          </a:xfrm>
        </p:spPr>
        <p:txBody>
          <a:bodyPr/>
          <a:lstStyle/>
          <a:p>
            <a:r>
              <a:rPr lang="en-US" dirty="0">
                <a:solidFill>
                  <a:schemeClr val="accent3">
                    <a:lumMod val="40000"/>
                    <a:lumOff val="60000"/>
                  </a:schemeClr>
                </a:solidFill>
              </a:rPr>
              <a:t>ER DIAGRAM</a:t>
            </a:r>
          </a:p>
        </p:txBody>
      </p:sp>
      <p:pic>
        <p:nvPicPr>
          <p:cNvPr id="35" name="Content Placeholder 34">
            <a:extLst>
              <a:ext uri="{FF2B5EF4-FFF2-40B4-BE49-F238E27FC236}">
                <a16:creationId xmlns:a16="http://schemas.microsoft.com/office/drawing/2014/main" id="{6DCB4F76-A3BE-AAA7-0CFA-E5D58CB8EC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342" y="974300"/>
            <a:ext cx="5067458" cy="5633326"/>
          </a:xfrm>
        </p:spPr>
      </p:pic>
      <p:sp>
        <p:nvSpPr>
          <p:cNvPr id="4" name="Slide Number Placeholder 3">
            <a:extLst>
              <a:ext uri="{FF2B5EF4-FFF2-40B4-BE49-F238E27FC236}">
                <a16:creationId xmlns:a16="http://schemas.microsoft.com/office/drawing/2014/main" id="{284055FD-052F-51B5-2E1A-BEE84D48729A}"/>
              </a:ext>
            </a:extLst>
          </p:cNvPr>
          <p:cNvSpPr>
            <a:spLocks noGrp="1"/>
          </p:cNvSpPr>
          <p:nvPr>
            <p:ph type="sldNum" sz="quarter" idx="12"/>
          </p:nvPr>
        </p:nvSpPr>
        <p:spPr/>
        <p:txBody>
          <a:bodyPr/>
          <a:lstStyle/>
          <a:p>
            <a:fld id="{B6C1CDFA-4539-4CAB-9CA5-578801A8D1B3}" type="slidenum">
              <a:rPr lang="en-IN" smtClean="0"/>
              <a:pPr/>
              <a:t>15</a:t>
            </a:fld>
            <a:endParaRPr lang="en-IN"/>
          </a:p>
        </p:txBody>
      </p:sp>
      <p:grpSp>
        <p:nvGrpSpPr>
          <p:cNvPr id="2073" name="Group 25"/>
          <p:cNvGrpSpPr>
            <a:grpSpLocks/>
          </p:cNvGrpSpPr>
          <p:nvPr/>
        </p:nvGrpSpPr>
        <p:grpSpPr bwMode="auto">
          <a:xfrm>
            <a:off x="419100" y="100013"/>
            <a:ext cx="1514475" cy="504825"/>
            <a:chOff x="0" y="0"/>
            <a:chExt cx="15144" cy="5048"/>
          </a:xfrm>
        </p:grpSpPr>
      </p:grpSp>
      <p:grpSp>
        <p:nvGrpSpPr>
          <p:cNvPr id="2069" name="Group 26"/>
          <p:cNvGrpSpPr>
            <a:grpSpLocks/>
          </p:cNvGrpSpPr>
          <p:nvPr/>
        </p:nvGrpSpPr>
        <p:grpSpPr bwMode="auto">
          <a:xfrm>
            <a:off x="323850" y="80963"/>
            <a:ext cx="1771650" cy="561975"/>
            <a:chOff x="0" y="0"/>
            <a:chExt cx="17716" cy="5619"/>
          </a:xfrm>
        </p:grpSpPr>
      </p:grpSp>
      <p:grpSp>
        <p:nvGrpSpPr>
          <p:cNvPr id="2064" name="Group 27"/>
          <p:cNvGrpSpPr>
            <a:grpSpLocks/>
          </p:cNvGrpSpPr>
          <p:nvPr/>
        </p:nvGrpSpPr>
        <p:grpSpPr bwMode="auto">
          <a:xfrm>
            <a:off x="6350" y="50800"/>
            <a:ext cx="2266950" cy="781050"/>
            <a:chOff x="0" y="0"/>
            <a:chExt cx="22669" cy="7810"/>
          </a:xfrm>
        </p:grpSpPr>
      </p:grpSp>
      <p:grpSp>
        <p:nvGrpSpPr>
          <p:cNvPr id="2061" name="Group 28"/>
          <p:cNvGrpSpPr>
            <a:grpSpLocks/>
          </p:cNvGrpSpPr>
          <p:nvPr/>
        </p:nvGrpSpPr>
        <p:grpSpPr bwMode="auto">
          <a:xfrm>
            <a:off x="414338" y="107950"/>
            <a:ext cx="1609725" cy="466725"/>
            <a:chOff x="0" y="0"/>
            <a:chExt cx="16097" cy="4667"/>
          </a:xfrm>
        </p:grpSpPr>
      </p:grpSp>
      <p:grpSp>
        <p:nvGrpSpPr>
          <p:cNvPr id="2058" name="Group 29"/>
          <p:cNvGrpSpPr>
            <a:grpSpLocks/>
          </p:cNvGrpSpPr>
          <p:nvPr/>
        </p:nvGrpSpPr>
        <p:grpSpPr bwMode="auto">
          <a:xfrm>
            <a:off x="420688" y="176213"/>
            <a:ext cx="1628775" cy="485775"/>
            <a:chOff x="0" y="0"/>
            <a:chExt cx="16287" cy="4857"/>
          </a:xfrm>
        </p:grpSpPr>
      </p:grpSp>
    </p:spTree>
    <p:extLst>
      <p:ext uri="{BB962C8B-B14F-4D97-AF65-F5344CB8AC3E}">
        <p14:creationId xmlns:p14="http://schemas.microsoft.com/office/powerpoint/2010/main" val="1598179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388471-F08D-7C42-5343-9B254D261F09}"/>
              </a:ext>
            </a:extLst>
          </p:cNvPr>
          <p:cNvSpPr>
            <a:spLocks noGrp="1"/>
          </p:cNvSpPr>
          <p:nvPr>
            <p:ph type="sldNum" sz="quarter" idx="12"/>
          </p:nvPr>
        </p:nvSpPr>
        <p:spPr/>
        <p:txBody>
          <a:bodyPr/>
          <a:lstStyle/>
          <a:p>
            <a:fld id="{B6C1CDFA-4539-4CAB-9CA5-578801A8D1B3}" type="slidenum">
              <a:rPr lang="en-IN" smtClean="0"/>
              <a:pPr/>
              <a:t>16</a:t>
            </a:fld>
            <a:endParaRPr lang="en-IN"/>
          </a:p>
        </p:txBody>
      </p:sp>
      <p:pic>
        <p:nvPicPr>
          <p:cNvPr id="2" name="Picture 1">
            <a:extLst>
              <a:ext uri="{FF2B5EF4-FFF2-40B4-BE49-F238E27FC236}">
                <a16:creationId xmlns:a16="http://schemas.microsoft.com/office/drawing/2014/main" id="{8511F669-4418-D631-A684-CC0775B86A7E}"/>
              </a:ext>
            </a:extLst>
          </p:cNvPr>
          <p:cNvPicPr>
            <a:picLocks noChangeAspect="1"/>
          </p:cNvPicPr>
          <p:nvPr/>
        </p:nvPicPr>
        <p:blipFill>
          <a:blip r:embed="rId2"/>
          <a:stretch>
            <a:fillRect/>
          </a:stretch>
        </p:blipFill>
        <p:spPr>
          <a:xfrm>
            <a:off x="2925917" y="0"/>
            <a:ext cx="6340165" cy="6858000"/>
          </a:xfrm>
          <a:prstGeom prst="rect">
            <a:avLst/>
          </a:prstGeom>
          <a:ln>
            <a:noFill/>
          </a:ln>
        </p:spPr>
      </p:pic>
    </p:spTree>
    <p:extLst>
      <p:ext uri="{BB962C8B-B14F-4D97-AF65-F5344CB8AC3E}">
        <p14:creationId xmlns:p14="http://schemas.microsoft.com/office/powerpoint/2010/main" val="366619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CD4EB6-3830-E59E-2EC8-B077493291EE}"/>
              </a:ext>
            </a:extLst>
          </p:cNvPr>
          <p:cNvSpPr>
            <a:spLocks noGrp="1"/>
          </p:cNvSpPr>
          <p:nvPr>
            <p:ph type="sldNum" sz="quarter" idx="12"/>
          </p:nvPr>
        </p:nvSpPr>
        <p:spPr/>
        <p:txBody>
          <a:bodyPr/>
          <a:lstStyle/>
          <a:p>
            <a:fld id="{B6C1CDFA-4539-4CAB-9CA5-578801A8D1B3}" type="slidenum">
              <a:rPr lang="en-IN" smtClean="0"/>
              <a:pPr/>
              <a:t>17</a:t>
            </a:fld>
            <a:endParaRPr lang="en-IN"/>
          </a:p>
        </p:txBody>
      </p:sp>
      <p:pic>
        <p:nvPicPr>
          <p:cNvPr id="5" name="Picture 4">
            <a:extLst>
              <a:ext uri="{FF2B5EF4-FFF2-40B4-BE49-F238E27FC236}">
                <a16:creationId xmlns:a16="http://schemas.microsoft.com/office/drawing/2014/main" id="{3CE359D1-56C5-C222-91D7-6FBC1D369DC7}"/>
              </a:ext>
            </a:extLst>
          </p:cNvPr>
          <p:cNvPicPr>
            <a:picLocks noChangeAspect="1"/>
          </p:cNvPicPr>
          <p:nvPr/>
        </p:nvPicPr>
        <p:blipFill>
          <a:blip r:embed="rId2"/>
          <a:stretch>
            <a:fillRect/>
          </a:stretch>
        </p:blipFill>
        <p:spPr>
          <a:xfrm>
            <a:off x="3373855" y="0"/>
            <a:ext cx="5444290" cy="6858000"/>
          </a:xfrm>
          <a:prstGeom prst="rect">
            <a:avLst/>
          </a:prstGeom>
        </p:spPr>
      </p:pic>
    </p:spTree>
    <p:extLst>
      <p:ext uri="{BB962C8B-B14F-4D97-AF65-F5344CB8AC3E}">
        <p14:creationId xmlns:p14="http://schemas.microsoft.com/office/powerpoint/2010/main" val="418407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494D2F-263D-1B1D-7AE9-5E023B6C939A}"/>
              </a:ext>
            </a:extLst>
          </p:cNvPr>
          <p:cNvSpPr>
            <a:spLocks noGrp="1"/>
          </p:cNvSpPr>
          <p:nvPr>
            <p:ph type="title"/>
          </p:nvPr>
        </p:nvSpPr>
        <p:spPr>
          <a:xfrm>
            <a:off x="1141456" y="609601"/>
            <a:ext cx="9905955" cy="977152"/>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Detail Design</a:t>
            </a:r>
            <a:endParaRPr lang="en-US" sz="2800" dirty="0">
              <a:solidFill>
                <a:schemeClr val="tx2">
                  <a:lumMod val="40000"/>
                  <a:lumOff val="60000"/>
                </a:schemeClr>
              </a:solidFill>
            </a:endParaRPr>
          </a:p>
        </p:txBody>
      </p:sp>
      <p:sp>
        <p:nvSpPr>
          <p:cNvPr id="7" name="Text Placeholder 6">
            <a:extLst>
              <a:ext uri="{FF2B5EF4-FFF2-40B4-BE49-F238E27FC236}">
                <a16:creationId xmlns:a16="http://schemas.microsoft.com/office/drawing/2014/main" id="{6EF14AC5-498D-C5A7-5329-00591F0F9AFB}"/>
              </a:ext>
            </a:extLst>
          </p:cNvPr>
          <p:cNvSpPr>
            <a:spLocks noGrp="1"/>
          </p:cNvSpPr>
          <p:nvPr>
            <p:ph type="body" sz="half" idx="2"/>
          </p:nvPr>
        </p:nvSpPr>
        <p:spPr>
          <a:xfrm>
            <a:off x="1237131" y="1210235"/>
            <a:ext cx="10354234" cy="3953436"/>
          </a:xfrm>
        </p:spPr>
        <p:txBody>
          <a:bodyPr>
            <a:normAutofit/>
          </a:bodyPr>
          <a:lstStyle/>
          <a:p>
            <a:r>
              <a:rPr lang="en-US" sz="2000" b="1" dirty="0">
                <a:solidFill>
                  <a:schemeClr val="tx2">
                    <a:lumMod val="40000"/>
                    <a:lumOff val="60000"/>
                  </a:schemeClr>
                </a:solidFill>
                <a:effectLst/>
                <a:latin typeface="Times New Roman" panose="02020603050405020304" pitchFamily="18" charset="0"/>
                <a:ea typeface="Calibri" panose="020F0502020204030204" pitchFamily="34" charset="0"/>
              </a:rPr>
              <a:t>Introduction</a:t>
            </a:r>
          </a:p>
          <a:p>
            <a:pPr>
              <a:lnSpc>
                <a:spcPct val="150000"/>
              </a:lnSpc>
            </a:pPr>
            <a:r>
              <a:rPr lang="en-US" sz="1800" dirty="0">
                <a:solidFill>
                  <a:schemeClr val="tx2">
                    <a:lumMod val="40000"/>
                    <a:lumOff val="60000"/>
                  </a:schemeClr>
                </a:solidFill>
                <a:latin typeface="Times New Roman" panose="02020603050405020304" pitchFamily="18" charset="0"/>
                <a:ea typeface="Calibri" panose="020F0502020204030204" pitchFamily="34" charset="0"/>
              </a:rPr>
              <a:t>During detailed design, the internal logic of each module specified in system design is decided. During this phase further details of the modules are decided.  Design of each of the modules usually specified in a high-level description language which is independent of the language in which software eventually be implemented</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rPr>
              <a:t>.</a:t>
            </a:r>
            <a:endParaRPr lang="en-US" sz="2000" dirty="0">
              <a:solidFill>
                <a:schemeClr val="tx2">
                  <a:lumMod val="40000"/>
                  <a:lumOff val="60000"/>
                </a:schemeClr>
              </a:solidFill>
            </a:endParaRPr>
          </a:p>
        </p:txBody>
      </p:sp>
      <p:sp>
        <p:nvSpPr>
          <p:cNvPr id="3" name="Slide Number Placeholder 2">
            <a:extLst>
              <a:ext uri="{FF2B5EF4-FFF2-40B4-BE49-F238E27FC236}">
                <a16:creationId xmlns:a16="http://schemas.microsoft.com/office/drawing/2014/main" id="{20BBDA99-A606-9B23-3410-059AC3EEC0DE}"/>
              </a:ext>
            </a:extLst>
          </p:cNvPr>
          <p:cNvSpPr>
            <a:spLocks noGrp="1"/>
          </p:cNvSpPr>
          <p:nvPr>
            <p:ph type="sldNum" sz="quarter" idx="12"/>
          </p:nvPr>
        </p:nvSpPr>
        <p:spPr/>
        <p:txBody>
          <a:bodyPr/>
          <a:lstStyle/>
          <a:p>
            <a:fld id="{B6C1CDFA-4539-4CAB-9CA5-578801A8D1B3}" type="slidenum">
              <a:rPr lang="en-IN" smtClean="0"/>
              <a:pPr/>
              <a:t>18</a:t>
            </a:fld>
            <a:endParaRPr lang="en-IN"/>
          </a:p>
        </p:txBody>
      </p:sp>
    </p:spTree>
    <p:extLst>
      <p:ext uri="{BB962C8B-B14F-4D97-AF65-F5344CB8AC3E}">
        <p14:creationId xmlns:p14="http://schemas.microsoft.com/office/powerpoint/2010/main" val="1522162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0C15E2-AA85-8DC1-DE5A-EB321FA1445A}"/>
              </a:ext>
            </a:extLst>
          </p:cNvPr>
          <p:cNvSpPr>
            <a:spLocks noGrp="1"/>
          </p:cNvSpPr>
          <p:nvPr>
            <p:ph type="title"/>
          </p:nvPr>
        </p:nvSpPr>
        <p:spPr>
          <a:xfrm>
            <a:off x="1141412" y="97074"/>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Structure of the system</a:t>
            </a:r>
            <a:b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1A2C67FA-4B44-ACA7-48DA-57578833E8C3}"/>
              </a:ext>
            </a:extLst>
          </p:cNvPr>
          <p:cNvSpPr>
            <a:spLocks noGrp="1"/>
          </p:cNvSpPr>
          <p:nvPr>
            <p:ph type="sldNum" sz="quarter" idx="12"/>
          </p:nvPr>
        </p:nvSpPr>
        <p:spPr/>
        <p:txBody>
          <a:bodyPr/>
          <a:lstStyle/>
          <a:p>
            <a:fld id="{B6C1CDFA-4539-4CAB-9CA5-578801A8D1B3}" type="slidenum">
              <a:rPr lang="en-IN" smtClean="0"/>
              <a:pPr/>
              <a:t>19</a:t>
            </a:fld>
            <a:endParaRPr lang="en-IN"/>
          </a:p>
        </p:txBody>
      </p:sp>
      <p:grpSp>
        <p:nvGrpSpPr>
          <p:cNvPr id="9" name="Group 8">
            <a:extLst>
              <a:ext uri="{FF2B5EF4-FFF2-40B4-BE49-F238E27FC236}">
                <a16:creationId xmlns:a16="http://schemas.microsoft.com/office/drawing/2014/main" id="{828C6B1F-B41A-BC07-203B-933D98D00403}"/>
              </a:ext>
            </a:extLst>
          </p:cNvPr>
          <p:cNvGrpSpPr/>
          <p:nvPr/>
        </p:nvGrpSpPr>
        <p:grpSpPr>
          <a:xfrm>
            <a:off x="1846730" y="1434352"/>
            <a:ext cx="7862046" cy="5074023"/>
            <a:chOff x="0" y="0"/>
            <a:chExt cx="5292522" cy="7445178"/>
          </a:xfrm>
        </p:grpSpPr>
        <p:sp>
          <p:nvSpPr>
            <p:cNvPr id="10" name="Rectangle 9">
              <a:extLst>
                <a:ext uri="{FF2B5EF4-FFF2-40B4-BE49-F238E27FC236}">
                  <a16:creationId xmlns:a16="http://schemas.microsoft.com/office/drawing/2014/main" id="{731975BC-C1F9-28B0-A997-4C0D95AA99B1}"/>
                </a:ext>
              </a:extLst>
            </p:cNvPr>
            <p:cNvSpPr/>
            <p:nvPr/>
          </p:nvSpPr>
          <p:spPr>
            <a:xfrm>
              <a:off x="1323975" y="0"/>
              <a:ext cx="599322" cy="292326"/>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Login</a:t>
              </a:r>
            </a:p>
          </p:txBody>
        </p:sp>
        <p:cxnSp>
          <p:nvCxnSpPr>
            <p:cNvPr id="11" name="Straight Connector 10">
              <a:extLst>
                <a:ext uri="{FF2B5EF4-FFF2-40B4-BE49-F238E27FC236}">
                  <a16:creationId xmlns:a16="http://schemas.microsoft.com/office/drawing/2014/main" id="{C7FBE1C1-8FC1-E55B-3626-E139CB6B7AE9}"/>
                </a:ext>
              </a:extLst>
            </p:cNvPr>
            <p:cNvCxnSpPr/>
            <p:nvPr/>
          </p:nvCxnSpPr>
          <p:spPr>
            <a:xfrm>
              <a:off x="1000125" y="133350"/>
              <a:ext cx="0" cy="6136145"/>
            </a:xfrm>
            <a:prstGeom prst="line">
              <a:avLst/>
            </a:prstGeom>
          </p:spPr>
          <p:style>
            <a:lnRef idx="2">
              <a:schemeClr val="dk1"/>
            </a:lnRef>
            <a:fillRef idx="1">
              <a:schemeClr val="lt1"/>
            </a:fillRef>
            <a:effectRef idx="0">
              <a:schemeClr val="dk1"/>
            </a:effectRef>
            <a:fontRef idx="minor">
              <a:schemeClr val="dk1"/>
            </a:fontRef>
          </p:style>
        </p:cxnSp>
        <p:cxnSp>
          <p:nvCxnSpPr>
            <p:cNvPr id="12" name="Straight Connector 11">
              <a:extLst>
                <a:ext uri="{FF2B5EF4-FFF2-40B4-BE49-F238E27FC236}">
                  <a16:creationId xmlns:a16="http://schemas.microsoft.com/office/drawing/2014/main" id="{C3805946-E00E-5827-61D5-AA27F0786162}"/>
                </a:ext>
              </a:extLst>
            </p:cNvPr>
            <p:cNvCxnSpPr/>
            <p:nvPr/>
          </p:nvCxnSpPr>
          <p:spPr>
            <a:xfrm>
              <a:off x="1000125" y="133350"/>
              <a:ext cx="322712" cy="0"/>
            </a:xfrm>
            <a:prstGeom prst="line">
              <a:avLst/>
            </a:prstGeom>
          </p:spPr>
          <p:style>
            <a:lnRef idx="2">
              <a:schemeClr val="dk1"/>
            </a:lnRef>
            <a:fillRef idx="1">
              <a:schemeClr val="lt1"/>
            </a:fillRef>
            <a:effectRef idx="0">
              <a:schemeClr val="dk1"/>
            </a:effectRef>
            <a:fontRef idx="minor">
              <a:schemeClr val="dk1"/>
            </a:fontRef>
          </p:style>
        </p:cxnSp>
        <p:sp>
          <p:nvSpPr>
            <p:cNvPr id="13" name="Rectangle 12">
              <a:extLst>
                <a:ext uri="{FF2B5EF4-FFF2-40B4-BE49-F238E27FC236}">
                  <a16:creationId xmlns:a16="http://schemas.microsoft.com/office/drawing/2014/main" id="{B4F16552-1CD4-3274-1E8C-B8927D7521CE}"/>
                </a:ext>
              </a:extLst>
            </p:cNvPr>
            <p:cNvSpPr/>
            <p:nvPr/>
          </p:nvSpPr>
          <p:spPr>
            <a:xfrm>
              <a:off x="2628900" y="295275"/>
              <a:ext cx="1017270" cy="53593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Customer Registration</a:t>
              </a:r>
            </a:p>
          </p:txBody>
        </p:sp>
        <p:sp>
          <p:nvSpPr>
            <p:cNvPr id="14" name="Rectangle 13">
              <a:extLst>
                <a:ext uri="{FF2B5EF4-FFF2-40B4-BE49-F238E27FC236}">
                  <a16:creationId xmlns:a16="http://schemas.microsoft.com/office/drawing/2014/main" id="{6711593B-C900-8DA3-5456-83A582D31A5F}"/>
                </a:ext>
              </a:extLst>
            </p:cNvPr>
            <p:cNvSpPr/>
            <p:nvPr/>
          </p:nvSpPr>
          <p:spPr>
            <a:xfrm>
              <a:off x="1323975" y="676275"/>
              <a:ext cx="835896" cy="332927"/>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Registration</a:t>
              </a:r>
            </a:p>
          </p:txBody>
        </p:sp>
        <p:cxnSp>
          <p:nvCxnSpPr>
            <p:cNvPr id="15" name="Straight Connector 14">
              <a:extLst>
                <a:ext uri="{FF2B5EF4-FFF2-40B4-BE49-F238E27FC236}">
                  <a16:creationId xmlns:a16="http://schemas.microsoft.com/office/drawing/2014/main" id="{FE0D967E-26B1-8BFB-A64C-5DE7043DFE51}"/>
                </a:ext>
              </a:extLst>
            </p:cNvPr>
            <p:cNvCxnSpPr/>
            <p:nvPr/>
          </p:nvCxnSpPr>
          <p:spPr>
            <a:xfrm>
              <a:off x="2409825" y="466725"/>
              <a:ext cx="0" cy="828258"/>
            </a:xfrm>
            <a:prstGeom prst="line">
              <a:avLst/>
            </a:prstGeom>
          </p:spPr>
          <p:style>
            <a:lnRef idx="2">
              <a:schemeClr val="dk1"/>
            </a:lnRef>
            <a:fillRef idx="1">
              <a:schemeClr val="lt1"/>
            </a:fillRef>
            <a:effectRef idx="0">
              <a:schemeClr val="dk1"/>
            </a:effectRef>
            <a:fontRef idx="minor">
              <a:schemeClr val="dk1"/>
            </a:fontRef>
          </p:style>
        </p:cxnSp>
        <p:cxnSp>
          <p:nvCxnSpPr>
            <p:cNvPr id="16" name="Straight Connector 15">
              <a:extLst>
                <a:ext uri="{FF2B5EF4-FFF2-40B4-BE49-F238E27FC236}">
                  <a16:creationId xmlns:a16="http://schemas.microsoft.com/office/drawing/2014/main" id="{FB1910EB-4D88-EF29-2831-96F2072C7EFD}"/>
                </a:ext>
              </a:extLst>
            </p:cNvPr>
            <p:cNvCxnSpPr/>
            <p:nvPr/>
          </p:nvCxnSpPr>
          <p:spPr>
            <a:xfrm>
              <a:off x="2400300" y="466725"/>
              <a:ext cx="236574" cy="0"/>
            </a:xfrm>
            <a:prstGeom prst="line">
              <a:avLst/>
            </a:prstGeom>
          </p:spPr>
          <p:style>
            <a:lnRef idx="2">
              <a:schemeClr val="dk1"/>
            </a:lnRef>
            <a:fillRef idx="1">
              <a:schemeClr val="lt1"/>
            </a:fillRef>
            <a:effectRef idx="0">
              <a:schemeClr val="dk1"/>
            </a:effectRef>
            <a:fontRef idx="minor">
              <a:schemeClr val="dk1"/>
            </a:fontRef>
          </p:style>
        </p:cxnSp>
        <p:cxnSp>
          <p:nvCxnSpPr>
            <p:cNvPr id="17" name="Straight Connector 16">
              <a:extLst>
                <a:ext uri="{FF2B5EF4-FFF2-40B4-BE49-F238E27FC236}">
                  <a16:creationId xmlns:a16="http://schemas.microsoft.com/office/drawing/2014/main" id="{AC8B99B9-F120-EE0D-3B8B-26C12F04CDD0}"/>
                </a:ext>
              </a:extLst>
            </p:cNvPr>
            <p:cNvCxnSpPr/>
            <p:nvPr/>
          </p:nvCxnSpPr>
          <p:spPr>
            <a:xfrm>
              <a:off x="1000125" y="828675"/>
              <a:ext cx="323318" cy="0"/>
            </a:xfrm>
            <a:prstGeom prst="line">
              <a:avLst/>
            </a:prstGeom>
          </p:spPr>
          <p:style>
            <a:lnRef idx="2">
              <a:schemeClr val="dk1"/>
            </a:lnRef>
            <a:fillRef idx="1">
              <a:schemeClr val="lt1"/>
            </a:fillRef>
            <a:effectRef idx="0">
              <a:schemeClr val="dk1"/>
            </a:effectRef>
            <a:fontRef idx="minor">
              <a:schemeClr val="dk1"/>
            </a:fontRef>
          </p:style>
        </p:cxnSp>
        <p:cxnSp>
          <p:nvCxnSpPr>
            <p:cNvPr id="18" name="Straight Connector 17">
              <a:extLst>
                <a:ext uri="{FF2B5EF4-FFF2-40B4-BE49-F238E27FC236}">
                  <a16:creationId xmlns:a16="http://schemas.microsoft.com/office/drawing/2014/main" id="{C800366B-6071-EEFB-F252-F585CB2785B6}"/>
                </a:ext>
              </a:extLst>
            </p:cNvPr>
            <p:cNvCxnSpPr/>
            <p:nvPr/>
          </p:nvCxnSpPr>
          <p:spPr>
            <a:xfrm>
              <a:off x="2162175" y="847725"/>
              <a:ext cx="244460" cy="0"/>
            </a:xfrm>
            <a:prstGeom prst="line">
              <a:avLst/>
            </a:prstGeom>
          </p:spPr>
          <p:style>
            <a:lnRef idx="2">
              <a:schemeClr val="dk1"/>
            </a:lnRef>
            <a:fillRef idx="1">
              <a:schemeClr val="lt1"/>
            </a:fillRef>
            <a:effectRef idx="0">
              <a:schemeClr val="dk1"/>
            </a:effectRef>
            <a:fontRef idx="minor">
              <a:schemeClr val="dk1"/>
            </a:fontRef>
          </p:style>
        </p:cxnSp>
        <p:sp>
          <p:nvSpPr>
            <p:cNvPr id="19" name="Rectangle 18">
              <a:extLst>
                <a:ext uri="{FF2B5EF4-FFF2-40B4-BE49-F238E27FC236}">
                  <a16:creationId xmlns:a16="http://schemas.microsoft.com/office/drawing/2014/main" id="{5ED0D11B-E297-562E-B08D-B3DF5937EC7C}"/>
                </a:ext>
              </a:extLst>
            </p:cNvPr>
            <p:cNvSpPr/>
            <p:nvPr/>
          </p:nvSpPr>
          <p:spPr>
            <a:xfrm>
              <a:off x="2647950" y="1047750"/>
              <a:ext cx="1017270" cy="4931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Dealer Registration</a:t>
              </a:r>
            </a:p>
          </p:txBody>
        </p:sp>
        <p:cxnSp>
          <p:nvCxnSpPr>
            <p:cNvPr id="20" name="Straight Connector 19">
              <a:extLst>
                <a:ext uri="{FF2B5EF4-FFF2-40B4-BE49-F238E27FC236}">
                  <a16:creationId xmlns:a16="http://schemas.microsoft.com/office/drawing/2014/main" id="{54D8838D-DAFC-0BA7-BD39-28BD9CE09311}"/>
                </a:ext>
              </a:extLst>
            </p:cNvPr>
            <p:cNvCxnSpPr/>
            <p:nvPr/>
          </p:nvCxnSpPr>
          <p:spPr>
            <a:xfrm>
              <a:off x="2409825" y="1295400"/>
              <a:ext cx="236574" cy="0"/>
            </a:xfrm>
            <a:prstGeom prst="line">
              <a:avLst/>
            </a:prstGeom>
          </p:spPr>
          <p:style>
            <a:lnRef idx="2">
              <a:schemeClr val="dk1"/>
            </a:lnRef>
            <a:fillRef idx="1">
              <a:schemeClr val="lt1"/>
            </a:fillRef>
            <a:effectRef idx="0">
              <a:schemeClr val="dk1"/>
            </a:effectRef>
            <a:fontRef idx="minor">
              <a:schemeClr val="dk1"/>
            </a:fontRef>
          </p:style>
        </p:cxnSp>
        <p:sp>
          <p:nvSpPr>
            <p:cNvPr id="21" name="Rectangle 20">
              <a:extLst>
                <a:ext uri="{FF2B5EF4-FFF2-40B4-BE49-F238E27FC236}">
                  <a16:creationId xmlns:a16="http://schemas.microsoft.com/office/drawing/2014/main" id="{2AC37541-F3DC-A289-4FD8-485CE0B41BCC}"/>
                </a:ext>
              </a:extLst>
            </p:cNvPr>
            <p:cNvSpPr/>
            <p:nvPr/>
          </p:nvSpPr>
          <p:spPr>
            <a:xfrm>
              <a:off x="2590800" y="1724025"/>
              <a:ext cx="1111900" cy="49622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Product management</a:t>
              </a:r>
            </a:p>
          </p:txBody>
        </p:sp>
        <p:sp>
          <p:nvSpPr>
            <p:cNvPr id="22" name="Rectangle 21">
              <a:extLst>
                <a:ext uri="{FF2B5EF4-FFF2-40B4-BE49-F238E27FC236}">
                  <a16:creationId xmlns:a16="http://schemas.microsoft.com/office/drawing/2014/main" id="{2A19B89D-0F82-3DEE-8B2D-6D5C11650EE5}"/>
                </a:ext>
              </a:extLst>
            </p:cNvPr>
            <p:cNvSpPr/>
            <p:nvPr/>
          </p:nvSpPr>
          <p:spPr>
            <a:xfrm>
              <a:off x="1323975" y="1990725"/>
              <a:ext cx="709723" cy="292326"/>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Admin</a:t>
              </a:r>
            </a:p>
          </p:txBody>
        </p:sp>
        <p:cxnSp>
          <p:nvCxnSpPr>
            <p:cNvPr id="23" name="Straight Connector 22">
              <a:extLst>
                <a:ext uri="{FF2B5EF4-FFF2-40B4-BE49-F238E27FC236}">
                  <a16:creationId xmlns:a16="http://schemas.microsoft.com/office/drawing/2014/main" id="{8E85CF0A-C6FF-46BA-A571-94A47AA44A9E}"/>
                </a:ext>
              </a:extLst>
            </p:cNvPr>
            <p:cNvCxnSpPr/>
            <p:nvPr/>
          </p:nvCxnSpPr>
          <p:spPr>
            <a:xfrm>
              <a:off x="1000125" y="2124075"/>
              <a:ext cx="323318" cy="0"/>
            </a:xfrm>
            <a:prstGeom prst="line">
              <a:avLst/>
            </a:prstGeom>
          </p:spPr>
          <p:style>
            <a:lnRef idx="2">
              <a:schemeClr val="dk1"/>
            </a:lnRef>
            <a:fillRef idx="1">
              <a:schemeClr val="lt1"/>
            </a:fillRef>
            <a:effectRef idx="0">
              <a:schemeClr val="dk1"/>
            </a:effectRef>
            <a:fontRef idx="minor">
              <a:schemeClr val="dk1"/>
            </a:fontRef>
          </p:style>
        </p:cxnSp>
        <p:sp>
          <p:nvSpPr>
            <p:cNvPr id="24" name="Rectangle 23">
              <a:extLst>
                <a:ext uri="{FF2B5EF4-FFF2-40B4-BE49-F238E27FC236}">
                  <a16:creationId xmlns:a16="http://schemas.microsoft.com/office/drawing/2014/main" id="{0FE19CA9-6B55-1DD3-5D5E-D704E260FEFD}"/>
                </a:ext>
              </a:extLst>
            </p:cNvPr>
            <p:cNvSpPr/>
            <p:nvPr/>
          </p:nvSpPr>
          <p:spPr>
            <a:xfrm>
              <a:off x="4029075" y="1571625"/>
              <a:ext cx="663543" cy="270894"/>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Add</a:t>
              </a:r>
            </a:p>
          </p:txBody>
        </p:sp>
        <p:cxnSp>
          <p:nvCxnSpPr>
            <p:cNvPr id="25" name="Straight Connector 24">
              <a:extLst>
                <a:ext uri="{FF2B5EF4-FFF2-40B4-BE49-F238E27FC236}">
                  <a16:creationId xmlns:a16="http://schemas.microsoft.com/office/drawing/2014/main" id="{E84D5E1F-14F7-56A7-C32A-615E8CEF9A6D}"/>
                </a:ext>
              </a:extLst>
            </p:cNvPr>
            <p:cNvCxnSpPr/>
            <p:nvPr/>
          </p:nvCxnSpPr>
          <p:spPr>
            <a:xfrm>
              <a:off x="3886200" y="1685925"/>
              <a:ext cx="0" cy="771417"/>
            </a:xfrm>
            <a:prstGeom prst="line">
              <a:avLst/>
            </a:prstGeom>
          </p:spPr>
          <p:style>
            <a:lnRef idx="2">
              <a:schemeClr val="dk1"/>
            </a:lnRef>
            <a:fillRef idx="1">
              <a:schemeClr val="lt1"/>
            </a:fillRef>
            <a:effectRef idx="0">
              <a:schemeClr val="dk1"/>
            </a:effectRef>
            <a:fontRef idx="minor">
              <a:schemeClr val="dk1"/>
            </a:fontRef>
          </p:style>
        </p:cxnSp>
        <p:cxnSp>
          <p:nvCxnSpPr>
            <p:cNvPr id="26" name="Straight Connector 25">
              <a:extLst>
                <a:ext uri="{FF2B5EF4-FFF2-40B4-BE49-F238E27FC236}">
                  <a16:creationId xmlns:a16="http://schemas.microsoft.com/office/drawing/2014/main" id="{D93978FB-94DA-68CA-054D-46B2B3A46927}"/>
                </a:ext>
              </a:extLst>
            </p:cNvPr>
            <p:cNvCxnSpPr/>
            <p:nvPr/>
          </p:nvCxnSpPr>
          <p:spPr>
            <a:xfrm>
              <a:off x="3886200" y="1685925"/>
              <a:ext cx="157716" cy="0"/>
            </a:xfrm>
            <a:prstGeom prst="line">
              <a:avLst/>
            </a:prstGeom>
          </p:spPr>
          <p:style>
            <a:lnRef idx="2">
              <a:schemeClr val="dk1"/>
            </a:lnRef>
            <a:fillRef idx="1">
              <a:schemeClr val="lt1"/>
            </a:fillRef>
            <a:effectRef idx="0">
              <a:schemeClr val="dk1"/>
            </a:effectRef>
            <a:fontRef idx="minor">
              <a:schemeClr val="dk1"/>
            </a:fontRef>
          </p:style>
        </p:cxnSp>
        <p:cxnSp>
          <p:nvCxnSpPr>
            <p:cNvPr id="27" name="Straight Connector 26">
              <a:extLst>
                <a:ext uri="{FF2B5EF4-FFF2-40B4-BE49-F238E27FC236}">
                  <a16:creationId xmlns:a16="http://schemas.microsoft.com/office/drawing/2014/main" id="{C8B476DE-94F8-0ACE-72E1-385C376CDFD4}"/>
                </a:ext>
              </a:extLst>
            </p:cNvPr>
            <p:cNvCxnSpPr/>
            <p:nvPr/>
          </p:nvCxnSpPr>
          <p:spPr>
            <a:xfrm>
              <a:off x="2247900" y="1962150"/>
              <a:ext cx="0" cy="2627688"/>
            </a:xfrm>
            <a:prstGeom prst="line">
              <a:avLst/>
            </a:prstGeom>
          </p:spPr>
          <p:style>
            <a:lnRef idx="2">
              <a:schemeClr val="dk1"/>
            </a:lnRef>
            <a:fillRef idx="1">
              <a:schemeClr val="lt1"/>
            </a:fillRef>
            <a:effectRef idx="0">
              <a:schemeClr val="dk1"/>
            </a:effectRef>
            <a:fontRef idx="minor">
              <a:schemeClr val="dk1"/>
            </a:fontRef>
          </p:style>
        </p:cxnSp>
        <p:cxnSp>
          <p:nvCxnSpPr>
            <p:cNvPr id="28" name="Straight Connector 27">
              <a:extLst>
                <a:ext uri="{FF2B5EF4-FFF2-40B4-BE49-F238E27FC236}">
                  <a16:creationId xmlns:a16="http://schemas.microsoft.com/office/drawing/2014/main" id="{3B03C75A-B51F-C780-72B2-A4D89CD85E7E}"/>
                </a:ext>
              </a:extLst>
            </p:cNvPr>
            <p:cNvCxnSpPr/>
            <p:nvPr/>
          </p:nvCxnSpPr>
          <p:spPr>
            <a:xfrm>
              <a:off x="2247900" y="1952625"/>
              <a:ext cx="346976" cy="0"/>
            </a:xfrm>
            <a:prstGeom prst="line">
              <a:avLst/>
            </a:prstGeom>
          </p:spPr>
          <p:style>
            <a:lnRef idx="2">
              <a:schemeClr val="dk1"/>
            </a:lnRef>
            <a:fillRef idx="1">
              <a:schemeClr val="lt1"/>
            </a:fillRef>
            <a:effectRef idx="0">
              <a:schemeClr val="dk1"/>
            </a:effectRef>
            <a:fontRef idx="minor">
              <a:schemeClr val="dk1"/>
            </a:fontRef>
          </p:style>
        </p:cxnSp>
        <p:sp>
          <p:nvSpPr>
            <p:cNvPr id="29" name="Rectangle 28">
              <a:extLst>
                <a:ext uri="{FF2B5EF4-FFF2-40B4-BE49-F238E27FC236}">
                  <a16:creationId xmlns:a16="http://schemas.microsoft.com/office/drawing/2014/main" id="{2030A0E1-9FC3-0C6B-0EBE-442D0601942B}"/>
                </a:ext>
              </a:extLst>
            </p:cNvPr>
            <p:cNvSpPr/>
            <p:nvPr/>
          </p:nvSpPr>
          <p:spPr>
            <a:xfrm>
              <a:off x="4029075" y="1933575"/>
              <a:ext cx="668803" cy="289156"/>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Update</a:t>
              </a:r>
            </a:p>
          </p:txBody>
        </p:sp>
        <p:cxnSp>
          <p:nvCxnSpPr>
            <p:cNvPr id="30" name="Straight Connector 29">
              <a:extLst>
                <a:ext uri="{FF2B5EF4-FFF2-40B4-BE49-F238E27FC236}">
                  <a16:creationId xmlns:a16="http://schemas.microsoft.com/office/drawing/2014/main" id="{D3144A97-A7A1-4385-4522-DCE615BD1AB9}"/>
                </a:ext>
              </a:extLst>
            </p:cNvPr>
            <p:cNvCxnSpPr/>
            <p:nvPr/>
          </p:nvCxnSpPr>
          <p:spPr>
            <a:xfrm>
              <a:off x="3886200" y="2076450"/>
              <a:ext cx="143379" cy="0"/>
            </a:xfrm>
            <a:prstGeom prst="line">
              <a:avLst/>
            </a:prstGeom>
          </p:spPr>
          <p:style>
            <a:lnRef idx="2">
              <a:schemeClr val="dk1"/>
            </a:lnRef>
            <a:fillRef idx="1">
              <a:schemeClr val="lt1"/>
            </a:fillRef>
            <a:effectRef idx="0">
              <a:schemeClr val="dk1"/>
            </a:effectRef>
            <a:fontRef idx="minor">
              <a:schemeClr val="dk1"/>
            </a:fontRef>
          </p:style>
        </p:cxnSp>
        <p:cxnSp>
          <p:nvCxnSpPr>
            <p:cNvPr id="31" name="Straight Connector 30">
              <a:extLst>
                <a:ext uri="{FF2B5EF4-FFF2-40B4-BE49-F238E27FC236}">
                  <a16:creationId xmlns:a16="http://schemas.microsoft.com/office/drawing/2014/main" id="{482994D9-C090-F6D0-711B-E5A5ADD119F8}"/>
                </a:ext>
              </a:extLst>
            </p:cNvPr>
            <p:cNvCxnSpPr/>
            <p:nvPr/>
          </p:nvCxnSpPr>
          <p:spPr>
            <a:xfrm>
              <a:off x="3714750" y="1952625"/>
              <a:ext cx="173488" cy="0"/>
            </a:xfrm>
            <a:prstGeom prst="line">
              <a:avLst/>
            </a:prstGeom>
          </p:spPr>
          <p:style>
            <a:lnRef idx="2">
              <a:schemeClr val="dk1"/>
            </a:lnRef>
            <a:fillRef idx="1">
              <a:schemeClr val="lt1"/>
            </a:fillRef>
            <a:effectRef idx="0">
              <a:schemeClr val="dk1"/>
            </a:effectRef>
            <a:fontRef idx="minor">
              <a:schemeClr val="dk1"/>
            </a:fontRef>
          </p:style>
        </p:cxnSp>
        <p:sp>
          <p:nvSpPr>
            <p:cNvPr id="32" name="Rectangle 31">
              <a:extLst>
                <a:ext uri="{FF2B5EF4-FFF2-40B4-BE49-F238E27FC236}">
                  <a16:creationId xmlns:a16="http://schemas.microsoft.com/office/drawing/2014/main" id="{FD78AC02-A8E4-88E5-F328-EF7236889836}"/>
                </a:ext>
              </a:extLst>
            </p:cNvPr>
            <p:cNvSpPr/>
            <p:nvPr/>
          </p:nvSpPr>
          <p:spPr>
            <a:xfrm>
              <a:off x="4019550" y="2333625"/>
              <a:ext cx="1203689" cy="328136"/>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Active/Inactive</a:t>
              </a:r>
            </a:p>
          </p:txBody>
        </p:sp>
        <p:cxnSp>
          <p:nvCxnSpPr>
            <p:cNvPr id="33" name="Straight Connector 32">
              <a:extLst>
                <a:ext uri="{FF2B5EF4-FFF2-40B4-BE49-F238E27FC236}">
                  <a16:creationId xmlns:a16="http://schemas.microsoft.com/office/drawing/2014/main" id="{91CC1D08-E8B1-0B38-8463-67F411CFC3E7}"/>
                </a:ext>
              </a:extLst>
            </p:cNvPr>
            <p:cNvCxnSpPr/>
            <p:nvPr/>
          </p:nvCxnSpPr>
          <p:spPr>
            <a:xfrm>
              <a:off x="3886200" y="2457450"/>
              <a:ext cx="130344" cy="0"/>
            </a:xfrm>
            <a:prstGeom prst="line">
              <a:avLst/>
            </a:prstGeom>
          </p:spPr>
          <p:style>
            <a:lnRef idx="2">
              <a:schemeClr val="dk1"/>
            </a:lnRef>
            <a:fillRef idx="1">
              <a:schemeClr val="lt1"/>
            </a:fillRef>
            <a:effectRef idx="0">
              <a:schemeClr val="dk1"/>
            </a:effectRef>
            <a:fontRef idx="minor">
              <a:schemeClr val="dk1"/>
            </a:fontRef>
          </p:style>
        </p:cxnSp>
        <p:sp>
          <p:nvSpPr>
            <p:cNvPr id="34" name="Rectangle 33">
              <a:extLst>
                <a:ext uri="{FF2B5EF4-FFF2-40B4-BE49-F238E27FC236}">
                  <a16:creationId xmlns:a16="http://schemas.microsoft.com/office/drawing/2014/main" id="{9327356D-EC15-983B-8455-3C0E8740F474}"/>
                </a:ext>
              </a:extLst>
            </p:cNvPr>
            <p:cNvSpPr/>
            <p:nvPr/>
          </p:nvSpPr>
          <p:spPr>
            <a:xfrm>
              <a:off x="0" y="2581275"/>
              <a:ext cx="790575" cy="329679"/>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SellGross</a:t>
              </a:r>
            </a:p>
          </p:txBody>
        </p:sp>
        <p:sp>
          <p:nvSpPr>
            <p:cNvPr id="35" name="Rectangle 34">
              <a:extLst>
                <a:ext uri="{FF2B5EF4-FFF2-40B4-BE49-F238E27FC236}">
                  <a16:creationId xmlns:a16="http://schemas.microsoft.com/office/drawing/2014/main" id="{438977BD-78FA-DB77-DFBD-52253DAEE485}"/>
                </a:ext>
              </a:extLst>
            </p:cNvPr>
            <p:cNvSpPr/>
            <p:nvPr/>
          </p:nvSpPr>
          <p:spPr>
            <a:xfrm>
              <a:off x="2581275" y="2619375"/>
              <a:ext cx="1257286" cy="251725"/>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Dealer authorization</a:t>
              </a:r>
            </a:p>
          </p:txBody>
        </p:sp>
        <p:cxnSp>
          <p:nvCxnSpPr>
            <p:cNvPr id="36" name="Straight Connector 35">
              <a:extLst>
                <a:ext uri="{FF2B5EF4-FFF2-40B4-BE49-F238E27FC236}">
                  <a16:creationId xmlns:a16="http://schemas.microsoft.com/office/drawing/2014/main" id="{60DDBF84-C5F2-44D5-5D5A-FF381D280229}"/>
                </a:ext>
              </a:extLst>
            </p:cNvPr>
            <p:cNvCxnSpPr/>
            <p:nvPr/>
          </p:nvCxnSpPr>
          <p:spPr>
            <a:xfrm>
              <a:off x="2247900" y="2733675"/>
              <a:ext cx="346976" cy="0"/>
            </a:xfrm>
            <a:prstGeom prst="line">
              <a:avLst/>
            </a:prstGeom>
          </p:spPr>
          <p:style>
            <a:lnRef idx="2">
              <a:schemeClr val="dk1"/>
            </a:lnRef>
            <a:fillRef idx="1">
              <a:schemeClr val="lt1"/>
            </a:fillRef>
            <a:effectRef idx="0">
              <a:schemeClr val="dk1"/>
            </a:effectRef>
            <a:fontRef idx="minor">
              <a:schemeClr val="dk1"/>
            </a:fontRef>
          </p:style>
        </p:cxnSp>
        <p:sp>
          <p:nvSpPr>
            <p:cNvPr id="37" name="Rectangle 36">
              <a:extLst>
                <a:ext uri="{FF2B5EF4-FFF2-40B4-BE49-F238E27FC236}">
                  <a16:creationId xmlns:a16="http://schemas.microsoft.com/office/drawing/2014/main" id="{2517D18A-3F94-A053-EE25-6CCC7C27A174}"/>
                </a:ext>
              </a:extLst>
            </p:cNvPr>
            <p:cNvSpPr/>
            <p:nvPr/>
          </p:nvSpPr>
          <p:spPr>
            <a:xfrm>
              <a:off x="2571750" y="3114675"/>
              <a:ext cx="1256473" cy="324808"/>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Dealer allotment</a:t>
              </a:r>
            </a:p>
          </p:txBody>
        </p:sp>
        <p:cxnSp>
          <p:nvCxnSpPr>
            <p:cNvPr id="38" name="Straight Connector 37">
              <a:extLst>
                <a:ext uri="{FF2B5EF4-FFF2-40B4-BE49-F238E27FC236}">
                  <a16:creationId xmlns:a16="http://schemas.microsoft.com/office/drawing/2014/main" id="{090CA739-5DFA-0F64-86D3-F21D9532DD42}"/>
                </a:ext>
              </a:extLst>
            </p:cNvPr>
            <p:cNvCxnSpPr/>
            <p:nvPr/>
          </p:nvCxnSpPr>
          <p:spPr>
            <a:xfrm>
              <a:off x="2238375" y="3238500"/>
              <a:ext cx="346976" cy="0"/>
            </a:xfrm>
            <a:prstGeom prst="line">
              <a:avLst/>
            </a:prstGeom>
          </p:spPr>
          <p:style>
            <a:lnRef idx="2">
              <a:schemeClr val="dk1"/>
            </a:lnRef>
            <a:fillRef idx="1">
              <a:schemeClr val="lt1"/>
            </a:fillRef>
            <a:effectRef idx="0">
              <a:schemeClr val="dk1"/>
            </a:effectRef>
            <a:fontRef idx="minor">
              <a:schemeClr val="dk1"/>
            </a:fontRef>
          </p:style>
        </p:cxnSp>
        <p:sp>
          <p:nvSpPr>
            <p:cNvPr id="39" name="Rectangle 38">
              <a:extLst>
                <a:ext uri="{FF2B5EF4-FFF2-40B4-BE49-F238E27FC236}">
                  <a16:creationId xmlns:a16="http://schemas.microsoft.com/office/drawing/2014/main" id="{520ED998-BEC6-453F-2E14-98317FA34791}"/>
                </a:ext>
              </a:extLst>
            </p:cNvPr>
            <p:cNvSpPr/>
            <p:nvPr/>
          </p:nvSpPr>
          <p:spPr>
            <a:xfrm>
              <a:off x="4095750" y="3438525"/>
              <a:ext cx="633302" cy="251725"/>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Add</a:t>
              </a:r>
            </a:p>
          </p:txBody>
        </p:sp>
        <p:cxnSp>
          <p:nvCxnSpPr>
            <p:cNvPr id="40" name="Straight Connector 39">
              <a:extLst>
                <a:ext uri="{FF2B5EF4-FFF2-40B4-BE49-F238E27FC236}">
                  <a16:creationId xmlns:a16="http://schemas.microsoft.com/office/drawing/2014/main" id="{E521C5F5-C521-84A6-47E0-B8841FBAA51C}"/>
                </a:ext>
              </a:extLst>
            </p:cNvPr>
            <p:cNvCxnSpPr/>
            <p:nvPr/>
          </p:nvCxnSpPr>
          <p:spPr>
            <a:xfrm>
              <a:off x="3914775" y="3552825"/>
              <a:ext cx="0" cy="860738"/>
            </a:xfrm>
            <a:prstGeom prst="line">
              <a:avLst/>
            </a:prstGeom>
          </p:spPr>
          <p:style>
            <a:lnRef idx="2">
              <a:schemeClr val="dk1"/>
            </a:lnRef>
            <a:fillRef idx="1">
              <a:schemeClr val="lt1"/>
            </a:fillRef>
            <a:effectRef idx="0">
              <a:schemeClr val="dk1"/>
            </a:effectRef>
            <a:fontRef idx="minor">
              <a:schemeClr val="dk1"/>
            </a:fontRef>
          </p:style>
        </p:cxnSp>
        <p:cxnSp>
          <p:nvCxnSpPr>
            <p:cNvPr id="41" name="Straight Connector 40">
              <a:extLst>
                <a:ext uri="{FF2B5EF4-FFF2-40B4-BE49-F238E27FC236}">
                  <a16:creationId xmlns:a16="http://schemas.microsoft.com/office/drawing/2014/main" id="{08351223-9977-99F2-4BA2-E77AAB3C1BDF}"/>
                </a:ext>
              </a:extLst>
            </p:cNvPr>
            <p:cNvCxnSpPr/>
            <p:nvPr/>
          </p:nvCxnSpPr>
          <p:spPr>
            <a:xfrm>
              <a:off x="3914775" y="3562350"/>
              <a:ext cx="189260" cy="0"/>
            </a:xfrm>
            <a:prstGeom prst="line">
              <a:avLst/>
            </a:prstGeom>
          </p:spPr>
          <p:style>
            <a:lnRef idx="2">
              <a:schemeClr val="dk1"/>
            </a:lnRef>
            <a:fillRef idx="1">
              <a:schemeClr val="lt1"/>
            </a:fillRef>
            <a:effectRef idx="0">
              <a:schemeClr val="dk1"/>
            </a:effectRef>
            <a:fontRef idx="minor">
              <a:schemeClr val="dk1"/>
            </a:fontRef>
          </p:style>
        </p:cxnSp>
        <p:sp>
          <p:nvSpPr>
            <p:cNvPr id="42" name="Rectangle 41">
              <a:extLst>
                <a:ext uri="{FF2B5EF4-FFF2-40B4-BE49-F238E27FC236}">
                  <a16:creationId xmlns:a16="http://schemas.microsoft.com/office/drawing/2014/main" id="{A411FED3-FDCC-40A1-73C2-9491CE4DE255}"/>
                </a:ext>
              </a:extLst>
            </p:cNvPr>
            <p:cNvSpPr/>
            <p:nvPr/>
          </p:nvSpPr>
          <p:spPr>
            <a:xfrm>
              <a:off x="2562016" y="3771675"/>
              <a:ext cx="1261730" cy="476475"/>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Region management</a:t>
              </a:r>
            </a:p>
          </p:txBody>
        </p:sp>
        <p:sp>
          <p:nvSpPr>
            <p:cNvPr id="43" name="Rectangle 42">
              <a:extLst>
                <a:ext uri="{FF2B5EF4-FFF2-40B4-BE49-F238E27FC236}">
                  <a16:creationId xmlns:a16="http://schemas.microsoft.com/office/drawing/2014/main" id="{F1FE6525-47D8-9EEB-F68D-6C2BF40F6CAB}"/>
                </a:ext>
              </a:extLst>
            </p:cNvPr>
            <p:cNvSpPr/>
            <p:nvPr/>
          </p:nvSpPr>
          <p:spPr>
            <a:xfrm>
              <a:off x="4095750" y="3876675"/>
              <a:ext cx="648085" cy="271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Update</a:t>
              </a:r>
            </a:p>
          </p:txBody>
        </p:sp>
        <p:cxnSp>
          <p:nvCxnSpPr>
            <p:cNvPr id="44" name="Straight Connector 43">
              <a:extLst>
                <a:ext uri="{FF2B5EF4-FFF2-40B4-BE49-F238E27FC236}">
                  <a16:creationId xmlns:a16="http://schemas.microsoft.com/office/drawing/2014/main" id="{EF675D37-06F3-1C45-431A-99D6D59C9E80}"/>
                </a:ext>
              </a:extLst>
            </p:cNvPr>
            <p:cNvCxnSpPr/>
            <p:nvPr/>
          </p:nvCxnSpPr>
          <p:spPr>
            <a:xfrm>
              <a:off x="2038350" y="2152650"/>
              <a:ext cx="212917" cy="0"/>
            </a:xfrm>
            <a:prstGeom prst="line">
              <a:avLst/>
            </a:prstGeom>
          </p:spPr>
          <p:style>
            <a:lnRef idx="2">
              <a:schemeClr val="dk1"/>
            </a:lnRef>
            <a:fillRef idx="1">
              <a:schemeClr val="lt1"/>
            </a:fillRef>
            <a:effectRef idx="0">
              <a:schemeClr val="dk1"/>
            </a:effectRef>
            <a:fontRef idx="minor">
              <a:schemeClr val="dk1"/>
            </a:fontRef>
          </p:style>
        </p:cxnSp>
        <p:cxnSp>
          <p:nvCxnSpPr>
            <p:cNvPr id="45" name="Straight Connector 44">
              <a:extLst>
                <a:ext uri="{FF2B5EF4-FFF2-40B4-BE49-F238E27FC236}">
                  <a16:creationId xmlns:a16="http://schemas.microsoft.com/office/drawing/2014/main" id="{B2417501-4637-5BF9-74C5-ECAE753AE504}"/>
                </a:ext>
              </a:extLst>
            </p:cNvPr>
            <p:cNvCxnSpPr/>
            <p:nvPr/>
          </p:nvCxnSpPr>
          <p:spPr>
            <a:xfrm>
              <a:off x="2247900" y="4010025"/>
              <a:ext cx="315433" cy="0"/>
            </a:xfrm>
            <a:prstGeom prst="line">
              <a:avLst/>
            </a:prstGeom>
          </p:spPr>
          <p:style>
            <a:lnRef idx="2">
              <a:schemeClr val="dk1"/>
            </a:lnRef>
            <a:fillRef idx="1">
              <a:schemeClr val="lt1"/>
            </a:fillRef>
            <a:effectRef idx="0">
              <a:schemeClr val="dk1"/>
            </a:effectRef>
            <a:fontRef idx="minor">
              <a:schemeClr val="dk1"/>
            </a:fontRef>
          </p:style>
        </p:cxnSp>
        <p:cxnSp>
          <p:nvCxnSpPr>
            <p:cNvPr id="46" name="Straight Connector 45">
              <a:extLst>
                <a:ext uri="{FF2B5EF4-FFF2-40B4-BE49-F238E27FC236}">
                  <a16:creationId xmlns:a16="http://schemas.microsoft.com/office/drawing/2014/main" id="{64617F28-2D57-25B2-A1FB-A761B612DBCB}"/>
                </a:ext>
              </a:extLst>
            </p:cNvPr>
            <p:cNvCxnSpPr/>
            <p:nvPr/>
          </p:nvCxnSpPr>
          <p:spPr>
            <a:xfrm>
              <a:off x="3829050" y="4000500"/>
              <a:ext cx="277096" cy="0"/>
            </a:xfrm>
            <a:prstGeom prst="line">
              <a:avLst/>
            </a:prstGeom>
          </p:spPr>
          <p:style>
            <a:lnRef idx="2">
              <a:schemeClr val="dk1"/>
            </a:lnRef>
            <a:fillRef idx="1">
              <a:schemeClr val="lt1"/>
            </a:fillRef>
            <a:effectRef idx="0">
              <a:schemeClr val="dk1"/>
            </a:effectRef>
            <a:fontRef idx="minor">
              <a:schemeClr val="dk1"/>
            </a:fontRef>
          </p:style>
        </p:cxnSp>
        <p:sp>
          <p:nvSpPr>
            <p:cNvPr id="47" name="Rectangle 46">
              <a:extLst>
                <a:ext uri="{FF2B5EF4-FFF2-40B4-BE49-F238E27FC236}">
                  <a16:creationId xmlns:a16="http://schemas.microsoft.com/office/drawing/2014/main" id="{456E0566-CE98-2E17-B18B-FE1013ECBA09}"/>
                </a:ext>
              </a:extLst>
            </p:cNvPr>
            <p:cNvSpPr/>
            <p:nvPr/>
          </p:nvSpPr>
          <p:spPr>
            <a:xfrm>
              <a:off x="4095750" y="4257675"/>
              <a:ext cx="1196772" cy="311615"/>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Active/Inactive</a:t>
              </a:r>
            </a:p>
          </p:txBody>
        </p:sp>
        <p:sp>
          <p:nvSpPr>
            <p:cNvPr id="48" name="Rectangle 47">
              <a:extLst>
                <a:ext uri="{FF2B5EF4-FFF2-40B4-BE49-F238E27FC236}">
                  <a16:creationId xmlns:a16="http://schemas.microsoft.com/office/drawing/2014/main" id="{7A678137-207A-A8D7-5CAD-2907BCD050B2}"/>
                </a:ext>
              </a:extLst>
            </p:cNvPr>
            <p:cNvSpPr/>
            <p:nvPr/>
          </p:nvSpPr>
          <p:spPr>
            <a:xfrm>
              <a:off x="2581275" y="4457700"/>
              <a:ext cx="1340588" cy="251725"/>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View Feedback</a:t>
              </a:r>
            </a:p>
          </p:txBody>
        </p:sp>
        <p:cxnSp>
          <p:nvCxnSpPr>
            <p:cNvPr id="49" name="Straight Connector 48">
              <a:extLst>
                <a:ext uri="{FF2B5EF4-FFF2-40B4-BE49-F238E27FC236}">
                  <a16:creationId xmlns:a16="http://schemas.microsoft.com/office/drawing/2014/main" id="{B80F1B2D-F3F6-C2D0-FA57-61D93CCF29E0}"/>
                </a:ext>
              </a:extLst>
            </p:cNvPr>
            <p:cNvCxnSpPr/>
            <p:nvPr/>
          </p:nvCxnSpPr>
          <p:spPr>
            <a:xfrm>
              <a:off x="3914775" y="4400550"/>
              <a:ext cx="189260" cy="0"/>
            </a:xfrm>
            <a:prstGeom prst="line">
              <a:avLst/>
            </a:prstGeom>
          </p:spPr>
          <p:style>
            <a:lnRef idx="2">
              <a:schemeClr val="dk1"/>
            </a:lnRef>
            <a:fillRef idx="1">
              <a:schemeClr val="lt1"/>
            </a:fillRef>
            <a:effectRef idx="0">
              <a:schemeClr val="dk1"/>
            </a:effectRef>
            <a:fontRef idx="minor">
              <a:schemeClr val="dk1"/>
            </a:fontRef>
          </p:style>
        </p:cxnSp>
        <p:cxnSp>
          <p:nvCxnSpPr>
            <p:cNvPr id="50" name="Straight Connector 49">
              <a:extLst>
                <a:ext uri="{FF2B5EF4-FFF2-40B4-BE49-F238E27FC236}">
                  <a16:creationId xmlns:a16="http://schemas.microsoft.com/office/drawing/2014/main" id="{26D679D0-83FC-0399-5671-8E4B6242A81F}"/>
                </a:ext>
              </a:extLst>
            </p:cNvPr>
            <p:cNvCxnSpPr/>
            <p:nvPr/>
          </p:nvCxnSpPr>
          <p:spPr>
            <a:xfrm>
              <a:off x="2247900" y="4581525"/>
              <a:ext cx="346976" cy="0"/>
            </a:xfrm>
            <a:prstGeom prst="line">
              <a:avLst/>
            </a:prstGeom>
          </p:spPr>
          <p:style>
            <a:lnRef idx="2">
              <a:schemeClr val="dk1"/>
            </a:lnRef>
            <a:fillRef idx="1">
              <a:schemeClr val="lt1"/>
            </a:fillRef>
            <a:effectRef idx="0">
              <a:schemeClr val="dk1"/>
            </a:effectRef>
            <a:fontRef idx="minor">
              <a:schemeClr val="dk1"/>
            </a:fontRef>
          </p:style>
        </p:cxnSp>
        <p:sp>
          <p:nvSpPr>
            <p:cNvPr id="51" name="Rectangle 50">
              <a:extLst>
                <a:ext uri="{FF2B5EF4-FFF2-40B4-BE49-F238E27FC236}">
                  <a16:creationId xmlns:a16="http://schemas.microsoft.com/office/drawing/2014/main" id="{F99B27DF-03EE-6829-4568-A3A2DD592480}"/>
                </a:ext>
              </a:extLst>
            </p:cNvPr>
            <p:cNvSpPr/>
            <p:nvPr/>
          </p:nvSpPr>
          <p:spPr>
            <a:xfrm>
              <a:off x="2543175" y="4953000"/>
              <a:ext cx="1111900" cy="267966"/>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Pending order</a:t>
              </a:r>
            </a:p>
          </p:txBody>
        </p:sp>
        <p:sp>
          <p:nvSpPr>
            <p:cNvPr id="52" name="Rectangle 51">
              <a:extLst>
                <a:ext uri="{FF2B5EF4-FFF2-40B4-BE49-F238E27FC236}">
                  <a16:creationId xmlns:a16="http://schemas.microsoft.com/office/drawing/2014/main" id="{441203C3-1F2F-9FF9-A469-67C70193BC4C}"/>
                </a:ext>
              </a:extLst>
            </p:cNvPr>
            <p:cNvSpPr/>
            <p:nvPr/>
          </p:nvSpPr>
          <p:spPr>
            <a:xfrm>
              <a:off x="1323975" y="5219700"/>
              <a:ext cx="843782" cy="251725"/>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Dealer</a:t>
              </a:r>
            </a:p>
          </p:txBody>
        </p:sp>
        <p:cxnSp>
          <p:nvCxnSpPr>
            <p:cNvPr id="53" name="Straight Connector 52">
              <a:extLst>
                <a:ext uri="{FF2B5EF4-FFF2-40B4-BE49-F238E27FC236}">
                  <a16:creationId xmlns:a16="http://schemas.microsoft.com/office/drawing/2014/main" id="{BFF1940E-E7C1-36D9-BE91-54891207FD7C}"/>
                </a:ext>
              </a:extLst>
            </p:cNvPr>
            <p:cNvCxnSpPr/>
            <p:nvPr/>
          </p:nvCxnSpPr>
          <p:spPr>
            <a:xfrm>
              <a:off x="2343150" y="5105400"/>
              <a:ext cx="0" cy="737853"/>
            </a:xfrm>
            <a:prstGeom prst="line">
              <a:avLst/>
            </a:prstGeom>
          </p:spPr>
          <p:style>
            <a:lnRef idx="2">
              <a:schemeClr val="dk1"/>
            </a:lnRef>
            <a:fillRef idx="1">
              <a:schemeClr val="lt1"/>
            </a:fillRef>
            <a:effectRef idx="0">
              <a:schemeClr val="dk1"/>
            </a:effectRef>
            <a:fontRef idx="minor">
              <a:schemeClr val="dk1"/>
            </a:fontRef>
          </p:style>
        </p:cxnSp>
        <p:cxnSp>
          <p:nvCxnSpPr>
            <p:cNvPr id="54" name="Straight Connector 53">
              <a:extLst>
                <a:ext uri="{FF2B5EF4-FFF2-40B4-BE49-F238E27FC236}">
                  <a16:creationId xmlns:a16="http://schemas.microsoft.com/office/drawing/2014/main" id="{5BEAC838-3C92-F6B0-2934-CBAAC9EE973C}"/>
                </a:ext>
              </a:extLst>
            </p:cNvPr>
            <p:cNvCxnSpPr/>
            <p:nvPr/>
          </p:nvCxnSpPr>
          <p:spPr>
            <a:xfrm>
              <a:off x="2352675" y="5105400"/>
              <a:ext cx="197145" cy="0"/>
            </a:xfrm>
            <a:prstGeom prst="line">
              <a:avLst/>
            </a:prstGeom>
          </p:spPr>
          <p:style>
            <a:lnRef idx="2">
              <a:schemeClr val="dk1"/>
            </a:lnRef>
            <a:fillRef idx="1">
              <a:schemeClr val="lt1"/>
            </a:fillRef>
            <a:effectRef idx="0">
              <a:schemeClr val="dk1"/>
            </a:effectRef>
            <a:fontRef idx="minor">
              <a:schemeClr val="dk1"/>
            </a:fontRef>
          </p:style>
        </p:cxnSp>
        <p:cxnSp>
          <p:nvCxnSpPr>
            <p:cNvPr id="55" name="Straight Connector 54">
              <a:extLst>
                <a:ext uri="{FF2B5EF4-FFF2-40B4-BE49-F238E27FC236}">
                  <a16:creationId xmlns:a16="http://schemas.microsoft.com/office/drawing/2014/main" id="{3FE0F9B9-7FCD-0397-21CD-88E167BB8A61}"/>
                </a:ext>
              </a:extLst>
            </p:cNvPr>
            <p:cNvCxnSpPr/>
            <p:nvPr/>
          </p:nvCxnSpPr>
          <p:spPr>
            <a:xfrm>
              <a:off x="1000125" y="5353050"/>
              <a:ext cx="323318" cy="0"/>
            </a:xfrm>
            <a:prstGeom prst="line">
              <a:avLst/>
            </a:prstGeom>
          </p:spPr>
          <p:style>
            <a:lnRef idx="2">
              <a:schemeClr val="dk1"/>
            </a:lnRef>
            <a:fillRef idx="1">
              <a:schemeClr val="lt1"/>
            </a:fillRef>
            <a:effectRef idx="0">
              <a:schemeClr val="dk1"/>
            </a:effectRef>
            <a:fontRef idx="minor">
              <a:schemeClr val="dk1"/>
            </a:fontRef>
          </p:style>
        </p:cxnSp>
        <p:sp>
          <p:nvSpPr>
            <p:cNvPr id="56" name="Rectangle 55">
              <a:extLst>
                <a:ext uri="{FF2B5EF4-FFF2-40B4-BE49-F238E27FC236}">
                  <a16:creationId xmlns:a16="http://schemas.microsoft.com/office/drawing/2014/main" id="{9A214F57-7603-EE31-5A78-E65A07578704}"/>
                </a:ext>
              </a:extLst>
            </p:cNvPr>
            <p:cNvSpPr/>
            <p:nvPr/>
          </p:nvSpPr>
          <p:spPr>
            <a:xfrm>
              <a:off x="2533650" y="5372100"/>
              <a:ext cx="1151329" cy="305238"/>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Previous order</a:t>
              </a:r>
            </a:p>
          </p:txBody>
        </p:sp>
        <p:cxnSp>
          <p:nvCxnSpPr>
            <p:cNvPr id="57" name="Straight Connector 56">
              <a:extLst>
                <a:ext uri="{FF2B5EF4-FFF2-40B4-BE49-F238E27FC236}">
                  <a16:creationId xmlns:a16="http://schemas.microsoft.com/office/drawing/2014/main" id="{C075A830-58F2-883B-E930-064D4ACDF92F}"/>
                </a:ext>
              </a:extLst>
            </p:cNvPr>
            <p:cNvCxnSpPr/>
            <p:nvPr/>
          </p:nvCxnSpPr>
          <p:spPr>
            <a:xfrm>
              <a:off x="2171700" y="5324475"/>
              <a:ext cx="165602" cy="0"/>
            </a:xfrm>
            <a:prstGeom prst="line">
              <a:avLst/>
            </a:prstGeom>
          </p:spPr>
          <p:style>
            <a:lnRef idx="2">
              <a:schemeClr val="dk1"/>
            </a:lnRef>
            <a:fillRef idx="1">
              <a:schemeClr val="lt1"/>
            </a:fillRef>
            <a:effectRef idx="0">
              <a:schemeClr val="dk1"/>
            </a:effectRef>
            <a:fontRef idx="minor">
              <a:schemeClr val="dk1"/>
            </a:fontRef>
          </p:style>
        </p:cxnSp>
        <p:cxnSp>
          <p:nvCxnSpPr>
            <p:cNvPr id="58" name="Straight Connector 57">
              <a:extLst>
                <a:ext uri="{FF2B5EF4-FFF2-40B4-BE49-F238E27FC236}">
                  <a16:creationId xmlns:a16="http://schemas.microsoft.com/office/drawing/2014/main" id="{F1FD0BF6-E3E7-B4A6-E673-2F24AD6429CB}"/>
                </a:ext>
              </a:extLst>
            </p:cNvPr>
            <p:cNvCxnSpPr/>
            <p:nvPr/>
          </p:nvCxnSpPr>
          <p:spPr>
            <a:xfrm>
              <a:off x="2343150" y="5486400"/>
              <a:ext cx="197145" cy="0"/>
            </a:xfrm>
            <a:prstGeom prst="line">
              <a:avLst/>
            </a:prstGeom>
          </p:spPr>
          <p:style>
            <a:lnRef idx="2">
              <a:schemeClr val="dk1"/>
            </a:lnRef>
            <a:fillRef idx="1">
              <a:schemeClr val="lt1"/>
            </a:fillRef>
            <a:effectRef idx="0">
              <a:schemeClr val="dk1"/>
            </a:effectRef>
            <a:fontRef idx="minor">
              <a:schemeClr val="dk1"/>
            </a:fontRef>
          </p:style>
        </p:cxnSp>
        <p:sp>
          <p:nvSpPr>
            <p:cNvPr id="59" name="Rectangle 58">
              <a:extLst>
                <a:ext uri="{FF2B5EF4-FFF2-40B4-BE49-F238E27FC236}">
                  <a16:creationId xmlns:a16="http://schemas.microsoft.com/office/drawing/2014/main" id="{2E612FD8-8878-7D0F-BD82-DEB54C50DC0E}"/>
                </a:ext>
              </a:extLst>
            </p:cNvPr>
            <p:cNvSpPr/>
            <p:nvPr/>
          </p:nvSpPr>
          <p:spPr>
            <a:xfrm>
              <a:off x="2533650" y="5734050"/>
              <a:ext cx="1117329" cy="333269"/>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Bill generation</a:t>
              </a:r>
            </a:p>
          </p:txBody>
        </p:sp>
        <p:cxnSp>
          <p:nvCxnSpPr>
            <p:cNvPr id="60" name="Straight Connector 59">
              <a:extLst>
                <a:ext uri="{FF2B5EF4-FFF2-40B4-BE49-F238E27FC236}">
                  <a16:creationId xmlns:a16="http://schemas.microsoft.com/office/drawing/2014/main" id="{6F83F812-B8CD-BB9C-E969-19BAD8E28C01}"/>
                </a:ext>
              </a:extLst>
            </p:cNvPr>
            <p:cNvCxnSpPr/>
            <p:nvPr/>
          </p:nvCxnSpPr>
          <p:spPr>
            <a:xfrm>
              <a:off x="2343150" y="5838825"/>
              <a:ext cx="197145" cy="0"/>
            </a:xfrm>
            <a:prstGeom prst="line">
              <a:avLst/>
            </a:prstGeom>
          </p:spPr>
          <p:style>
            <a:lnRef idx="2">
              <a:schemeClr val="dk1"/>
            </a:lnRef>
            <a:fillRef idx="1">
              <a:schemeClr val="lt1"/>
            </a:fillRef>
            <a:effectRef idx="0">
              <a:schemeClr val="dk1"/>
            </a:effectRef>
            <a:fontRef idx="minor">
              <a:schemeClr val="dk1"/>
            </a:fontRef>
          </p:style>
        </p:cxnSp>
        <p:sp>
          <p:nvSpPr>
            <p:cNvPr id="61" name="Rectangle 60">
              <a:extLst>
                <a:ext uri="{FF2B5EF4-FFF2-40B4-BE49-F238E27FC236}">
                  <a16:creationId xmlns:a16="http://schemas.microsoft.com/office/drawing/2014/main" id="{DD05C0AF-393C-8101-EE99-F58AE3BF8623}"/>
                </a:ext>
              </a:extLst>
            </p:cNvPr>
            <p:cNvSpPr/>
            <p:nvPr/>
          </p:nvSpPr>
          <p:spPr>
            <a:xfrm>
              <a:off x="3943350" y="5972175"/>
              <a:ext cx="966222" cy="329515"/>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Modify cart</a:t>
              </a:r>
            </a:p>
          </p:txBody>
        </p:sp>
        <p:sp>
          <p:nvSpPr>
            <p:cNvPr id="62" name="Rectangle 61">
              <a:extLst>
                <a:ext uri="{FF2B5EF4-FFF2-40B4-BE49-F238E27FC236}">
                  <a16:creationId xmlns:a16="http://schemas.microsoft.com/office/drawing/2014/main" id="{B2CAEFDB-5B81-232C-89A4-2A43CE5ADA84}"/>
                </a:ext>
              </a:extLst>
            </p:cNvPr>
            <p:cNvSpPr/>
            <p:nvPr/>
          </p:nvSpPr>
          <p:spPr>
            <a:xfrm>
              <a:off x="1333500" y="6134100"/>
              <a:ext cx="993613" cy="284206"/>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Customer</a:t>
              </a:r>
            </a:p>
          </p:txBody>
        </p:sp>
        <p:sp>
          <p:nvSpPr>
            <p:cNvPr id="63" name="Rectangle 62">
              <a:extLst>
                <a:ext uri="{FF2B5EF4-FFF2-40B4-BE49-F238E27FC236}">
                  <a16:creationId xmlns:a16="http://schemas.microsoft.com/office/drawing/2014/main" id="{40D26630-5DB7-CDC8-C971-CC316D1A0AB9}"/>
                </a:ext>
              </a:extLst>
            </p:cNvPr>
            <p:cNvSpPr/>
            <p:nvPr/>
          </p:nvSpPr>
          <p:spPr>
            <a:xfrm>
              <a:off x="2724150" y="6124575"/>
              <a:ext cx="733381" cy="3092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Cart</a:t>
              </a:r>
            </a:p>
          </p:txBody>
        </p:sp>
        <p:cxnSp>
          <p:nvCxnSpPr>
            <p:cNvPr id="64" name="Straight Connector 63">
              <a:extLst>
                <a:ext uri="{FF2B5EF4-FFF2-40B4-BE49-F238E27FC236}">
                  <a16:creationId xmlns:a16="http://schemas.microsoft.com/office/drawing/2014/main" id="{D911BB6E-83A7-8277-FBCD-E15CEDF2CAB0}"/>
                </a:ext>
              </a:extLst>
            </p:cNvPr>
            <p:cNvCxnSpPr/>
            <p:nvPr/>
          </p:nvCxnSpPr>
          <p:spPr>
            <a:xfrm>
              <a:off x="3695700" y="6086475"/>
              <a:ext cx="0" cy="397889"/>
            </a:xfrm>
            <a:prstGeom prst="line">
              <a:avLst/>
            </a:prstGeom>
          </p:spPr>
          <p:style>
            <a:lnRef idx="2">
              <a:schemeClr val="dk1"/>
            </a:lnRef>
            <a:fillRef idx="1">
              <a:schemeClr val="lt1"/>
            </a:fillRef>
            <a:effectRef idx="0">
              <a:schemeClr val="dk1"/>
            </a:effectRef>
            <a:fontRef idx="minor">
              <a:schemeClr val="dk1"/>
            </a:fontRef>
          </p:style>
        </p:cxnSp>
        <p:cxnSp>
          <p:nvCxnSpPr>
            <p:cNvPr id="65" name="Straight Connector 64">
              <a:extLst>
                <a:ext uri="{FF2B5EF4-FFF2-40B4-BE49-F238E27FC236}">
                  <a16:creationId xmlns:a16="http://schemas.microsoft.com/office/drawing/2014/main" id="{167BD04F-BD8A-481F-FD1B-58CC6798CC4E}"/>
                </a:ext>
              </a:extLst>
            </p:cNvPr>
            <p:cNvCxnSpPr/>
            <p:nvPr/>
          </p:nvCxnSpPr>
          <p:spPr>
            <a:xfrm>
              <a:off x="3695700" y="6086475"/>
              <a:ext cx="251906" cy="0"/>
            </a:xfrm>
            <a:prstGeom prst="line">
              <a:avLst/>
            </a:prstGeom>
          </p:spPr>
          <p:style>
            <a:lnRef idx="2">
              <a:schemeClr val="dk1"/>
            </a:lnRef>
            <a:fillRef idx="1">
              <a:schemeClr val="lt1"/>
            </a:fillRef>
            <a:effectRef idx="0">
              <a:schemeClr val="dk1"/>
            </a:effectRef>
            <a:fontRef idx="minor">
              <a:schemeClr val="dk1"/>
            </a:fontRef>
          </p:style>
        </p:cxnSp>
        <p:cxnSp>
          <p:nvCxnSpPr>
            <p:cNvPr id="66" name="Straight Connector 65">
              <a:extLst>
                <a:ext uri="{FF2B5EF4-FFF2-40B4-BE49-F238E27FC236}">
                  <a16:creationId xmlns:a16="http://schemas.microsoft.com/office/drawing/2014/main" id="{39E9A6BE-77C5-B154-AFEC-81634203B64E}"/>
                </a:ext>
              </a:extLst>
            </p:cNvPr>
            <p:cNvCxnSpPr/>
            <p:nvPr/>
          </p:nvCxnSpPr>
          <p:spPr>
            <a:xfrm>
              <a:off x="2495550" y="6238875"/>
              <a:ext cx="0" cy="958181"/>
            </a:xfrm>
            <a:prstGeom prst="line">
              <a:avLst/>
            </a:prstGeom>
          </p:spPr>
          <p:style>
            <a:lnRef idx="2">
              <a:schemeClr val="dk1"/>
            </a:lnRef>
            <a:fillRef idx="1">
              <a:schemeClr val="lt1"/>
            </a:fillRef>
            <a:effectRef idx="0">
              <a:schemeClr val="dk1"/>
            </a:effectRef>
            <a:fontRef idx="minor">
              <a:schemeClr val="dk1"/>
            </a:fontRef>
          </p:style>
        </p:cxnSp>
        <p:cxnSp>
          <p:nvCxnSpPr>
            <p:cNvPr id="67" name="Straight Connector 66">
              <a:extLst>
                <a:ext uri="{FF2B5EF4-FFF2-40B4-BE49-F238E27FC236}">
                  <a16:creationId xmlns:a16="http://schemas.microsoft.com/office/drawing/2014/main" id="{E978AB79-7774-359B-EDA8-4C34633075B5}"/>
                </a:ext>
              </a:extLst>
            </p:cNvPr>
            <p:cNvCxnSpPr/>
            <p:nvPr/>
          </p:nvCxnSpPr>
          <p:spPr>
            <a:xfrm>
              <a:off x="2314575" y="6238875"/>
              <a:ext cx="404501" cy="0"/>
            </a:xfrm>
            <a:prstGeom prst="line">
              <a:avLst/>
            </a:prstGeom>
          </p:spPr>
          <p:style>
            <a:lnRef idx="2">
              <a:schemeClr val="dk1"/>
            </a:lnRef>
            <a:fillRef idx="1">
              <a:schemeClr val="lt1"/>
            </a:fillRef>
            <a:effectRef idx="0">
              <a:schemeClr val="dk1"/>
            </a:effectRef>
            <a:fontRef idx="minor">
              <a:schemeClr val="dk1"/>
            </a:fontRef>
          </p:style>
        </p:cxnSp>
        <p:cxnSp>
          <p:nvCxnSpPr>
            <p:cNvPr id="68" name="Straight Connector 67">
              <a:extLst>
                <a:ext uri="{FF2B5EF4-FFF2-40B4-BE49-F238E27FC236}">
                  <a16:creationId xmlns:a16="http://schemas.microsoft.com/office/drawing/2014/main" id="{F7379BF4-F144-DBBC-F599-1784E72EB529}"/>
                </a:ext>
              </a:extLst>
            </p:cNvPr>
            <p:cNvCxnSpPr/>
            <p:nvPr/>
          </p:nvCxnSpPr>
          <p:spPr>
            <a:xfrm>
              <a:off x="3448050" y="6248400"/>
              <a:ext cx="251904" cy="0"/>
            </a:xfrm>
            <a:prstGeom prst="line">
              <a:avLst/>
            </a:prstGeom>
          </p:spPr>
          <p:style>
            <a:lnRef idx="2">
              <a:schemeClr val="dk1"/>
            </a:lnRef>
            <a:fillRef idx="1">
              <a:schemeClr val="lt1"/>
            </a:fillRef>
            <a:effectRef idx="0">
              <a:schemeClr val="dk1"/>
            </a:effectRef>
            <a:fontRef idx="minor">
              <a:schemeClr val="dk1"/>
            </a:fontRef>
          </p:style>
        </p:cxnSp>
        <p:cxnSp>
          <p:nvCxnSpPr>
            <p:cNvPr id="69" name="Straight Connector 68">
              <a:extLst>
                <a:ext uri="{FF2B5EF4-FFF2-40B4-BE49-F238E27FC236}">
                  <a16:creationId xmlns:a16="http://schemas.microsoft.com/office/drawing/2014/main" id="{DAB69617-FA28-75AE-85AA-3307975EB109}"/>
                </a:ext>
              </a:extLst>
            </p:cNvPr>
            <p:cNvCxnSpPr/>
            <p:nvPr/>
          </p:nvCxnSpPr>
          <p:spPr>
            <a:xfrm>
              <a:off x="1000125" y="6276975"/>
              <a:ext cx="323318" cy="0"/>
            </a:xfrm>
            <a:prstGeom prst="line">
              <a:avLst/>
            </a:prstGeom>
          </p:spPr>
          <p:style>
            <a:lnRef idx="2">
              <a:schemeClr val="dk1"/>
            </a:lnRef>
            <a:fillRef idx="1">
              <a:schemeClr val="lt1"/>
            </a:fillRef>
            <a:effectRef idx="0">
              <a:schemeClr val="dk1"/>
            </a:effectRef>
            <a:fontRef idx="minor">
              <a:schemeClr val="dk1"/>
            </a:fontRef>
          </p:style>
        </p:cxnSp>
        <p:sp>
          <p:nvSpPr>
            <p:cNvPr id="70" name="Rectangle 69">
              <a:extLst>
                <a:ext uri="{FF2B5EF4-FFF2-40B4-BE49-F238E27FC236}">
                  <a16:creationId xmlns:a16="http://schemas.microsoft.com/office/drawing/2014/main" id="{F19B4BBF-A35D-F522-C6CB-8D626A225E86}"/>
                </a:ext>
              </a:extLst>
            </p:cNvPr>
            <p:cNvSpPr/>
            <p:nvPr/>
          </p:nvSpPr>
          <p:spPr>
            <a:xfrm>
              <a:off x="3943350" y="6334125"/>
              <a:ext cx="957184" cy="3147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Place order</a:t>
              </a:r>
            </a:p>
          </p:txBody>
        </p:sp>
        <p:cxnSp>
          <p:nvCxnSpPr>
            <p:cNvPr id="71" name="Straight Connector 70">
              <a:extLst>
                <a:ext uri="{FF2B5EF4-FFF2-40B4-BE49-F238E27FC236}">
                  <a16:creationId xmlns:a16="http://schemas.microsoft.com/office/drawing/2014/main" id="{7C105051-31CF-9105-BE9C-FB97ADED0241}"/>
                </a:ext>
              </a:extLst>
            </p:cNvPr>
            <p:cNvCxnSpPr/>
            <p:nvPr/>
          </p:nvCxnSpPr>
          <p:spPr>
            <a:xfrm>
              <a:off x="3695700" y="6477000"/>
              <a:ext cx="251906" cy="0"/>
            </a:xfrm>
            <a:prstGeom prst="line">
              <a:avLst/>
            </a:prstGeom>
          </p:spPr>
          <p:style>
            <a:lnRef idx="2">
              <a:schemeClr val="dk1"/>
            </a:lnRef>
            <a:fillRef idx="1">
              <a:schemeClr val="lt1"/>
            </a:fillRef>
            <a:effectRef idx="0">
              <a:schemeClr val="dk1"/>
            </a:effectRef>
            <a:fontRef idx="minor">
              <a:schemeClr val="dk1"/>
            </a:fontRef>
          </p:style>
        </p:cxnSp>
        <p:sp>
          <p:nvSpPr>
            <p:cNvPr id="72" name="Rectangle 71">
              <a:extLst>
                <a:ext uri="{FF2B5EF4-FFF2-40B4-BE49-F238E27FC236}">
                  <a16:creationId xmlns:a16="http://schemas.microsoft.com/office/drawing/2014/main" id="{513E909B-84A1-5E6C-FFB8-E037E3E6A8B6}"/>
                </a:ext>
              </a:extLst>
            </p:cNvPr>
            <p:cNvSpPr/>
            <p:nvPr/>
          </p:nvSpPr>
          <p:spPr>
            <a:xfrm>
              <a:off x="2724150" y="6715125"/>
              <a:ext cx="1162050" cy="2705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Previous order</a:t>
              </a:r>
            </a:p>
          </p:txBody>
        </p:sp>
        <p:cxnSp>
          <p:nvCxnSpPr>
            <p:cNvPr id="73" name="Straight Connector 72">
              <a:extLst>
                <a:ext uri="{FF2B5EF4-FFF2-40B4-BE49-F238E27FC236}">
                  <a16:creationId xmlns:a16="http://schemas.microsoft.com/office/drawing/2014/main" id="{7E9D7DBB-0EE4-63AE-DFF0-31277DD3DF60}"/>
                </a:ext>
              </a:extLst>
            </p:cNvPr>
            <p:cNvCxnSpPr/>
            <p:nvPr/>
          </p:nvCxnSpPr>
          <p:spPr>
            <a:xfrm>
              <a:off x="2486025" y="6819900"/>
              <a:ext cx="228689" cy="0"/>
            </a:xfrm>
            <a:prstGeom prst="line">
              <a:avLst/>
            </a:prstGeom>
          </p:spPr>
          <p:style>
            <a:lnRef idx="2">
              <a:schemeClr val="dk1"/>
            </a:lnRef>
            <a:fillRef idx="1">
              <a:schemeClr val="lt1"/>
            </a:fillRef>
            <a:effectRef idx="0">
              <a:schemeClr val="dk1"/>
            </a:effectRef>
            <a:fontRef idx="minor">
              <a:schemeClr val="dk1"/>
            </a:fontRef>
          </p:style>
        </p:cxnSp>
        <p:sp>
          <p:nvSpPr>
            <p:cNvPr id="74" name="Rectangle 73">
              <a:extLst>
                <a:ext uri="{FF2B5EF4-FFF2-40B4-BE49-F238E27FC236}">
                  <a16:creationId xmlns:a16="http://schemas.microsoft.com/office/drawing/2014/main" id="{641471A9-D933-1541-EFA0-1A5D9BA8325C}"/>
                </a:ext>
              </a:extLst>
            </p:cNvPr>
            <p:cNvSpPr/>
            <p:nvPr/>
          </p:nvSpPr>
          <p:spPr>
            <a:xfrm>
              <a:off x="4124325" y="6743700"/>
              <a:ext cx="847725" cy="330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View bill</a:t>
              </a:r>
            </a:p>
          </p:txBody>
        </p:sp>
        <p:cxnSp>
          <p:nvCxnSpPr>
            <p:cNvPr id="75" name="Straight Connector 74">
              <a:extLst>
                <a:ext uri="{FF2B5EF4-FFF2-40B4-BE49-F238E27FC236}">
                  <a16:creationId xmlns:a16="http://schemas.microsoft.com/office/drawing/2014/main" id="{80126539-94A1-9BEE-4D8C-B3A5647CC738}"/>
                </a:ext>
              </a:extLst>
            </p:cNvPr>
            <p:cNvCxnSpPr/>
            <p:nvPr/>
          </p:nvCxnSpPr>
          <p:spPr>
            <a:xfrm>
              <a:off x="2495550" y="7191375"/>
              <a:ext cx="228689" cy="0"/>
            </a:xfrm>
            <a:prstGeom prst="line">
              <a:avLst/>
            </a:prstGeom>
          </p:spPr>
          <p:style>
            <a:lnRef idx="2">
              <a:schemeClr val="dk1"/>
            </a:lnRef>
            <a:fillRef idx="1">
              <a:schemeClr val="lt1"/>
            </a:fillRef>
            <a:effectRef idx="0">
              <a:schemeClr val="dk1"/>
            </a:effectRef>
            <a:fontRef idx="minor">
              <a:schemeClr val="dk1"/>
            </a:fontRef>
          </p:style>
        </p:cxnSp>
        <p:sp>
          <p:nvSpPr>
            <p:cNvPr id="76" name="Rectangle 75">
              <a:extLst>
                <a:ext uri="{FF2B5EF4-FFF2-40B4-BE49-F238E27FC236}">
                  <a16:creationId xmlns:a16="http://schemas.microsoft.com/office/drawing/2014/main" id="{F21B7E7B-F2C8-AA18-6765-B0E38F8857E3}"/>
                </a:ext>
              </a:extLst>
            </p:cNvPr>
            <p:cNvSpPr/>
            <p:nvPr/>
          </p:nvSpPr>
          <p:spPr>
            <a:xfrm>
              <a:off x="4152900" y="7191375"/>
              <a:ext cx="847490" cy="253803"/>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Feedback</a:t>
              </a:r>
            </a:p>
          </p:txBody>
        </p:sp>
        <p:cxnSp>
          <p:nvCxnSpPr>
            <p:cNvPr id="77" name="Straight Connector 76">
              <a:extLst>
                <a:ext uri="{FF2B5EF4-FFF2-40B4-BE49-F238E27FC236}">
                  <a16:creationId xmlns:a16="http://schemas.microsoft.com/office/drawing/2014/main" id="{5655DF29-7F46-EFA0-E975-BFF76FE47BC0}"/>
                </a:ext>
              </a:extLst>
            </p:cNvPr>
            <p:cNvCxnSpPr/>
            <p:nvPr/>
          </p:nvCxnSpPr>
          <p:spPr>
            <a:xfrm>
              <a:off x="3886200" y="6867525"/>
              <a:ext cx="227111" cy="0"/>
            </a:xfrm>
            <a:prstGeom prst="line">
              <a:avLst/>
            </a:prstGeom>
          </p:spPr>
          <p:style>
            <a:lnRef idx="2">
              <a:schemeClr val="dk1"/>
            </a:lnRef>
            <a:fillRef idx="1">
              <a:schemeClr val="lt1"/>
            </a:fillRef>
            <a:effectRef idx="0">
              <a:schemeClr val="dk1"/>
            </a:effectRef>
            <a:fontRef idx="minor">
              <a:schemeClr val="dk1"/>
            </a:fontRef>
          </p:style>
        </p:cxnSp>
        <p:sp>
          <p:nvSpPr>
            <p:cNvPr id="78" name="Rectangle 77">
              <a:extLst>
                <a:ext uri="{FF2B5EF4-FFF2-40B4-BE49-F238E27FC236}">
                  <a16:creationId xmlns:a16="http://schemas.microsoft.com/office/drawing/2014/main" id="{794EA034-50B1-DF59-15CB-0B606D5054C9}"/>
                </a:ext>
              </a:extLst>
            </p:cNvPr>
            <p:cNvSpPr/>
            <p:nvPr/>
          </p:nvSpPr>
          <p:spPr>
            <a:xfrm>
              <a:off x="2733675" y="7058025"/>
              <a:ext cx="1172210" cy="28956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Pending order</a:t>
              </a:r>
            </a:p>
          </p:txBody>
        </p:sp>
        <p:cxnSp>
          <p:nvCxnSpPr>
            <p:cNvPr id="79" name="Straight Connector 78">
              <a:extLst>
                <a:ext uri="{FF2B5EF4-FFF2-40B4-BE49-F238E27FC236}">
                  <a16:creationId xmlns:a16="http://schemas.microsoft.com/office/drawing/2014/main" id="{E75FE904-7986-D95C-B612-ECEB747B729A}"/>
                </a:ext>
              </a:extLst>
            </p:cNvPr>
            <p:cNvCxnSpPr/>
            <p:nvPr/>
          </p:nvCxnSpPr>
          <p:spPr>
            <a:xfrm>
              <a:off x="790575" y="2733675"/>
              <a:ext cx="218977" cy="0"/>
            </a:xfrm>
            <a:prstGeom prst="line">
              <a:avLst/>
            </a:prstGeom>
          </p:spPr>
          <p:style>
            <a:lnRef idx="2">
              <a:schemeClr val="dk1"/>
            </a:lnRef>
            <a:fillRef idx="1">
              <a:schemeClr val="lt1"/>
            </a:fillRef>
            <a:effectRef idx="0">
              <a:schemeClr val="dk1"/>
            </a:effectRef>
            <a:fontRef idx="minor">
              <a:schemeClr val="dk1"/>
            </a:fontRef>
          </p:style>
        </p:cxnSp>
        <p:cxnSp>
          <p:nvCxnSpPr>
            <p:cNvPr id="80" name="Connector: Elbow 79">
              <a:extLst>
                <a:ext uri="{FF2B5EF4-FFF2-40B4-BE49-F238E27FC236}">
                  <a16:creationId xmlns:a16="http://schemas.microsoft.com/office/drawing/2014/main" id="{6D6C8008-14E0-3F51-0F98-B25C31A28181}"/>
                </a:ext>
              </a:extLst>
            </p:cNvPr>
            <p:cNvCxnSpPr/>
            <p:nvPr/>
          </p:nvCxnSpPr>
          <p:spPr>
            <a:xfrm>
              <a:off x="3886200" y="6934200"/>
              <a:ext cx="255270" cy="390525"/>
            </a:xfrm>
            <a:prstGeom prst="bentConnector3">
              <a:avLst/>
            </a:prstGeom>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392866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A2B4F67-3872-5BC8-93E5-E7005202B0BA}"/>
              </a:ext>
            </a:extLst>
          </p:cNvPr>
          <p:cNvSpPr>
            <a:spLocks noGrp="1"/>
          </p:cNvSpPr>
          <p:nvPr>
            <p:ph type="ctrTitle"/>
          </p:nvPr>
        </p:nvSpPr>
        <p:spPr>
          <a:xfrm>
            <a:off x="2306730" y="75744"/>
            <a:ext cx="8791575" cy="2219222"/>
          </a:xfrm>
        </p:spPr>
        <p:txBody>
          <a:bodyPr/>
          <a:lstStyle/>
          <a:p>
            <a:pPr algn="ctr"/>
            <a:r>
              <a:rPr lang="en-US" sz="48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Database Design</a:t>
            </a:r>
            <a:br>
              <a:rPr lang="en-US" sz="48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dirty="0">
              <a:solidFill>
                <a:schemeClr val="tx2"/>
              </a:solidFill>
            </a:endParaRPr>
          </a:p>
        </p:txBody>
      </p:sp>
      <p:sp>
        <p:nvSpPr>
          <p:cNvPr id="11" name="Subtitle 10">
            <a:extLst>
              <a:ext uri="{FF2B5EF4-FFF2-40B4-BE49-F238E27FC236}">
                <a16:creationId xmlns:a16="http://schemas.microsoft.com/office/drawing/2014/main" id="{5813BBB7-5E1F-DFDF-0826-0A88D10A7910}"/>
              </a:ext>
            </a:extLst>
          </p:cNvPr>
          <p:cNvSpPr>
            <a:spLocks noGrp="1"/>
          </p:cNvSpPr>
          <p:nvPr>
            <p:ph type="subTitle" idx="1"/>
          </p:nvPr>
        </p:nvSpPr>
        <p:spPr>
          <a:xfrm>
            <a:off x="1939179" y="1999130"/>
            <a:ext cx="9006728" cy="842681"/>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Introduction</a:t>
            </a:r>
          </a:p>
          <a:p>
            <a:endParaRPr lang="en-US" dirty="0">
              <a:solidFill>
                <a:schemeClr val="tx2">
                  <a:lumMod val="40000"/>
                  <a:lumOff val="60000"/>
                </a:schemeClr>
              </a:solidFill>
            </a:endParaRPr>
          </a:p>
        </p:txBody>
      </p:sp>
      <p:sp>
        <p:nvSpPr>
          <p:cNvPr id="3" name="Slide Number Placeholder 2">
            <a:extLst>
              <a:ext uri="{FF2B5EF4-FFF2-40B4-BE49-F238E27FC236}">
                <a16:creationId xmlns:a16="http://schemas.microsoft.com/office/drawing/2014/main" id="{5A72BB53-5C18-4ABF-963F-403E0323317A}"/>
              </a:ext>
            </a:extLst>
          </p:cNvPr>
          <p:cNvSpPr>
            <a:spLocks noGrp="1"/>
          </p:cNvSpPr>
          <p:nvPr>
            <p:ph type="sldNum" sz="quarter" idx="12"/>
          </p:nvPr>
        </p:nvSpPr>
        <p:spPr/>
        <p:txBody>
          <a:bodyPr/>
          <a:lstStyle/>
          <a:p>
            <a:fld id="{B6C1CDFA-4539-4CAB-9CA5-578801A8D1B3}" type="slidenum">
              <a:rPr lang="en-IN" smtClean="0"/>
              <a:pPr/>
              <a:t>2</a:t>
            </a:fld>
            <a:endParaRPr lang="en-IN" dirty="0"/>
          </a:p>
        </p:txBody>
      </p:sp>
      <p:sp>
        <p:nvSpPr>
          <p:cNvPr id="13" name="TextBox 12">
            <a:extLst>
              <a:ext uri="{FF2B5EF4-FFF2-40B4-BE49-F238E27FC236}">
                <a16:creationId xmlns:a16="http://schemas.microsoft.com/office/drawing/2014/main" id="{1932B7C1-4062-CABD-C035-4898701D249F}"/>
              </a:ext>
            </a:extLst>
          </p:cNvPr>
          <p:cNvSpPr txBox="1"/>
          <p:nvPr/>
        </p:nvSpPr>
        <p:spPr>
          <a:xfrm>
            <a:off x="1939178" y="2841811"/>
            <a:ext cx="9006728" cy="1631216"/>
          </a:xfrm>
          <a:prstGeom prst="rect">
            <a:avLst/>
          </a:prstGeom>
          <a:noFill/>
        </p:spPr>
        <p:txBody>
          <a:bodyPr wrap="square">
            <a:spAutoFit/>
          </a:bodyPr>
          <a:lstStyle/>
          <a:p>
            <a:pPr algn="just"/>
            <a:r>
              <a:rPr lang="en-US" sz="2000" dirty="0">
                <a:solidFill>
                  <a:schemeClr val="tx2">
                    <a:lumMod val="40000"/>
                    <a:lumOff val="60000"/>
                  </a:schemeClr>
                </a:solidFill>
                <a:latin typeface="Times New Roman" panose="02020603050405020304" pitchFamily="18" charset="0"/>
                <a:cs typeface="Times New Roman" panose="02020603050405020304" pitchFamily="18" charset="0"/>
              </a:rPr>
              <a:t>Database is a collection of related data. Relational database stores data in a table or relations. The data stored in a relation are arranged in records. Each record consists of set of attributes. Fields can be referred to characteristics of records. This document describes the table that is used to design software, its attributes, data types, constraints and relationship among those tables.</a:t>
            </a:r>
          </a:p>
        </p:txBody>
      </p:sp>
    </p:spTree>
    <p:extLst>
      <p:ext uri="{BB962C8B-B14F-4D97-AF65-F5344CB8AC3E}">
        <p14:creationId xmlns:p14="http://schemas.microsoft.com/office/powerpoint/2010/main" val="343032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8D31-10B2-F77D-B85F-429E91D2FF47}"/>
              </a:ext>
            </a:extLst>
          </p:cNvPr>
          <p:cNvSpPr>
            <a:spLocks noGrp="1"/>
          </p:cNvSpPr>
          <p:nvPr>
            <p:ph type="title"/>
          </p:nvPr>
        </p:nvSpPr>
        <p:spPr>
          <a:xfrm>
            <a:off x="1141412" y="169069"/>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Structure</a:t>
            </a:r>
            <a:r>
              <a:rPr lang="en-US" sz="2800" b="1" dirty="0">
                <a:effectLst/>
                <a:latin typeface="Times New Roman" panose="02020603050405020304" pitchFamily="18" charset="0"/>
                <a:ea typeface="Calibri" panose="020F0502020204030204" pitchFamily="34" charset="0"/>
              </a:rPr>
              <a:t> </a:t>
            </a:r>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Chart</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20F1939E-CAE0-7482-2AE2-74D9BF561211}"/>
              </a:ext>
            </a:extLst>
          </p:cNvPr>
          <p:cNvSpPr>
            <a:spLocks noGrp="1"/>
          </p:cNvSpPr>
          <p:nvPr>
            <p:ph type="sldNum" sz="quarter" idx="12"/>
          </p:nvPr>
        </p:nvSpPr>
        <p:spPr/>
        <p:txBody>
          <a:bodyPr/>
          <a:lstStyle/>
          <a:p>
            <a:fld id="{B6C1CDFA-4539-4CAB-9CA5-578801A8D1B3}" type="slidenum">
              <a:rPr lang="en-IN" smtClean="0"/>
              <a:pPr/>
              <a:t>20</a:t>
            </a:fld>
            <a:endParaRPr lang="en-IN"/>
          </a:p>
        </p:txBody>
      </p:sp>
      <p:pic>
        <p:nvPicPr>
          <p:cNvPr id="31" name="Picture 30">
            <a:extLst>
              <a:ext uri="{FF2B5EF4-FFF2-40B4-BE49-F238E27FC236}">
                <a16:creationId xmlns:a16="http://schemas.microsoft.com/office/drawing/2014/main" id="{1AEEFC2E-B010-6CD0-CEF7-DCBE8A92E640}"/>
              </a:ext>
            </a:extLst>
          </p:cNvPr>
          <p:cNvPicPr>
            <a:picLocks noChangeAspect="1"/>
          </p:cNvPicPr>
          <p:nvPr/>
        </p:nvPicPr>
        <p:blipFill>
          <a:blip r:embed="rId2"/>
          <a:stretch>
            <a:fillRect/>
          </a:stretch>
        </p:blipFill>
        <p:spPr>
          <a:xfrm>
            <a:off x="3655366" y="1610298"/>
            <a:ext cx="5006774" cy="4892464"/>
          </a:xfrm>
          <a:prstGeom prst="rect">
            <a:avLst/>
          </a:prstGeom>
        </p:spPr>
      </p:pic>
      <p:grpSp>
        <p:nvGrpSpPr>
          <p:cNvPr id="2070" name="Group 6"/>
          <p:cNvGrpSpPr>
            <a:grpSpLocks/>
          </p:cNvGrpSpPr>
          <p:nvPr/>
        </p:nvGrpSpPr>
        <p:grpSpPr bwMode="auto">
          <a:xfrm>
            <a:off x="552450" y="136525"/>
            <a:ext cx="285750" cy="323850"/>
            <a:chOff x="0" y="0"/>
            <a:chExt cx="352425" cy="409575"/>
          </a:xfrm>
        </p:grpSpPr>
      </p:grpSp>
      <p:grpSp>
        <p:nvGrpSpPr>
          <p:cNvPr id="2067" name="Group 5"/>
          <p:cNvGrpSpPr>
            <a:grpSpLocks/>
          </p:cNvGrpSpPr>
          <p:nvPr/>
        </p:nvGrpSpPr>
        <p:grpSpPr bwMode="auto">
          <a:xfrm>
            <a:off x="561975" y="104775"/>
            <a:ext cx="285750" cy="333375"/>
            <a:chOff x="0" y="0"/>
            <a:chExt cx="400050" cy="419100"/>
          </a:xfrm>
        </p:grpSpPr>
      </p:grpSp>
    </p:spTree>
    <p:extLst>
      <p:ext uri="{BB962C8B-B14F-4D97-AF65-F5344CB8AC3E}">
        <p14:creationId xmlns:p14="http://schemas.microsoft.com/office/powerpoint/2010/main" val="1405053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A1A8-7BBF-0B85-A11E-C54D59C0D7D0}"/>
              </a:ext>
            </a:extLst>
          </p:cNvPr>
          <p:cNvSpPr>
            <a:spLocks noGrp="1"/>
          </p:cNvSpPr>
          <p:nvPr>
            <p:ph type="title"/>
          </p:nvPr>
        </p:nvSpPr>
        <p:spPr>
          <a:xfrm>
            <a:off x="1143001" y="71671"/>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Flow Chart</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337968B0-36CB-2B5F-8A64-70100BB27D65}"/>
              </a:ext>
            </a:extLst>
          </p:cNvPr>
          <p:cNvSpPr>
            <a:spLocks noGrp="1"/>
          </p:cNvSpPr>
          <p:nvPr>
            <p:ph type="sldNum" sz="quarter" idx="12"/>
          </p:nvPr>
        </p:nvSpPr>
        <p:spPr/>
        <p:txBody>
          <a:bodyPr/>
          <a:lstStyle/>
          <a:p>
            <a:fld id="{B6C1CDFA-4539-4CAB-9CA5-578801A8D1B3}" type="slidenum">
              <a:rPr lang="en-IN" smtClean="0"/>
              <a:pPr/>
              <a:t>21</a:t>
            </a:fld>
            <a:endParaRPr lang="en-IN"/>
          </a:p>
        </p:txBody>
      </p:sp>
      <p:pic>
        <p:nvPicPr>
          <p:cNvPr id="6" name="Picture 5">
            <a:extLst>
              <a:ext uri="{FF2B5EF4-FFF2-40B4-BE49-F238E27FC236}">
                <a16:creationId xmlns:a16="http://schemas.microsoft.com/office/drawing/2014/main" id="{DA76165D-C477-B444-B619-50C58791819D}"/>
              </a:ext>
            </a:extLst>
          </p:cNvPr>
          <p:cNvPicPr>
            <a:picLocks noChangeAspect="1"/>
          </p:cNvPicPr>
          <p:nvPr/>
        </p:nvPicPr>
        <p:blipFill>
          <a:blip r:embed="rId2"/>
          <a:stretch>
            <a:fillRect/>
          </a:stretch>
        </p:blipFill>
        <p:spPr>
          <a:xfrm>
            <a:off x="4381351" y="1255728"/>
            <a:ext cx="3429297" cy="5243014"/>
          </a:xfrm>
          <a:prstGeom prst="rect">
            <a:avLst/>
          </a:prstGeom>
        </p:spPr>
      </p:pic>
    </p:spTree>
    <p:extLst>
      <p:ext uri="{BB962C8B-B14F-4D97-AF65-F5344CB8AC3E}">
        <p14:creationId xmlns:p14="http://schemas.microsoft.com/office/powerpoint/2010/main" val="362069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C0D3-F0C8-228C-F9E1-FC336D2692AF}"/>
              </a:ext>
            </a:extLst>
          </p:cNvPr>
          <p:cNvSpPr>
            <a:spLocks noGrp="1"/>
          </p:cNvSpPr>
          <p:nvPr>
            <p:ph type="title"/>
          </p:nvPr>
        </p:nvSpPr>
        <p:spPr>
          <a:xfrm>
            <a:off x="1384537" y="35741"/>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Login</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21441F55-740C-3D64-ADC2-00E91C43BA30}"/>
              </a:ext>
            </a:extLst>
          </p:cNvPr>
          <p:cNvSpPr>
            <a:spLocks noGrp="1"/>
          </p:cNvSpPr>
          <p:nvPr>
            <p:ph type="sldNum" sz="quarter" idx="12"/>
          </p:nvPr>
        </p:nvSpPr>
        <p:spPr/>
        <p:txBody>
          <a:bodyPr/>
          <a:lstStyle/>
          <a:p>
            <a:fld id="{B6C1CDFA-4539-4CAB-9CA5-578801A8D1B3}" type="slidenum">
              <a:rPr lang="en-IN" smtClean="0"/>
              <a:pPr/>
              <a:t>22</a:t>
            </a:fld>
            <a:endParaRPr lang="en-IN"/>
          </a:p>
        </p:txBody>
      </p:sp>
      <p:pic>
        <p:nvPicPr>
          <p:cNvPr id="5" name="Picture 4">
            <a:extLst>
              <a:ext uri="{FF2B5EF4-FFF2-40B4-BE49-F238E27FC236}">
                <a16:creationId xmlns:a16="http://schemas.microsoft.com/office/drawing/2014/main" id="{424619FC-CA6B-90C4-BB98-2F58D8790266}"/>
              </a:ext>
            </a:extLst>
          </p:cNvPr>
          <p:cNvPicPr>
            <a:picLocks noChangeAspect="1"/>
          </p:cNvPicPr>
          <p:nvPr/>
        </p:nvPicPr>
        <p:blipFill>
          <a:blip r:embed="rId2"/>
          <a:stretch>
            <a:fillRect/>
          </a:stretch>
        </p:blipFill>
        <p:spPr>
          <a:xfrm>
            <a:off x="2124635" y="905244"/>
            <a:ext cx="7700682" cy="5212986"/>
          </a:xfrm>
          <a:prstGeom prst="rect">
            <a:avLst/>
          </a:prstGeom>
        </p:spPr>
      </p:pic>
    </p:spTree>
    <p:extLst>
      <p:ext uri="{BB962C8B-B14F-4D97-AF65-F5344CB8AC3E}">
        <p14:creationId xmlns:p14="http://schemas.microsoft.com/office/powerpoint/2010/main" val="1765423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5D75-1D27-07E4-304C-F9441DF84412}"/>
              </a:ext>
            </a:extLst>
          </p:cNvPr>
          <p:cNvSpPr>
            <a:spLocks noGrp="1"/>
          </p:cNvSpPr>
          <p:nvPr>
            <p:ph type="title"/>
          </p:nvPr>
        </p:nvSpPr>
        <p:spPr>
          <a:xfrm>
            <a:off x="1169360" y="269387"/>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Registration</a:t>
            </a:r>
            <a:b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br>
            <a:b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br>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Customer</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94825B83-184B-00CD-8E56-F00BC27C2349}"/>
              </a:ext>
            </a:extLst>
          </p:cNvPr>
          <p:cNvSpPr>
            <a:spLocks noGrp="1"/>
          </p:cNvSpPr>
          <p:nvPr>
            <p:ph type="sldNum" sz="quarter" idx="12"/>
          </p:nvPr>
        </p:nvSpPr>
        <p:spPr/>
        <p:txBody>
          <a:bodyPr/>
          <a:lstStyle/>
          <a:p>
            <a:fld id="{B6C1CDFA-4539-4CAB-9CA5-578801A8D1B3}" type="slidenum">
              <a:rPr lang="en-IN" smtClean="0"/>
              <a:pPr/>
              <a:t>23</a:t>
            </a:fld>
            <a:endParaRPr lang="en-IN"/>
          </a:p>
        </p:txBody>
      </p:sp>
      <p:pic>
        <p:nvPicPr>
          <p:cNvPr id="133" name="Picture 132">
            <a:extLst>
              <a:ext uri="{FF2B5EF4-FFF2-40B4-BE49-F238E27FC236}">
                <a16:creationId xmlns:a16="http://schemas.microsoft.com/office/drawing/2014/main" id="{B4FFDB11-5602-1106-F58F-6E9E0B74D67D}"/>
              </a:ext>
            </a:extLst>
          </p:cNvPr>
          <p:cNvPicPr>
            <a:picLocks noChangeAspect="1"/>
          </p:cNvPicPr>
          <p:nvPr/>
        </p:nvPicPr>
        <p:blipFill>
          <a:blip r:embed="rId2"/>
          <a:stretch>
            <a:fillRect/>
          </a:stretch>
        </p:blipFill>
        <p:spPr>
          <a:xfrm>
            <a:off x="2737003" y="1827162"/>
            <a:ext cx="7539318" cy="3976906"/>
          </a:xfrm>
          <a:prstGeom prst="rect">
            <a:avLst/>
          </a:prstGeom>
        </p:spPr>
      </p:pic>
    </p:spTree>
    <p:extLst>
      <p:ext uri="{BB962C8B-B14F-4D97-AF65-F5344CB8AC3E}">
        <p14:creationId xmlns:p14="http://schemas.microsoft.com/office/powerpoint/2010/main" val="858017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A96C-EA6F-49F2-30B3-E1F272297F6B}"/>
              </a:ext>
            </a:extLst>
          </p:cNvPr>
          <p:cNvSpPr>
            <a:spLocks noGrp="1"/>
          </p:cNvSpPr>
          <p:nvPr>
            <p:ph type="title"/>
          </p:nvPr>
        </p:nvSpPr>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Dealer</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FB5C88F5-CE9A-D038-F983-D20686BCC75D}"/>
              </a:ext>
            </a:extLst>
          </p:cNvPr>
          <p:cNvSpPr>
            <a:spLocks noGrp="1"/>
          </p:cNvSpPr>
          <p:nvPr>
            <p:ph type="sldNum" sz="quarter" idx="12"/>
          </p:nvPr>
        </p:nvSpPr>
        <p:spPr/>
        <p:txBody>
          <a:bodyPr/>
          <a:lstStyle/>
          <a:p>
            <a:fld id="{B6C1CDFA-4539-4CAB-9CA5-578801A8D1B3}" type="slidenum">
              <a:rPr lang="en-IN" smtClean="0"/>
              <a:pPr/>
              <a:t>24</a:t>
            </a:fld>
            <a:endParaRPr lang="en-IN"/>
          </a:p>
        </p:txBody>
      </p:sp>
      <p:pic>
        <p:nvPicPr>
          <p:cNvPr id="3" name="Picture 2">
            <a:extLst>
              <a:ext uri="{FF2B5EF4-FFF2-40B4-BE49-F238E27FC236}">
                <a16:creationId xmlns:a16="http://schemas.microsoft.com/office/drawing/2014/main" id="{418E8017-B0AF-722C-7E16-54CB1A7425AC}"/>
              </a:ext>
            </a:extLst>
          </p:cNvPr>
          <p:cNvPicPr>
            <a:picLocks noChangeAspect="1"/>
          </p:cNvPicPr>
          <p:nvPr/>
        </p:nvPicPr>
        <p:blipFill>
          <a:blip r:embed="rId2"/>
          <a:stretch>
            <a:fillRect/>
          </a:stretch>
        </p:blipFill>
        <p:spPr>
          <a:xfrm>
            <a:off x="2382579" y="2076332"/>
            <a:ext cx="7487562" cy="3949605"/>
          </a:xfrm>
          <a:prstGeom prst="rect">
            <a:avLst/>
          </a:prstGeom>
        </p:spPr>
      </p:pic>
    </p:spTree>
    <p:extLst>
      <p:ext uri="{BB962C8B-B14F-4D97-AF65-F5344CB8AC3E}">
        <p14:creationId xmlns:p14="http://schemas.microsoft.com/office/powerpoint/2010/main" val="3685438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680E-70A6-2A48-76C6-402D1FA61C38}"/>
              </a:ext>
            </a:extLst>
          </p:cNvPr>
          <p:cNvSpPr>
            <a:spLocks noGrp="1"/>
          </p:cNvSpPr>
          <p:nvPr>
            <p:ph type="title"/>
          </p:nvPr>
        </p:nvSpPr>
        <p:spPr>
          <a:xfrm>
            <a:off x="1222095" y="178272"/>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Admin</a:t>
            </a:r>
            <a:b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br>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Product Management</a:t>
            </a:r>
            <a:b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br>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Add</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C84CC9A7-79F7-7891-1F61-B3E4A5166205}"/>
              </a:ext>
            </a:extLst>
          </p:cNvPr>
          <p:cNvSpPr>
            <a:spLocks noGrp="1"/>
          </p:cNvSpPr>
          <p:nvPr>
            <p:ph type="sldNum" sz="quarter" idx="12"/>
          </p:nvPr>
        </p:nvSpPr>
        <p:spPr/>
        <p:txBody>
          <a:bodyPr/>
          <a:lstStyle/>
          <a:p>
            <a:fld id="{B6C1CDFA-4539-4CAB-9CA5-578801A8D1B3}" type="slidenum">
              <a:rPr lang="en-IN" smtClean="0"/>
              <a:pPr/>
              <a:t>25</a:t>
            </a:fld>
            <a:endParaRPr lang="en-IN"/>
          </a:p>
        </p:txBody>
      </p:sp>
      <p:grpSp>
        <p:nvGrpSpPr>
          <p:cNvPr id="5" name="Group 4">
            <a:extLst>
              <a:ext uri="{FF2B5EF4-FFF2-40B4-BE49-F238E27FC236}">
                <a16:creationId xmlns:a16="http://schemas.microsoft.com/office/drawing/2014/main" id="{D6DEB932-A88A-1ED5-B6BC-1202BB4F7CDC}"/>
              </a:ext>
            </a:extLst>
          </p:cNvPr>
          <p:cNvGrpSpPr/>
          <p:nvPr/>
        </p:nvGrpSpPr>
        <p:grpSpPr>
          <a:xfrm>
            <a:off x="3590051" y="1048871"/>
            <a:ext cx="5804961" cy="5199528"/>
            <a:chOff x="0" y="0"/>
            <a:chExt cx="5895975" cy="6076950"/>
          </a:xfrm>
        </p:grpSpPr>
        <p:sp>
          <p:nvSpPr>
            <p:cNvPr id="6" name="Flowchart: Terminator 5">
              <a:extLst>
                <a:ext uri="{FF2B5EF4-FFF2-40B4-BE49-F238E27FC236}">
                  <a16:creationId xmlns:a16="http://schemas.microsoft.com/office/drawing/2014/main" id="{1054E032-9F1A-FB0B-CB1C-252717BBC527}"/>
                </a:ext>
              </a:extLst>
            </p:cNvPr>
            <p:cNvSpPr/>
            <p:nvPr/>
          </p:nvSpPr>
          <p:spPr>
            <a:xfrm>
              <a:off x="2657475" y="0"/>
              <a:ext cx="1104900" cy="428625"/>
            </a:xfrm>
            <a:prstGeom prst="flowChartTerminator">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Start</a:t>
              </a:r>
            </a:p>
          </p:txBody>
        </p:sp>
        <p:sp>
          <p:nvSpPr>
            <p:cNvPr id="7" name="Flowchart: Data 6">
              <a:extLst>
                <a:ext uri="{FF2B5EF4-FFF2-40B4-BE49-F238E27FC236}">
                  <a16:creationId xmlns:a16="http://schemas.microsoft.com/office/drawing/2014/main" id="{D8BC1D6D-BC17-A9E4-92E0-D915A84E2ACB}"/>
                </a:ext>
              </a:extLst>
            </p:cNvPr>
            <p:cNvSpPr/>
            <p:nvPr/>
          </p:nvSpPr>
          <p:spPr>
            <a:xfrm>
              <a:off x="2200275" y="762000"/>
              <a:ext cx="1924050" cy="371475"/>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Product Details</a:t>
              </a:r>
            </a:p>
          </p:txBody>
        </p:sp>
        <p:sp>
          <p:nvSpPr>
            <p:cNvPr id="8" name="Flowchart: Process 7">
              <a:extLst>
                <a:ext uri="{FF2B5EF4-FFF2-40B4-BE49-F238E27FC236}">
                  <a16:creationId xmlns:a16="http://schemas.microsoft.com/office/drawing/2014/main" id="{6E8B0379-0368-2D82-3A65-52F8AA471A05}"/>
                </a:ext>
              </a:extLst>
            </p:cNvPr>
            <p:cNvSpPr/>
            <p:nvPr/>
          </p:nvSpPr>
          <p:spPr>
            <a:xfrm>
              <a:off x="2276475" y="1400175"/>
              <a:ext cx="1638300" cy="361950"/>
            </a:xfrm>
            <a:prstGeom prst="flowChartProcess">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Validation</a:t>
              </a:r>
            </a:p>
          </p:txBody>
        </p:sp>
        <p:sp>
          <p:nvSpPr>
            <p:cNvPr id="9" name="Flowchart: Direct Access Storage 8">
              <a:extLst>
                <a:ext uri="{FF2B5EF4-FFF2-40B4-BE49-F238E27FC236}">
                  <a16:creationId xmlns:a16="http://schemas.microsoft.com/office/drawing/2014/main" id="{93FB2C07-97A4-006E-F6A3-FE67F69F31FC}"/>
                </a:ext>
              </a:extLst>
            </p:cNvPr>
            <p:cNvSpPr/>
            <p:nvPr/>
          </p:nvSpPr>
          <p:spPr>
            <a:xfrm>
              <a:off x="4552950" y="1409700"/>
              <a:ext cx="1343025" cy="419100"/>
            </a:xfrm>
            <a:prstGeom prst="flowChartMagneticDrum">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Product</a:t>
              </a:r>
            </a:p>
          </p:txBody>
        </p:sp>
        <p:sp>
          <p:nvSpPr>
            <p:cNvPr id="10" name="Flowchart: Data 9">
              <a:extLst>
                <a:ext uri="{FF2B5EF4-FFF2-40B4-BE49-F238E27FC236}">
                  <a16:creationId xmlns:a16="http://schemas.microsoft.com/office/drawing/2014/main" id="{C12097FE-A5F5-9AEF-D6FD-5A489DB81888}"/>
                </a:ext>
              </a:extLst>
            </p:cNvPr>
            <p:cNvSpPr/>
            <p:nvPr/>
          </p:nvSpPr>
          <p:spPr>
            <a:xfrm>
              <a:off x="0" y="2438400"/>
              <a:ext cx="1924050" cy="552450"/>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Display error message</a:t>
              </a:r>
            </a:p>
          </p:txBody>
        </p:sp>
        <p:sp>
          <p:nvSpPr>
            <p:cNvPr id="11" name="Flowchart: Decision 10">
              <a:extLst>
                <a:ext uri="{FF2B5EF4-FFF2-40B4-BE49-F238E27FC236}">
                  <a16:creationId xmlns:a16="http://schemas.microsoft.com/office/drawing/2014/main" id="{FD7C6D14-62F4-6FF8-CDA1-6598444E5FCE}"/>
                </a:ext>
              </a:extLst>
            </p:cNvPr>
            <p:cNvSpPr/>
            <p:nvPr/>
          </p:nvSpPr>
          <p:spPr>
            <a:xfrm>
              <a:off x="2619375" y="2162175"/>
              <a:ext cx="1085850" cy="1066800"/>
            </a:xfrm>
            <a:prstGeom prst="flowChartDecision">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If exists</a:t>
              </a:r>
            </a:p>
          </p:txBody>
        </p:sp>
        <p:sp>
          <p:nvSpPr>
            <p:cNvPr id="12" name="Flowchart: Process 11">
              <a:extLst>
                <a:ext uri="{FF2B5EF4-FFF2-40B4-BE49-F238E27FC236}">
                  <a16:creationId xmlns:a16="http://schemas.microsoft.com/office/drawing/2014/main" id="{2A339B26-A006-A15E-96C7-A7715B1B96AF}"/>
                </a:ext>
              </a:extLst>
            </p:cNvPr>
            <p:cNvSpPr/>
            <p:nvPr/>
          </p:nvSpPr>
          <p:spPr>
            <a:xfrm>
              <a:off x="2276475" y="3657600"/>
              <a:ext cx="1685925" cy="428625"/>
            </a:xfrm>
            <a:prstGeom prst="flowChartProcess">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Store to database</a:t>
              </a:r>
            </a:p>
          </p:txBody>
        </p:sp>
        <p:sp>
          <p:nvSpPr>
            <p:cNvPr id="13" name="Flowchart: Data 12">
              <a:extLst>
                <a:ext uri="{FF2B5EF4-FFF2-40B4-BE49-F238E27FC236}">
                  <a16:creationId xmlns:a16="http://schemas.microsoft.com/office/drawing/2014/main" id="{C4329D62-4D5C-5EDF-86C6-88BF34329709}"/>
                </a:ext>
              </a:extLst>
            </p:cNvPr>
            <p:cNvSpPr/>
            <p:nvPr/>
          </p:nvSpPr>
          <p:spPr>
            <a:xfrm>
              <a:off x="1952625" y="4410075"/>
              <a:ext cx="2266950" cy="657225"/>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Product added successfully message</a:t>
              </a:r>
            </a:p>
          </p:txBody>
        </p:sp>
        <p:sp>
          <p:nvSpPr>
            <p:cNvPr id="14" name="Flowchart: Terminator 13">
              <a:extLst>
                <a:ext uri="{FF2B5EF4-FFF2-40B4-BE49-F238E27FC236}">
                  <a16:creationId xmlns:a16="http://schemas.microsoft.com/office/drawing/2014/main" id="{94458D68-9298-55AE-A95D-096FE8244492}"/>
                </a:ext>
              </a:extLst>
            </p:cNvPr>
            <p:cNvSpPr/>
            <p:nvPr/>
          </p:nvSpPr>
          <p:spPr>
            <a:xfrm>
              <a:off x="2466975" y="5657850"/>
              <a:ext cx="1323975" cy="419100"/>
            </a:xfrm>
            <a:prstGeom prst="flowChartTerminator">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Stop</a:t>
              </a:r>
            </a:p>
          </p:txBody>
        </p:sp>
        <p:cxnSp>
          <p:nvCxnSpPr>
            <p:cNvPr id="15" name="Straight Arrow Connector 14">
              <a:extLst>
                <a:ext uri="{FF2B5EF4-FFF2-40B4-BE49-F238E27FC236}">
                  <a16:creationId xmlns:a16="http://schemas.microsoft.com/office/drawing/2014/main" id="{D24AD539-4806-384F-2606-D972C180A318}"/>
                </a:ext>
              </a:extLst>
            </p:cNvPr>
            <p:cNvCxnSpPr/>
            <p:nvPr/>
          </p:nvCxnSpPr>
          <p:spPr>
            <a:xfrm>
              <a:off x="3190875" y="428625"/>
              <a:ext cx="0" cy="34290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5BA2F6A-3FEC-A5CF-D908-C10A613A88FB}"/>
                </a:ext>
              </a:extLst>
            </p:cNvPr>
            <p:cNvCxnSpPr/>
            <p:nvPr/>
          </p:nvCxnSpPr>
          <p:spPr>
            <a:xfrm>
              <a:off x="3162300" y="1143000"/>
              <a:ext cx="0" cy="26670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469E0F3-2BD2-8A9C-8845-11599CBF3DCD}"/>
                </a:ext>
              </a:extLst>
            </p:cNvPr>
            <p:cNvCxnSpPr/>
            <p:nvPr/>
          </p:nvCxnSpPr>
          <p:spPr>
            <a:xfrm flipH="1">
              <a:off x="3905250" y="1628775"/>
              <a:ext cx="657225"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64D98A1-EDDF-6311-26FB-0D3FFC4B8934}"/>
                </a:ext>
              </a:extLst>
            </p:cNvPr>
            <p:cNvCxnSpPr/>
            <p:nvPr/>
          </p:nvCxnSpPr>
          <p:spPr>
            <a:xfrm>
              <a:off x="3133725" y="1771650"/>
              <a:ext cx="0" cy="40957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BE59CD6-DF62-6E9E-7336-82875FAD24AB}"/>
                </a:ext>
              </a:extLst>
            </p:cNvPr>
            <p:cNvCxnSpPr/>
            <p:nvPr/>
          </p:nvCxnSpPr>
          <p:spPr>
            <a:xfrm>
              <a:off x="3162300" y="3249324"/>
              <a:ext cx="0" cy="40697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1171476-E299-FA9C-94AD-DC3B50BFE74F}"/>
                </a:ext>
              </a:extLst>
            </p:cNvPr>
            <p:cNvCxnSpPr/>
            <p:nvPr/>
          </p:nvCxnSpPr>
          <p:spPr>
            <a:xfrm flipH="1">
              <a:off x="1743075" y="2695575"/>
              <a:ext cx="885825"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77972E8-45D9-335A-4DB6-F772A0EB0C19}"/>
                </a:ext>
              </a:extLst>
            </p:cNvPr>
            <p:cNvCxnSpPr/>
            <p:nvPr/>
          </p:nvCxnSpPr>
          <p:spPr>
            <a:xfrm flipV="1">
              <a:off x="1000125" y="561975"/>
              <a:ext cx="0" cy="1876425"/>
            </a:xfrm>
            <a:prstGeom prst="line">
              <a:avLst/>
            </a:prstGeom>
            <a:ln w="9525"/>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DD36E8A-B354-268A-C1CC-B35D15180D3B}"/>
                </a:ext>
              </a:extLst>
            </p:cNvPr>
            <p:cNvCxnSpPr/>
            <p:nvPr/>
          </p:nvCxnSpPr>
          <p:spPr>
            <a:xfrm>
              <a:off x="1009650" y="561975"/>
              <a:ext cx="21907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D313BB7-871B-8CBB-DC15-11EDC3D26EE9}"/>
                </a:ext>
              </a:extLst>
            </p:cNvPr>
            <p:cNvCxnSpPr/>
            <p:nvPr/>
          </p:nvCxnSpPr>
          <p:spPr>
            <a:xfrm>
              <a:off x="3152775" y="4095750"/>
              <a:ext cx="0" cy="314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B242FE1-6F57-307D-DE12-E397504A07AF}"/>
                </a:ext>
              </a:extLst>
            </p:cNvPr>
            <p:cNvCxnSpPr/>
            <p:nvPr/>
          </p:nvCxnSpPr>
          <p:spPr>
            <a:xfrm>
              <a:off x="3133725" y="5057775"/>
              <a:ext cx="0" cy="610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47CBDE5-FA01-3F19-DC4B-F3B3EC8C4FB8}"/>
                </a:ext>
              </a:extLst>
            </p:cNvPr>
            <p:cNvCxnSpPr/>
            <p:nvPr/>
          </p:nvCxnSpPr>
          <p:spPr>
            <a:xfrm>
              <a:off x="3962400" y="3867150"/>
              <a:ext cx="1362075"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ACC64AB-3453-813E-4239-7833505AF86D}"/>
                </a:ext>
              </a:extLst>
            </p:cNvPr>
            <p:cNvCxnSpPr/>
            <p:nvPr/>
          </p:nvCxnSpPr>
          <p:spPr>
            <a:xfrm flipV="1">
              <a:off x="5314950" y="1809750"/>
              <a:ext cx="0" cy="2057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 Box 7846">
              <a:extLst>
                <a:ext uri="{FF2B5EF4-FFF2-40B4-BE49-F238E27FC236}">
                  <a16:creationId xmlns:a16="http://schemas.microsoft.com/office/drawing/2014/main" id="{B7D1A451-9B30-3C59-8157-93F2642A6263}"/>
                </a:ext>
              </a:extLst>
            </p:cNvPr>
            <p:cNvSpPr txBox="1"/>
            <p:nvPr/>
          </p:nvSpPr>
          <p:spPr>
            <a:xfrm>
              <a:off x="2105025" y="2333625"/>
              <a:ext cx="581025" cy="29527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True</a:t>
              </a:r>
            </a:p>
          </p:txBody>
        </p:sp>
        <p:sp>
          <p:nvSpPr>
            <p:cNvPr id="28" name="Text Box 7847">
              <a:extLst>
                <a:ext uri="{FF2B5EF4-FFF2-40B4-BE49-F238E27FC236}">
                  <a16:creationId xmlns:a16="http://schemas.microsoft.com/office/drawing/2014/main" id="{486E22BA-B081-9B28-C2DC-8DE77404F727}"/>
                </a:ext>
              </a:extLst>
            </p:cNvPr>
            <p:cNvSpPr txBox="1"/>
            <p:nvPr/>
          </p:nvSpPr>
          <p:spPr>
            <a:xfrm>
              <a:off x="3209925" y="3267075"/>
              <a:ext cx="571500" cy="2571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False</a:t>
              </a:r>
            </a:p>
          </p:txBody>
        </p:sp>
      </p:grpSp>
    </p:spTree>
    <p:extLst>
      <p:ext uri="{BB962C8B-B14F-4D97-AF65-F5344CB8AC3E}">
        <p14:creationId xmlns:p14="http://schemas.microsoft.com/office/powerpoint/2010/main" val="3867382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0847-E12C-CD01-8ACC-79C35BFE15B3}"/>
              </a:ext>
            </a:extLst>
          </p:cNvPr>
          <p:cNvSpPr>
            <a:spLocks noGrp="1"/>
          </p:cNvSpPr>
          <p:nvPr>
            <p:ph type="title"/>
          </p:nvPr>
        </p:nvSpPr>
        <p:spPr>
          <a:xfrm>
            <a:off x="1263760" y="-66842"/>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Update</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5CC40C77-0FAE-F414-D931-E9416776FC66}"/>
              </a:ext>
            </a:extLst>
          </p:cNvPr>
          <p:cNvSpPr>
            <a:spLocks noGrp="1"/>
          </p:cNvSpPr>
          <p:nvPr>
            <p:ph type="sldNum" sz="quarter" idx="12"/>
          </p:nvPr>
        </p:nvSpPr>
        <p:spPr/>
        <p:txBody>
          <a:bodyPr/>
          <a:lstStyle/>
          <a:p>
            <a:fld id="{B6C1CDFA-4539-4CAB-9CA5-578801A8D1B3}" type="slidenum">
              <a:rPr lang="en-IN" smtClean="0"/>
              <a:pPr/>
              <a:t>26</a:t>
            </a:fld>
            <a:endParaRPr lang="en-IN"/>
          </a:p>
        </p:txBody>
      </p:sp>
      <p:grpSp>
        <p:nvGrpSpPr>
          <p:cNvPr id="25" name="Group 24">
            <a:extLst>
              <a:ext uri="{FF2B5EF4-FFF2-40B4-BE49-F238E27FC236}">
                <a16:creationId xmlns:a16="http://schemas.microsoft.com/office/drawing/2014/main" id="{4AC55A99-734E-9886-A7A5-1DB54FE46F33}"/>
              </a:ext>
            </a:extLst>
          </p:cNvPr>
          <p:cNvGrpSpPr/>
          <p:nvPr/>
        </p:nvGrpSpPr>
        <p:grpSpPr>
          <a:xfrm>
            <a:off x="4214812" y="866775"/>
            <a:ext cx="4591674" cy="5516096"/>
            <a:chOff x="4214812" y="866775"/>
            <a:chExt cx="4591674" cy="5516096"/>
          </a:xfrm>
        </p:grpSpPr>
        <p:grpSp>
          <p:nvGrpSpPr>
            <p:cNvPr id="5" name="Group 4">
              <a:extLst>
                <a:ext uri="{FF2B5EF4-FFF2-40B4-BE49-F238E27FC236}">
                  <a16:creationId xmlns:a16="http://schemas.microsoft.com/office/drawing/2014/main" id="{7DF117E0-F78D-2C25-5D3F-74A7442EC937}"/>
                </a:ext>
              </a:extLst>
            </p:cNvPr>
            <p:cNvGrpSpPr/>
            <p:nvPr/>
          </p:nvGrpSpPr>
          <p:grpSpPr>
            <a:xfrm>
              <a:off x="4214812" y="866775"/>
              <a:ext cx="4591674" cy="5516096"/>
              <a:chOff x="0" y="0"/>
              <a:chExt cx="3757612" cy="5124450"/>
            </a:xfrm>
          </p:grpSpPr>
          <p:sp>
            <p:nvSpPr>
              <p:cNvPr id="6" name="Flowchart: Terminator 5">
                <a:extLst>
                  <a:ext uri="{FF2B5EF4-FFF2-40B4-BE49-F238E27FC236}">
                    <a16:creationId xmlns:a16="http://schemas.microsoft.com/office/drawing/2014/main" id="{F6DF800F-EE6B-1BEF-16E2-48CD025957B9}"/>
                  </a:ext>
                </a:extLst>
              </p:cNvPr>
              <p:cNvSpPr/>
              <p:nvPr/>
            </p:nvSpPr>
            <p:spPr>
              <a:xfrm>
                <a:off x="466725" y="0"/>
                <a:ext cx="1171575" cy="390525"/>
              </a:xfrm>
              <a:prstGeom prst="flowChartTerminator">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Start</a:t>
                </a:r>
              </a:p>
            </p:txBody>
          </p:sp>
          <p:sp>
            <p:nvSpPr>
              <p:cNvPr id="7" name="Flowchart: Direct Access Storage 6">
                <a:extLst>
                  <a:ext uri="{FF2B5EF4-FFF2-40B4-BE49-F238E27FC236}">
                    <a16:creationId xmlns:a16="http://schemas.microsoft.com/office/drawing/2014/main" id="{C5799B24-DF0C-00C3-F1ED-1B3F6F8CA975}"/>
                  </a:ext>
                </a:extLst>
              </p:cNvPr>
              <p:cNvSpPr/>
              <p:nvPr/>
            </p:nvSpPr>
            <p:spPr>
              <a:xfrm>
                <a:off x="2366962" y="1109663"/>
                <a:ext cx="1390650" cy="381000"/>
              </a:xfrm>
              <a:prstGeom prst="flowChartMagneticDrum">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Product</a:t>
                </a:r>
              </a:p>
            </p:txBody>
          </p:sp>
          <p:sp>
            <p:nvSpPr>
              <p:cNvPr id="8" name="Flowchart: Data 7">
                <a:extLst>
                  <a:ext uri="{FF2B5EF4-FFF2-40B4-BE49-F238E27FC236}">
                    <a16:creationId xmlns:a16="http://schemas.microsoft.com/office/drawing/2014/main" id="{A3B25E71-33EE-002D-7B49-AA903D9CC5F1}"/>
                  </a:ext>
                </a:extLst>
              </p:cNvPr>
              <p:cNvSpPr/>
              <p:nvPr/>
            </p:nvSpPr>
            <p:spPr>
              <a:xfrm>
                <a:off x="28575" y="695325"/>
                <a:ext cx="1933575" cy="514350"/>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Click on update</a:t>
                </a:r>
              </a:p>
            </p:txBody>
          </p:sp>
          <p:sp>
            <p:nvSpPr>
              <p:cNvPr id="9" name="Flowchart: Process 8">
                <a:extLst>
                  <a:ext uri="{FF2B5EF4-FFF2-40B4-BE49-F238E27FC236}">
                    <a16:creationId xmlns:a16="http://schemas.microsoft.com/office/drawing/2014/main" id="{379CBE85-400D-F9F8-9676-A3142CCA2B60}"/>
                  </a:ext>
                </a:extLst>
              </p:cNvPr>
              <p:cNvSpPr/>
              <p:nvPr/>
            </p:nvSpPr>
            <p:spPr>
              <a:xfrm>
                <a:off x="304800" y="1543050"/>
                <a:ext cx="1447800" cy="342900"/>
              </a:xfrm>
              <a:prstGeom prst="flowChartProcess">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Make changes</a:t>
                </a:r>
              </a:p>
            </p:txBody>
          </p:sp>
          <p:sp>
            <p:nvSpPr>
              <p:cNvPr id="10" name="Flowchart: Data 9">
                <a:extLst>
                  <a:ext uri="{FF2B5EF4-FFF2-40B4-BE49-F238E27FC236}">
                    <a16:creationId xmlns:a16="http://schemas.microsoft.com/office/drawing/2014/main" id="{E0154460-0A82-F157-9EFA-C99EBF32342F}"/>
                  </a:ext>
                </a:extLst>
              </p:cNvPr>
              <p:cNvSpPr/>
              <p:nvPr/>
            </p:nvSpPr>
            <p:spPr>
              <a:xfrm>
                <a:off x="66675" y="2247900"/>
                <a:ext cx="1933575" cy="514350"/>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Click on update product</a:t>
                </a:r>
              </a:p>
            </p:txBody>
          </p:sp>
          <p:sp>
            <p:nvSpPr>
              <p:cNvPr id="11" name="Flowchart: Process 10">
                <a:extLst>
                  <a:ext uri="{FF2B5EF4-FFF2-40B4-BE49-F238E27FC236}">
                    <a16:creationId xmlns:a16="http://schemas.microsoft.com/office/drawing/2014/main" id="{312A6CA4-4734-8566-E0EB-0933125ED9F8}"/>
                  </a:ext>
                </a:extLst>
              </p:cNvPr>
              <p:cNvSpPr/>
              <p:nvPr/>
            </p:nvSpPr>
            <p:spPr>
              <a:xfrm>
                <a:off x="333375" y="3086100"/>
                <a:ext cx="1400175" cy="390525"/>
              </a:xfrm>
              <a:prstGeom prst="flowChartProcess">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Update database</a:t>
                </a:r>
              </a:p>
            </p:txBody>
          </p:sp>
          <p:cxnSp>
            <p:nvCxnSpPr>
              <p:cNvPr id="12" name="Straight Arrow Connector 11">
                <a:extLst>
                  <a:ext uri="{FF2B5EF4-FFF2-40B4-BE49-F238E27FC236}">
                    <a16:creationId xmlns:a16="http://schemas.microsoft.com/office/drawing/2014/main" id="{5DCDA00D-2700-CBFA-7046-D2577D1A974B}"/>
                  </a:ext>
                </a:extLst>
              </p:cNvPr>
              <p:cNvCxnSpPr/>
              <p:nvPr/>
            </p:nvCxnSpPr>
            <p:spPr>
              <a:xfrm>
                <a:off x="1047750" y="390525"/>
                <a:ext cx="0" cy="295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B0E2D4C-94DD-3244-8772-FAA896570759}"/>
                  </a:ext>
                </a:extLst>
              </p:cNvPr>
              <p:cNvCxnSpPr/>
              <p:nvPr/>
            </p:nvCxnSpPr>
            <p:spPr>
              <a:xfrm>
                <a:off x="1028700" y="1209675"/>
                <a:ext cx="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34317E8-46A7-FEF9-3F74-4A6B822C2F0B}"/>
                  </a:ext>
                </a:extLst>
              </p:cNvPr>
              <p:cNvCxnSpPr/>
              <p:nvPr/>
            </p:nvCxnSpPr>
            <p:spPr>
              <a:xfrm>
                <a:off x="1028700" y="1885950"/>
                <a:ext cx="0" cy="352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79D20CB-EFBC-D083-5A40-90C53018ABA5}"/>
                  </a:ext>
                </a:extLst>
              </p:cNvPr>
              <p:cNvCxnSpPr/>
              <p:nvPr/>
            </p:nvCxnSpPr>
            <p:spPr>
              <a:xfrm>
                <a:off x="1028700" y="2762250"/>
                <a:ext cx="0" cy="285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Flowchart: Terminator 15">
                <a:extLst>
                  <a:ext uri="{FF2B5EF4-FFF2-40B4-BE49-F238E27FC236}">
                    <a16:creationId xmlns:a16="http://schemas.microsoft.com/office/drawing/2014/main" id="{8CA27C7A-C775-A066-2845-F3378F1ECCB7}"/>
                  </a:ext>
                </a:extLst>
              </p:cNvPr>
              <p:cNvSpPr/>
              <p:nvPr/>
            </p:nvSpPr>
            <p:spPr>
              <a:xfrm>
                <a:off x="495300" y="4686300"/>
                <a:ext cx="1114425" cy="438150"/>
              </a:xfrm>
              <a:prstGeom prst="flowChartTerminator">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Stop</a:t>
                </a:r>
              </a:p>
            </p:txBody>
          </p:sp>
          <p:cxnSp>
            <p:nvCxnSpPr>
              <p:cNvPr id="17" name="Straight Arrow Connector 16">
                <a:extLst>
                  <a:ext uri="{FF2B5EF4-FFF2-40B4-BE49-F238E27FC236}">
                    <a16:creationId xmlns:a16="http://schemas.microsoft.com/office/drawing/2014/main" id="{076B4A69-C6AD-D84E-8A31-CFB2B1D18F0F}"/>
                  </a:ext>
                </a:extLst>
              </p:cNvPr>
              <p:cNvCxnSpPr/>
              <p:nvPr/>
            </p:nvCxnSpPr>
            <p:spPr>
              <a:xfrm>
                <a:off x="1038225" y="4343400"/>
                <a:ext cx="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32467B2-7D34-C557-F139-E149200B95A3}"/>
                  </a:ext>
                </a:extLst>
              </p:cNvPr>
              <p:cNvCxnSpPr/>
              <p:nvPr/>
            </p:nvCxnSpPr>
            <p:spPr>
              <a:xfrm>
                <a:off x="1733550" y="3228975"/>
                <a:ext cx="1266825"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60BA97C-892C-C251-B048-6A6712FE183C}"/>
                  </a:ext>
                </a:extLst>
              </p:cNvPr>
              <p:cNvCxnSpPr>
                <a:cxnSpLocks/>
              </p:cNvCxnSpPr>
              <p:nvPr/>
            </p:nvCxnSpPr>
            <p:spPr>
              <a:xfrm flipV="1">
                <a:off x="3000375" y="1533525"/>
                <a:ext cx="0" cy="1691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Data 19">
                <a:extLst>
                  <a:ext uri="{FF2B5EF4-FFF2-40B4-BE49-F238E27FC236}">
                    <a16:creationId xmlns:a16="http://schemas.microsoft.com/office/drawing/2014/main" id="{885C8CF4-6563-6A65-B411-4E1E810C71F1}"/>
                  </a:ext>
                </a:extLst>
              </p:cNvPr>
              <p:cNvSpPr/>
              <p:nvPr/>
            </p:nvSpPr>
            <p:spPr>
              <a:xfrm>
                <a:off x="0" y="3829050"/>
                <a:ext cx="2019300" cy="514350"/>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Show successful message</a:t>
                </a:r>
              </a:p>
            </p:txBody>
          </p:sp>
          <p:cxnSp>
            <p:nvCxnSpPr>
              <p:cNvPr id="21" name="Straight Arrow Connector 20">
                <a:extLst>
                  <a:ext uri="{FF2B5EF4-FFF2-40B4-BE49-F238E27FC236}">
                    <a16:creationId xmlns:a16="http://schemas.microsoft.com/office/drawing/2014/main" id="{8F3A60FC-6468-D502-6091-56259B0173FC}"/>
                  </a:ext>
                </a:extLst>
              </p:cNvPr>
              <p:cNvCxnSpPr/>
              <p:nvPr/>
            </p:nvCxnSpPr>
            <p:spPr>
              <a:xfrm>
                <a:off x="1009650" y="3476625"/>
                <a:ext cx="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23" name="Straight Arrow Connector 22">
              <a:extLst>
                <a:ext uri="{FF2B5EF4-FFF2-40B4-BE49-F238E27FC236}">
                  <a16:creationId xmlns:a16="http://schemas.microsoft.com/office/drawing/2014/main" id="{F060266C-1A16-25E8-4D2D-55F276830D72}"/>
                </a:ext>
              </a:extLst>
            </p:cNvPr>
            <p:cNvCxnSpPr>
              <a:cxnSpLocks/>
            </p:cNvCxnSpPr>
            <p:nvPr/>
          </p:nvCxnSpPr>
          <p:spPr>
            <a:xfrm flipH="1">
              <a:off x="5448570" y="2296786"/>
              <a:ext cx="1658589" cy="24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91712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364D-2764-08C9-0554-5D103EAFF9B5}"/>
              </a:ext>
            </a:extLst>
          </p:cNvPr>
          <p:cNvSpPr>
            <a:spLocks noGrp="1"/>
          </p:cNvSpPr>
          <p:nvPr>
            <p:ph type="title"/>
          </p:nvPr>
        </p:nvSpPr>
        <p:spPr>
          <a:xfrm>
            <a:off x="1365530" y="-66931"/>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Active/Inactive</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361FAB39-A37C-CE92-A089-6E3813B46689}"/>
              </a:ext>
            </a:extLst>
          </p:cNvPr>
          <p:cNvSpPr>
            <a:spLocks noGrp="1"/>
          </p:cNvSpPr>
          <p:nvPr>
            <p:ph type="sldNum" sz="quarter" idx="12"/>
          </p:nvPr>
        </p:nvSpPr>
        <p:spPr/>
        <p:txBody>
          <a:bodyPr/>
          <a:lstStyle/>
          <a:p>
            <a:fld id="{B6C1CDFA-4539-4CAB-9CA5-578801A8D1B3}" type="slidenum">
              <a:rPr lang="en-IN" smtClean="0"/>
              <a:pPr/>
              <a:t>27</a:t>
            </a:fld>
            <a:endParaRPr lang="en-IN"/>
          </a:p>
        </p:txBody>
      </p:sp>
      <p:sp>
        <p:nvSpPr>
          <p:cNvPr id="6" name="TextBox 5">
            <a:extLst>
              <a:ext uri="{FF2B5EF4-FFF2-40B4-BE49-F238E27FC236}">
                <a16:creationId xmlns:a16="http://schemas.microsoft.com/office/drawing/2014/main" id="{D814631F-F875-E882-2959-D02DFD1745E4}"/>
              </a:ext>
            </a:extLst>
          </p:cNvPr>
          <p:cNvSpPr txBox="1"/>
          <p:nvPr/>
        </p:nvSpPr>
        <p:spPr>
          <a:xfrm>
            <a:off x="1716741" y="894053"/>
            <a:ext cx="6104964" cy="5444054"/>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Step:1 Start</a:t>
            </a:r>
          </a:p>
          <a:p>
            <a:pPr marL="3200400" marR="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Step:2 CLICK on set as </a:t>
            </a:r>
          </a:p>
          <a:p>
            <a:pPr marL="3657600" marR="0" indent="-514350">
              <a:lnSpc>
                <a:spcPct val="150000"/>
              </a:lnSpc>
              <a:spcBef>
                <a:spcPts val="0"/>
              </a:spcBef>
              <a:spcAft>
                <a:spcPts val="0"/>
              </a:spcAft>
              <a:tabLst>
                <a:tab pos="3657600" algn="l"/>
              </a:tabLs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active/inactive button</a:t>
            </a:r>
          </a:p>
          <a:p>
            <a:pPr marL="3657600" marR="0" indent="-457200">
              <a:lnSpc>
                <a:spcPct val="150000"/>
              </a:lnSpc>
              <a:spcBef>
                <a:spcPts val="0"/>
              </a:spcBef>
              <a:spcAft>
                <a:spcPts val="0"/>
              </a:spcAft>
              <a:tabLst>
                <a:tab pos="3657600" algn="l"/>
              </a:tabLs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Step3: IF active THEN</a:t>
            </a:r>
          </a:p>
          <a:p>
            <a:pPr marL="3657600" marR="0" indent="-457200">
              <a:lnSpc>
                <a:spcPct val="150000"/>
              </a:lnSpc>
              <a:spcBef>
                <a:spcPts val="0"/>
              </a:spcBef>
              <a:spcAft>
                <a:spcPts val="0"/>
              </a:spcAft>
              <a:tabLst>
                <a:tab pos="3657600" algn="l"/>
              </a:tabLs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UPDATE product table SET status as active</a:t>
            </a:r>
          </a:p>
          <a:p>
            <a:pPr marL="3657600" marR="0" indent="-457200">
              <a:lnSpc>
                <a:spcPct val="150000"/>
              </a:lnSpc>
              <a:spcBef>
                <a:spcPts val="0"/>
              </a:spcBef>
              <a:spcAft>
                <a:spcPts val="0"/>
              </a:spcAft>
              <a:tabLst>
                <a:tab pos="3657600" algn="l"/>
              </a:tabLs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ELSE IF inactive THEN</a:t>
            </a:r>
          </a:p>
          <a:p>
            <a:pPr marL="3657600" marR="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UPDATE product table SET status as inactive</a:t>
            </a:r>
          </a:p>
          <a:p>
            <a:pPr marL="27432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Step4: DISPLAY message as 		product status has been </a:t>
            </a:r>
            <a:r>
              <a:rPr lang="en-US" dirty="0">
                <a:solidFill>
                  <a:schemeClr val="tx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changed</a:t>
            </a:r>
          </a:p>
          <a:p>
            <a:pPr marL="27432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Step5: END</a:t>
            </a:r>
          </a:p>
        </p:txBody>
      </p:sp>
    </p:spTree>
    <p:extLst>
      <p:ext uri="{BB962C8B-B14F-4D97-AF65-F5344CB8AC3E}">
        <p14:creationId xmlns:p14="http://schemas.microsoft.com/office/powerpoint/2010/main" val="1976637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18C7-0F3A-2030-6431-24D3C6DA1718}"/>
              </a:ext>
            </a:extLst>
          </p:cNvPr>
          <p:cNvSpPr>
            <a:spLocks noGrp="1"/>
          </p:cNvSpPr>
          <p:nvPr>
            <p:ph type="title"/>
          </p:nvPr>
        </p:nvSpPr>
        <p:spPr>
          <a:xfrm>
            <a:off x="1143001" y="67540"/>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Dealer Authorization</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9230F8AB-56DA-B4F7-CDEC-76D12C989A22}"/>
              </a:ext>
            </a:extLst>
          </p:cNvPr>
          <p:cNvSpPr>
            <a:spLocks noGrp="1"/>
          </p:cNvSpPr>
          <p:nvPr>
            <p:ph type="sldNum" sz="quarter" idx="12"/>
          </p:nvPr>
        </p:nvSpPr>
        <p:spPr/>
        <p:txBody>
          <a:bodyPr/>
          <a:lstStyle/>
          <a:p>
            <a:fld id="{B6C1CDFA-4539-4CAB-9CA5-578801A8D1B3}" type="slidenum">
              <a:rPr lang="en-IN" smtClean="0"/>
              <a:pPr/>
              <a:t>28</a:t>
            </a:fld>
            <a:endParaRPr lang="en-IN"/>
          </a:p>
        </p:txBody>
      </p:sp>
      <p:sp>
        <p:nvSpPr>
          <p:cNvPr id="6" name="TextBox 5">
            <a:extLst>
              <a:ext uri="{FF2B5EF4-FFF2-40B4-BE49-F238E27FC236}">
                <a16:creationId xmlns:a16="http://schemas.microsoft.com/office/drawing/2014/main" id="{6DA87547-86FD-488B-D45E-DF369A88428D}"/>
              </a:ext>
            </a:extLst>
          </p:cNvPr>
          <p:cNvSpPr txBox="1"/>
          <p:nvPr/>
        </p:nvSpPr>
        <p:spPr>
          <a:xfrm>
            <a:off x="3034553" y="1408163"/>
            <a:ext cx="6324600" cy="5028556"/>
          </a:xfrm>
          <a:prstGeom prst="rect">
            <a:avLst/>
          </a:prstGeom>
          <a:noFill/>
        </p:spPr>
        <p:txBody>
          <a:bodyPr wrap="square">
            <a:spAutoFit/>
          </a:bodyPr>
          <a:lstStyle/>
          <a:p>
            <a:pPr marL="0" marR="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Step1: Start </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Step2: retrieve dealer details where status 	is pending</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Step3: CLICK on accept or reject</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Step4: IF accept THEN </a:t>
            </a:r>
          </a:p>
          <a:p>
            <a:pPr marL="0" marR="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SET status as approve</a:t>
            </a:r>
          </a:p>
          <a:p>
            <a:pPr marL="0" marR="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END IF</a:t>
            </a:r>
          </a:p>
          <a:p>
            <a:pPr marL="0" marR="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IF reject THEN </a:t>
            </a:r>
          </a:p>
          <a:p>
            <a:pPr marL="0" marR="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SET status as reject</a:t>
            </a:r>
          </a:p>
          <a:p>
            <a:pPr marL="0" marR="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END IF</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Step5: END</a:t>
            </a:r>
          </a:p>
          <a:p>
            <a:pPr marL="0" marR="0">
              <a:lnSpc>
                <a:spcPct val="150000"/>
              </a:lnSpc>
              <a:spcBef>
                <a:spcPts val="0"/>
              </a:spcBef>
              <a:spcAft>
                <a:spcPts val="0"/>
              </a:spcAft>
            </a:pPr>
            <a:endPar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0041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274A-7174-5158-43A0-15AFC1B371B0}"/>
              </a:ext>
            </a:extLst>
          </p:cNvPr>
          <p:cNvSpPr>
            <a:spLocks noGrp="1"/>
          </p:cNvSpPr>
          <p:nvPr>
            <p:ph type="title"/>
          </p:nvPr>
        </p:nvSpPr>
        <p:spPr>
          <a:xfrm>
            <a:off x="1141412" y="0"/>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Dealer Allotment</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F26DC726-3316-4344-1965-D29D80DBA64A}"/>
              </a:ext>
            </a:extLst>
          </p:cNvPr>
          <p:cNvSpPr>
            <a:spLocks noGrp="1"/>
          </p:cNvSpPr>
          <p:nvPr>
            <p:ph type="sldNum" sz="quarter" idx="12"/>
          </p:nvPr>
        </p:nvSpPr>
        <p:spPr/>
        <p:txBody>
          <a:bodyPr/>
          <a:lstStyle/>
          <a:p>
            <a:fld id="{B6C1CDFA-4539-4CAB-9CA5-578801A8D1B3}" type="slidenum">
              <a:rPr lang="en-IN" smtClean="0"/>
              <a:pPr/>
              <a:t>29</a:t>
            </a:fld>
            <a:endParaRPr lang="en-IN"/>
          </a:p>
        </p:txBody>
      </p:sp>
      <p:sp>
        <p:nvSpPr>
          <p:cNvPr id="6" name="TextBox 5">
            <a:extLst>
              <a:ext uri="{FF2B5EF4-FFF2-40B4-BE49-F238E27FC236}">
                <a16:creationId xmlns:a16="http://schemas.microsoft.com/office/drawing/2014/main" id="{71BD0939-F003-DD9E-4768-F01C3E7187A1}"/>
              </a:ext>
            </a:extLst>
          </p:cNvPr>
          <p:cNvSpPr txBox="1"/>
          <p:nvPr/>
        </p:nvSpPr>
        <p:spPr>
          <a:xfrm>
            <a:off x="1846730" y="860611"/>
            <a:ext cx="7122458" cy="6275051"/>
          </a:xfrm>
          <a:prstGeom prst="rect">
            <a:avLst/>
          </a:prstGeom>
          <a:noFill/>
        </p:spPr>
        <p:txBody>
          <a:bodyPr wrap="square">
            <a:spAutoFit/>
          </a:bodyPr>
          <a:lstStyle/>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Step1: Start</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Step2: CLICK on DEALER ALLOTMENT </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Step3: retrieve orders from order table where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dealer_id</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is NULL</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Step4: retrieve customer order details from order 		details table</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Step5: retrieve region from dealer table where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region_id</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in dealer table</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Step6: SHOW orders and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dealer_id</a:t>
            </a:r>
            <a:endPar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Step7: SELECT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dealer_id</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from dropdown list</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Step8: CLICK on allot button</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Step9: assign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dealer_id</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to orders and UPDATE</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dealer_id</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in order table</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Step10: END</a:t>
            </a:r>
          </a:p>
          <a:p>
            <a:pPr marL="1828800" marR="0" indent="457200">
              <a:lnSpc>
                <a:spcPct val="150000"/>
              </a:lnSpc>
              <a:spcBef>
                <a:spcPts val="0"/>
              </a:spcBef>
              <a:spcAft>
                <a:spcPts val="0"/>
              </a:spcAft>
            </a:pPr>
            <a:endPar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046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9689-57BD-72DE-F40B-FEC7F125FF69}"/>
              </a:ext>
            </a:extLst>
          </p:cNvPr>
          <p:cNvSpPr>
            <a:spLocks noGrp="1"/>
          </p:cNvSpPr>
          <p:nvPr>
            <p:ph type="title"/>
          </p:nvPr>
        </p:nvSpPr>
        <p:spPr>
          <a:xfrm>
            <a:off x="1143001" y="316145"/>
            <a:ext cx="9905998" cy="1478570"/>
          </a:xfrm>
        </p:spPr>
        <p:txBody>
          <a:bodyPr/>
          <a:lstStyle/>
          <a:p>
            <a:r>
              <a:rPr lang="en-US" dirty="0">
                <a:solidFill>
                  <a:schemeClr val="tx2">
                    <a:lumMod val="40000"/>
                    <a:lumOff val="60000"/>
                  </a:schemeClr>
                </a:solidFill>
                <a:latin typeface="Times New Roman" panose="02020603050405020304" pitchFamily="18" charset="0"/>
                <a:cs typeface="Times New Roman" panose="02020603050405020304" pitchFamily="18" charset="0"/>
              </a:rPr>
              <a:t>Database schema</a:t>
            </a:r>
          </a:p>
        </p:txBody>
      </p:sp>
      <p:pic>
        <p:nvPicPr>
          <p:cNvPr id="5" name="Content Placeholder 4">
            <a:extLst>
              <a:ext uri="{FF2B5EF4-FFF2-40B4-BE49-F238E27FC236}">
                <a16:creationId xmlns:a16="http://schemas.microsoft.com/office/drawing/2014/main" id="{61FE6FB0-7444-6A3B-5A1E-495A7D13EF52}"/>
              </a:ext>
            </a:extLst>
          </p:cNvPr>
          <p:cNvPicPr>
            <a:picLocks noGrp="1" noChangeAspect="1"/>
          </p:cNvPicPr>
          <p:nvPr>
            <p:ph idx="1"/>
          </p:nvPr>
        </p:nvPicPr>
        <p:blipFill>
          <a:blip r:embed="rId2"/>
          <a:stretch>
            <a:fillRect/>
          </a:stretch>
        </p:blipFill>
        <p:spPr>
          <a:xfrm>
            <a:off x="2277035" y="1810872"/>
            <a:ext cx="7906870" cy="4540923"/>
          </a:xfrm>
          <a:prstGeom prst="rect">
            <a:avLst/>
          </a:prstGeom>
        </p:spPr>
      </p:pic>
      <p:sp>
        <p:nvSpPr>
          <p:cNvPr id="4" name="Slide Number Placeholder 3">
            <a:extLst>
              <a:ext uri="{FF2B5EF4-FFF2-40B4-BE49-F238E27FC236}">
                <a16:creationId xmlns:a16="http://schemas.microsoft.com/office/drawing/2014/main" id="{AECE473A-2B8E-9438-422F-A1B85AB3349F}"/>
              </a:ext>
            </a:extLst>
          </p:cNvPr>
          <p:cNvSpPr>
            <a:spLocks noGrp="1"/>
          </p:cNvSpPr>
          <p:nvPr>
            <p:ph type="sldNum" sz="quarter" idx="12"/>
          </p:nvPr>
        </p:nvSpPr>
        <p:spPr/>
        <p:txBody>
          <a:bodyPr/>
          <a:lstStyle/>
          <a:p>
            <a:fld id="{B6C1CDFA-4539-4CAB-9CA5-578801A8D1B3}" type="slidenum">
              <a:rPr lang="en-IN" smtClean="0"/>
              <a:pPr/>
              <a:t>3</a:t>
            </a:fld>
            <a:endParaRPr lang="en-IN"/>
          </a:p>
        </p:txBody>
      </p:sp>
    </p:spTree>
    <p:extLst>
      <p:ext uri="{BB962C8B-B14F-4D97-AF65-F5344CB8AC3E}">
        <p14:creationId xmlns:p14="http://schemas.microsoft.com/office/powerpoint/2010/main" val="3431437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0830-DFB5-02A6-1056-420DBDF5EE5A}"/>
              </a:ext>
            </a:extLst>
          </p:cNvPr>
          <p:cNvSpPr>
            <a:spLocks noGrp="1"/>
          </p:cNvSpPr>
          <p:nvPr>
            <p:ph type="title"/>
          </p:nvPr>
        </p:nvSpPr>
        <p:spPr>
          <a:xfrm>
            <a:off x="1141412" y="-14404"/>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Region Management</a:t>
            </a:r>
            <a:b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Add</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2CF57DB2-4689-79BC-D876-E2A04093F557}"/>
              </a:ext>
            </a:extLst>
          </p:cNvPr>
          <p:cNvSpPr>
            <a:spLocks noGrp="1"/>
          </p:cNvSpPr>
          <p:nvPr>
            <p:ph type="sldNum" sz="quarter" idx="12"/>
          </p:nvPr>
        </p:nvSpPr>
        <p:spPr/>
        <p:txBody>
          <a:bodyPr/>
          <a:lstStyle/>
          <a:p>
            <a:fld id="{B6C1CDFA-4539-4CAB-9CA5-578801A8D1B3}" type="slidenum">
              <a:rPr lang="en-IN" smtClean="0"/>
              <a:pPr/>
              <a:t>30</a:t>
            </a:fld>
            <a:endParaRPr lang="en-IN"/>
          </a:p>
        </p:txBody>
      </p:sp>
      <p:grpSp>
        <p:nvGrpSpPr>
          <p:cNvPr id="7" name="Group 6">
            <a:extLst>
              <a:ext uri="{FF2B5EF4-FFF2-40B4-BE49-F238E27FC236}">
                <a16:creationId xmlns:a16="http://schemas.microsoft.com/office/drawing/2014/main" id="{B8E2EF7D-09DD-6A5D-70A1-D41A748D691C}"/>
              </a:ext>
            </a:extLst>
          </p:cNvPr>
          <p:cNvGrpSpPr/>
          <p:nvPr/>
        </p:nvGrpSpPr>
        <p:grpSpPr>
          <a:xfrm>
            <a:off x="2976093" y="635245"/>
            <a:ext cx="5895975" cy="6076950"/>
            <a:chOff x="0" y="0"/>
            <a:chExt cx="5895975" cy="6076950"/>
          </a:xfrm>
        </p:grpSpPr>
        <p:sp>
          <p:nvSpPr>
            <p:cNvPr id="8" name="Flowchart: Terminator 7">
              <a:extLst>
                <a:ext uri="{FF2B5EF4-FFF2-40B4-BE49-F238E27FC236}">
                  <a16:creationId xmlns:a16="http://schemas.microsoft.com/office/drawing/2014/main" id="{B9247396-EC0B-B663-E970-A68B06E9AAE5}"/>
                </a:ext>
              </a:extLst>
            </p:cNvPr>
            <p:cNvSpPr/>
            <p:nvPr/>
          </p:nvSpPr>
          <p:spPr>
            <a:xfrm>
              <a:off x="2657475" y="0"/>
              <a:ext cx="1104900" cy="428625"/>
            </a:xfrm>
            <a:prstGeom prst="flowChartTerminator">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Start</a:t>
              </a:r>
            </a:p>
          </p:txBody>
        </p:sp>
        <p:sp>
          <p:nvSpPr>
            <p:cNvPr id="9" name="Flowchart: Data 8">
              <a:extLst>
                <a:ext uri="{FF2B5EF4-FFF2-40B4-BE49-F238E27FC236}">
                  <a16:creationId xmlns:a16="http://schemas.microsoft.com/office/drawing/2014/main" id="{F521462E-01E0-F3DF-8A17-69B6826B05DC}"/>
                </a:ext>
              </a:extLst>
            </p:cNvPr>
            <p:cNvSpPr/>
            <p:nvPr/>
          </p:nvSpPr>
          <p:spPr>
            <a:xfrm>
              <a:off x="2200275" y="762000"/>
              <a:ext cx="1924050" cy="371475"/>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Region Details</a:t>
              </a:r>
            </a:p>
          </p:txBody>
        </p:sp>
        <p:sp>
          <p:nvSpPr>
            <p:cNvPr id="10" name="Flowchart: Process 9">
              <a:extLst>
                <a:ext uri="{FF2B5EF4-FFF2-40B4-BE49-F238E27FC236}">
                  <a16:creationId xmlns:a16="http://schemas.microsoft.com/office/drawing/2014/main" id="{412178A8-C29B-E470-DDCF-749269B7BB0D}"/>
                </a:ext>
              </a:extLst>
            </p:cNvPr>
            <p:cNvSpPr/>
            <p:nvPr/>
          </p:nvSpPr>
          <p:spPr>
            <a:xfrm>
              <a:off x="2276475" y="1400175"/>
              <a:ext cx="1638300" cy="361950"/>
            </a:xfrm>
            <a:prstGeom prst="flowChartProcess">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Validation</a:t>
              </a:r>
            </a:p>
          </p:txBody>
        </p:sp>
        <p:sp>
          <p:nvSpPr>
            <p:cNvPr id="11" name="Flowchart: Direct Access Storage 10">
              <a:extLst>
                <a:ext uri="{FF2B5EF4-FFF2-40B4-BE49-F238E27FC236}">
                  <a16:creationId xmlns:a16="http://schemas.microsoft.com/office/drawing/2014/main" id="{0185BCC4-D000-0F40-CBFE-77CF1B690ED2}"/>
                </a:ext>
              </a:extLst>
            </p:cNvPr>
            <p:cNvSpPr/>
            <p:nvPr/>
          </p:nvSpPr>
          <p:spPr>
            <a:xfrm>
              <a:off x="4552950" y="1409700"/>
              <a:ext cx="1343025" cy="419100"/>
            </a:xfrm>
            <a:prstGeom prst="flowChartMagneticDrum">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Region</a:t>
              </a:r>
            </a:p>
          </p:txBody>
        </p:sp>
        <p:sp>
          <p:nvSpPr>
            <p:cNvPr id="12" name="Flowchart: Data 11">
              <a:extLst>
                <a:ext uri="{FF2B5EF4-FFF2-40B4-BE49-F238E27FC236}">
                  <a16:creationId xmlns:a16="http://schemas.microsoft.com/office/drawing/2014/main" id="{4C688F8B-43B3-2B96-A61F-949AD2722814}"/>
                </a:ext>
              </a:extLst>
            </p:cNvPr>
            <p:cNvSpPr/>
            <p:nvPr/>
          </p:nvSpPr>
          <p:spPr>
            <a:xfrm>
              <a:off x="0" y="2438400"/>
              <a:ext cx="1924050" cy="552450"/>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Display error message</a:t>
              </a:r>
            </a:p>
          </p:txBody>
        </p:sp>
        <p:sp>
          <p:nvSpPr>
            <p:cNvPr id="13" name="Flowchart: Decision 12">
              <a:extLst>
                <a:ext uri="{FF2B5EF4-FFF2-40B4-BE49-F238E27FC236}">
                  <a16:creationId xmlns:a16="http://schemas.microsoft.com/office/drawing/2014/main" id="{EA65E6B3-C154-6507-122F-E1DBF28C1EA8}"/>
                </a:ext>
              </a:extLst>
            </p:cNvPr>
            <p:cNvSpPr/>
            <p:nvPr/>
          </p:nvSpPr>
          <p:spPr>
            <a:xfrm>
              <a:off x="2619375" y="2162175"/>
              <a:ext cx="1085850" cy="1066800"/>
            </a:xfrm>
            <a:prstGeom prst="flowChartDecision">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If exists</a:t>
              </a:r>
            </a:p>
          </p:txBody>
        </p:sp>
        <p:sp>
          <p:nvSpPr>
            <p:cNvPr id="14" name="Flowchart: Process 13">
              <a:extLst>
                <a:ext uri="{FF2B5EF4-FFF2-40B4-BE49-F238E27FC236}">
                  <a16:creationId xmlns:a16="http://schemas.microsoft.com/office/drawing/2014/main" id="{72212DF9-4BA7-234A-D6DD-666C5A92516A}"/>
                </a:ext>
              </a:extLst>
            </p:cNvPr>
            <p:cNvSpPr/>
            <p:nvPr/>
          </p:nvSpPr>
          <p:spPr>
            <a:xfrm>
              <a:off x="2276475" y="3657600"/>
              <a:ext cx="1685925" cy="428625"/>
            </a:xfrm>
            <a:prstGeom prst="flowChartProcess">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Store to database</a:t>
              </a:r>
            </a:p>
          </p:txBody>
        </p:sp>
        <p:sp>
          <p:nvSpPr>
            <p:cNvPr id="15" name="Flowchart: Data 14">
              <a:extLst>
                <a:ext uri="{FF2B5EF4-FFF2-40B4-BE49-F238E27FC236}">
                  <a16:creationId xmlns:a16="http://schemas.microsoft.com/office/drawing/2014/main" id="{3EEC753E-BF95-0CE4-9144-CF0F800B84A2}"/>
                </a:ext>
              </a:extLst>
            </p:cNvPr>
            <p:cNvSpPr/>
            <p:nvPr/>
          </p:nvSpPr>
          <p:spPr>
            <a:xfrm>
              <a:off x="2028825" y="4410075"/>
              <a:ext cx="2266950" cy="657225"/>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Region added successfully message</a:t>
              </a:r>
            </a:p>
          </p:txBody>
        </p:sp>
        <p:sp>
          <p:nvSpPr>
            <p:cNvPr id="16" name="Flowchart: Terminator 15">
              <a:extLst>
                <a:ext uri="{FF2B5EF4-FFF2-40B4-BE49-F238E27FC236}">
                  <a16:creationId xmlns:a16="http://schemas.microsoft.com/office/drawing/2014/main" id="{CE1869E9-9630-FB97-3752-9E25D66EB109}"/>
                </a:ext>
              </a:extLst>
            </p:cNvPr>
            <p:cNvSpPr/>
            <p:nvPr/>
          </p:nvSpPr>
          <p:spPr>
            <a:xfrm>
              <a:off x="2466975" y="5657850"/>
              <a:ext cx="1323975" cy="419100"/>
            </a:xfrm>
            <a:prstGeom prst="flowChartTerminator">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Stop</a:t>
              </a:r>
            </a:p>
          </p:txBody>
        </p:sp>
        <p:cxnSp>
          <p:nvCxnSpPr>
            <p:cNvPr id="17" name="Straight Arrow Connector 16">
              <a:extLst>
                <a:ext uri="{FF2B5EF4-FFF2-40B4-BE49-F238E27FC236}">
                  <a16:creationId xmlns:a16="http://schemas.microsoft.com/office/drawing/2014/main" id="{466D14EF-6510-BFF6-2B17-6A6888443EC4}"/>
                </a:ext>
              </a:extLst>
            </p:cNvPr>
            <p:cNvCxnSpPr/>
            <p:nvPr/>
          </p:nvCxnSpPr>
          <p:spPr>
            <a:xfrm>
              <a:off x="3190875" y="428625"/>
              <a:ext cx="0" cy="34290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F1B56E4-0832-6D6E-6934-E8B05C2B02A0}"/>
                </a:ext>
              </a:extLst>
            </p:cNvPr>
            <p:cNvCxnSpPr/>
            <p:nvPr/>
          </p:nvCxnSpPr>
          <p:spPr>
            <a:xfrm>
              <a:off x="3162300" y="1143000"/>
              <a:ext cx="0" cy="26670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0C7837C-8D6D-4D74-28FC-844A5C529F24}"/>
                </a:ext>
              </a:extLst>
            </p:cNvPr>
            <p:cNvCxnSpPr/>
            <p:nvPr/>
          </p:nvCxnSpPr>
          <p:spPr>
            <a:xfrm flipH="1">
              <a:off x="3905250" y="1628775"/>
              <a:ext cx="657225"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94C7F55-042F-0631-1615-0ABFDF7CF5F8}"/>
                </a:ext>
              </a:extLst>
            </p:cNvPr>
            <p:cNvCxnSpPr/>
            <p:nvPr/>
          </p:nvCxnSpPr>
          <p:spPr>
            <a:xfrm>
              <a:off x="3133725" y="1771650"/>
              <a:ext cx="0" cy="40957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7D139E8-751F-C556-A75A-5DD493EF61B8}"/>
                </a:ext>
              </a:extLst>
            </p:cNvPr>
            <p:cNvCxnSpPr/>
            <p:nvPr/>
          </p:nvCxnSpPr>
          <p:spPr>
            <a:xfrm>
              <a:off x="3162300" y="3238500"/>
              <a:ext cx="0" cy="44767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29AC075-B3DF-0B69-8387-8437F6C51D21}"/>
                </a:ext>
              </a:extLst>
            </p:cNvPr>
            <p:cNvCxnSpPr/>
            <p:nvPr/>
          </p:nvCxnSpPr>
          <p:spPr>
            <a:xfrm flipH="1">
              <a:off x="1743075" y="2695575"/>
              <a:ext cx="885825"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7AEEC00-B905-4F84-31D7-3D3CFA14DB88}"/>
                </a:ext>
              </a:extLst>
            </p:cNvPr>
            <p:cNvCxnSpPr/>
            <p:nvPr/>
          </p:nvCxnSpPr>
          <p:spPr>
            <a:xfrm flipV="1">
              <a:off x="1000125" y="561975"/>
              <a:ext cx="0" cy="1876425"/>
            </a:xfrm>
            <a:prstGeom prst="line">
              <a:avLst/>
            </a:prstGeom>
            <a:ln w="9525"/>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D9D75C2-EE61-33B9-31FD-0F3A7C6A61FD}"/>
                </a:ext>
              </a:extLst>
            </p:cNvPr>
            <p:cNvCxnSpPr/>
            <p:nvPr/>
          </p:nvCxnSpPr>
          <p:spPr>
            <a:xfrm>
              <a:off x="1009650" y="561975"/>
              <a:ext cx="21907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F303BAC-9011-F719-189A-261C9B4EF212}"/>
                </a:ext>
              </a:extLst>
            </p:cNvPr>
            <p:cNvCxnSpPr/>
            <p:nvPr/>
          </p:nvCxnSpPr>
          <p:spPr>
            <a:xfrm>
              <a:off x="3152775" y="4095750"/>
              <a:ext cx="0" cy="314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9E9E61F-9FE2-31FD-4533-27CC00865B83}"/>
                </a:ext>
              </a:extLst>
            </p:cNvPr>
            <p:cNvCxnSpPr/>
            <p:nvPr/>
          </p:nvCxnSpPr>
          <p:spPr>
            <a:xfrm>
              <a:off x="3133725" y="5057775"/>
              <a:ext cx="0" cy="610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0C84183-A147-E997-5851-3CB85DC3CB4A}"/>
                </a:ext>
              </a:extLst>
            </p:cNvPr>
            <p:cNvCxnSpPr/>
            <p:nvPr/>
          </p:nvCxnSpPr>
          <p:spPr>
            <a:xfrm>
              <a:off x="3962400" y="3867150"/>
              <a:ext cx="136207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01E6F22-70D2-AFF9-CB49-7E6800FE4335}"/>
                </a:ext>
              </a:extLst>
            </p:cNvPr>
            <p:cNvCxnSpPr/>
            <p:nvPr/>
          </p:nvCxnSpPr>
          <p:spPr>
            <a:xfrm flipV="1">
              <a:off x="5314950" y="1809750"/>
              <a:ext cx="0" cy="2057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 Box 7987">
              <a:extLst>
                <a:ext uri="{FF2B5EF4-FFF2-40B4-BE49-F238E27FC236}">
                  <a16:creationId xmlns:a16="http://schemas.microsoft.com/office/drawing/2014/main" id="{D67520E4-D257-490C-353B-5DB08B8D2D1B}"/>
                </a:ext>
              </a:extLst>
            </p:cNvPr>
            <p:cNvSpPr txBox="1"/>
            <p:nvPr/>
          </p:nvSpPr>
          <p:spPr>
            <a:xfrm>
              <a:off x="2105025" y="2333625"/>
              <a:ext cx="581025" cy="29527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True</a:t>
              </a:r>
            </a:p>
          </p:txBody>
        </p:sp>
        <p:sp>
          <p:nvSpPr>
            <p:cNvPr id="30" name="Text Box 7988">
              <a:extLst>
                <a:ext uri="{FF2B5EF4-FFF2-40B4-BE49-F238E27FC236}">
                  <a16:creationId xmlns:a16="http://schemas.microsoft.com/office/drawing/2014/main" id="{42F1ED78-51D5-0255-12D4-B95016381D98}"/>
                </a:ext>
              </a:extLst>
            </p:cNvPr>
            <p:cNvSpPr txBox="1"/>
            <p:nvPr/>
          </p:nvSpPr>
          <p:spPr>
            <a:xfrm>
              <a:off x="3209925" y="3267075"/>
              <a:ext cx="590550" cy="2571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False</a:t>
              </a:r>
            </a:p>
          </p:txBody>
        </p:sp>
      </p:grpSp>
    </p:spTree>
    <p:extLst>
      <p:ext uri="{BB962C8B-B14F-4D97-AF65-F5344CB8AC3E}">
        <p14:creationId xmlns:p14="http://schemas.microsoft.com/office/powerpoint/2010/main" val="327076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4BDC-4A26-DE6E-4ED0-B00097A90B2C}"/>
              </a:ext>
            </a:extLst>
          </p:cNvPr>
          <p:cNvSpPr>
            <a:spLocks noGrp="1"/>
          </p:cNvSpPr>
          <p:nvPr>
            <p:ph type="title"/>
          </p:nvPr>
        </p:nvSpPr>
        <p:spPr>
          <a:xfrm>
            <a:off x="1500041" y="12392"/>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Update</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B2FBDC97-7F22-F376-4888-9C78C3F07F01}"/>
              </a:ext>
            </a:extLst>
          </p:cNvPr>
          <p:cNvSpPr>
            <a:spLocks noGrp="1"/>
          </p:cNvSpPr>
          <p:nvPr>
            <p:ph type="sldNum" sz="quarter" idx="12"/>
          </p:nvPr>
        </p:nvSpPr>
        <p:spPr/>
        <p:txBody>
          <a:bodyPr/>
          <a:lstStyle/>
          <a:p>
            <a:fld id="{B6C1CDFA-4539-4CAB-9CA5-578801A8D1B3}" type="slidenum">
              <a:rPr lang="en-IN" smtClean="0"/>
              <a:pPr/>
              <a:t>31</a:t>
            </a:fld>
            <a:endParaRPr lang="en-IN"/>
          </a:p>
        </p:txBody>
      </p:sp>
      <p:grpSp>
        <p:nvGrpSpPr>
          <p:cNvPr id="5" name="Group 4">
            <a:extLst>
              <a:ext uri="{FF2B5EF4-FFF2-40B4-BE49-F238E27FC236}">
                <a16:creationId xmlns:a16="http://schemas.microsoft.com/office/drawing/2014/main" id="{8DDB88DB-556B-FEB5-82CC-80D47C54D4C9}"/>
              </a:ext>
            </a:extLst>
          </p:cNvPr>
          <p:cNvGrpSpPr/>
          <p:nvPr/>
        </p:nvGrpSpPr>
        <p:grpSpPr>
          <a:xfrm>
            <a:off x="4654082" y="902634"/>
            <a:ext cx="4131329" cy="5444378"/>
            <a:chOff x="0" y="0"/>
            <a:chExt cx="3762375" cy="5124450"/>
          </a:xfrm>
        </p:grpSpPr>
        <p:sp>
          <p:nvSpPr>
            <p:cNvPr id="6" name="Flowchart: Terminator 5">
              <a:extLst>
                <a:ext uri="{FF2B5EF4-FFF2-40B4-BE49-F238E27FC236}">
                  <a16:creationId xmlns:a16="http://schemas.microsoft.com/office/drawing/2014/main" id="{CA57582B-2B92-5A27-B705-0280B4B2F581}"/>
                </a:ext>
              </a:extLst>
            </p:cNvPr>
            <p:cNvSpPr/>
            <p:nvPr/>
          </p:nvSpPr>
          <p:spPr>
            <a:xfrm>
              <a:off x="466725" y="0"/>
              <a:ext cx="1171575" cy="390525"/>
            </a:xfrm>
            <a:prstGeom prst="flowChartTerminator">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Start</a:t>
              </a:r>
            </a:p>
          </p:txBody>
        </p:sp>
        <p:sp>
          <p:nvSpPr>
            <p:cNvPr id="7" name="Flowchart: Direct Access Storage 6">
              <a:extLst>
                <a:ext uri="{FF2B5EF4-FFF2-40B4-BE49-F238E27FC236}">
                  <a16:creationId xmlns:a16="http://schemas.microsoft.com/office/drawing/2014/main" id="{77B05C23-691E-F46F-9C72-F23CA14FD874}"/>
                </a:ext>
              </a:extLst>
            </p:cNvPr>
            <p:cNvSpPr/>
            <p:nvPr/>
          </p:nvSpPr>
          <p:spPr>
            <a:xfrm>
              <a:off x="2371725" y="695325"/>
              <a:ext cx="1390650" cy="381000"/>
            </a:xfrm>
            <a:prstGeom prst="flowChartMagneticDrum">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Region</a:t>
              </a:r>
            </a:p>
          </p:txBody>
        </p:sp>
        <p:sp>
          <p:nvSpPr>
            <p:cNvPr id="8" name="Flowchart: Data 7">
              <a:extLst>
                <a:ext uri="{FF2B5EF4-FFF2-40B4-BE49-F238E27FC236}">
                  <a16:creationId xmlns:a16="http://schemas.microsoft.com/office/drawing/2014/main" id="{FF8AA449-2CB6-448E-FD1D-220723C2F81C}"/>
                </a:ext>
              </a:extLst>
            </p:cNvPr>
            <p:cNvSpPr/>
            <p:nvPr/>
          </p:nvSpPr>
          <p:spPr>
            <a:xfrm>
              <a:off x="28575" y="695325"/>
              <a:ext cx="1933575" cy="514350"/>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Click on update</a:t>
              </a:r>
            </a:p>
          </p:txBody>
        </p:sp>
        <p:sp>
          <p:nvSpPr>
            <p:cNvPr id="9" name="Flowchart: Process 8">
              <a:extLst>
                <a:ext uri="{FF2B5EF4-FFF2-40B4-BE49-F238E27FC236}">
                  <a16:creationId xmlns:a16="http://schemas.microsoft.com/office/drawing/2014/main" id="{BE2419E9-375D-A0FF-0D76-EAC152CAA8AA}"/>
                </a:ext>
              </a:extLst>
            </p:cNvPr>
            <p:cNvSpPr/>
            <p:nvPr/>
          </p:nvSpPr>
          <p:spPr>
            <a:xfrm>
              <a:off x="304800" y="1543050"/>
              <a:ext cx="1447800" cy="342900"/>
            </a:xfrm>
            <a:prstGeom prst="flowChartProcess">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Make changes</a:t>
              </a:r>
            </a:p>
          </p:txBody>
        </p:sp>
        <p:sp>
          <p:nvSpPr>
            <p:cNvPr id="10" name="Flowchart: Data 9">
              <a:extLst>
                <a:ext uri="{FF2B5EF4-FFF2-40B4-BE49-F238E27FC236}">
                  <a16:creationId xmlns:a16="http://schemas.microsoft.com/office/drawing/2014/main" id="{09A334CD-F5CE-7A96-841E-710D26D4EA26}"/>
                </a:ext>
              </a:extLst>
            </p:cNvPr>
            <p:cNvSpPr/>
            <p:nvPr/>
          </p:nvSpPr>
          <p:spPr>
            <a:xfrm>
              <a:off x="66675" y="2247900"/>
              <a:ext cx="1933575" cy="514350"/>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Click on update region</a:t>
              </a:r>
            </a:p>
          </p:txBody>
        </p:sp>
        <p:sp>
          <p:nvSpPr>
            <p:cNvPr id="11" name="Flowchart: Process 10">
              <a:extLst>
                <a:ext uri="{FF2B5EF4-FFF2-40B4-BE49-F238E27FC236}">
                  <a16:creationId xmlns:a16="http://schemas.microsoft.com/office/drawing/2014/main" id="{C38DF4C1-F9E1-FF0B-256F-54BEAEF67817}"/>
                </a:ext>
              </a:extLst>
            </p:cNvPr>
            <p:cNvSpPr/>
            <p:nvPr/>
          </p:nvSpPr>
          <p:spPr>
            <a:xfrm>
              <a:off x="333375" y="3086100"/>
              <a:ext cx="1400175" cy="390525"/>
            </a:xfrm>
            <a:prstGeom prst="flowChartProcess">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Update database</a:t>
              </a:r>
            </a:p>
          </p:txBody>
        </p:sp>
        <p:cxnSp>
          <p:nvCxnSpPr>
            <p:cNvPr id="12" name="Straight Arrow Connector 11">
              <a:extLst>
                <a:ext uri="{FF2B5EF4-FFF2-40B4-BE49-F238E27FC236}">
                  <a16:creationId xmlns:a16="http://schemas.microsoft.com/office/drawing/2014/main" id="{9CD84D3A-E2E1-9257-C995-D9F3000AF272}"/>
                </a:ext>
              </a:extLst>
            </p:cNvPr>
            <p:cNvCxnSpPr/>
            <p:nvPr/>
          </p:nvCxnSpPr>
          <p:spPr>
            <a:xfrm>
              <a:off x="1047750" y="390525"/>
              <a:ext cx="0" cy="295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DC37C94-1D19-A359-6B97-801F00689C53}"/>
                </a:ext>
              </a:extLst>
            </p:cNvPr>
            <p:cNvCxnSpPr/>
            <p:nvPr/>
          </p:nvCxnSpPr>
          <p:spPr>
            <a:xfrm>
              <a:off x="1028700" y="1209675"/>
              <a:ext cx="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7B7D8EE-0286-E56C-E1A9-FC1871772DE4}"/>
                </a:ext>
              </a:extLst>
            </p:cNvPr>
            <p:cNvCxnSpPr/>
            <p:nvPr/>
          </p:nvCxnSpPr>
          <p:spPr>
            <a:xfrm>
              <a:off x="1028700" y="1885950"/>
              <a:ext cx="0" cy="352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FF46BCE-EEA3-9F87-23B8-8A004A5AB75C}"/>
                </a:ext>
              </a:extLst>
            </p:cNvPr>
            <p:cNvCxnSpPr/>
            <p:nvPr/>
          </p:nvCxnSpPr>
          <p:spPr>
            <a:xfrm>
              <a:off x="1028700" y="2762250"/>
              <a:ext cx="0" cy="285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Flowchart: Terminator 15">
              <a:extLst>
                <a:ext uri="{FF2B5EF4-FFF2-40B4-BE49-F238E27FC236}">
                  <a16:creationId xmlns:a16="http://schemas.microsoft.com/office/drawing/2014/main" id="{62EAB026-4601-C777-559C-A97B8E2DB487}"/>
                </a:ext>
              </a:extLst>
            </p:cNvPr>
            <p:cNvSpPr/>
            <p:nvPr/>
          </p:nvSpPr>
          <p:spPr>
            <a:xfrm>
              <a:off x="495300" y="4686300"/>
              <a:ext cx="1114425" cy="438150"/>
            </a:xfrm>
            <a:prstGeom prst="flowChartTerminator">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Stop</a:t>
              </a:r>
            </a:p>
          </p:txBody>
        </p:sp>
        <p:cxnSp>
          <p:nvCxnSpPr>
            <p:cNvPr id="17" name="Straight Arrow Connector 16">
              <a:extLst>
                <a:ext uri="{FF2B5EF4-FFF2-40B4-BE49-F238E27FC236}">
                  <a16:creationId xmlns:a16="http://schemas.microsoft.com/office/drawing/2014/main" id="{E4068F89-638C-4ADA-ABBD-8726FAB963ED}"/>
                </a:ext>
              </a:extLst>
            </p:cNvPr>
            <p:cNvCxnSpPr/>
            <p:nvPr/>
          </p:nvCxnSpPr>
          <p:spPr>
            <a:xfrm>
              <a:off x="1038225" y="4343400"/>
              <a:ext cx="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2B32C0F-BA3A-E989-574A-F99A2AD4C861}"/>
                </a:ext>
              </a:extLst>
            </p:cNvPr>
            <p:cNvCxnSpPr/>
            <p:nvPr/>
          </p:nvCxnSpPr>
          <p:spPr>
            <a:xfrm>
              <a:off x="1733550" y="3228975"/>
              <a:ext cx="1266825"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81D4DC5-C4FA-763C-F8A0-7DEA0FD61121}"/>
                </a:ext>
              </a:extLst>
            </p:cNvPr>
            <p:cNvCxnSpPr/>
            <p:nvPr/>
          </p:nvCxnSpPr>
          <p:spPr>
            <a:xfrm flipV="1">
              <a:off x="3000375" y="1085850"/>
              <a:ext cx="0" cy="2138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Data 19">
              <a:extLst>
                <a:ext uri="{FF2B5EF4-FFF2-40B4-BE49-F238E27FC236}">
                  <a16:creationId xmlns:a16="http://schemas.microsoft.com/office/drawing/2014/main" id="{97A64051-9328-5708-0AF8-2636CEEA9D6D}"/>
                </a:ext>
              </a:extLst>
            </p:cNvPr>
            <p:cNvSpPr/>
            <p:nvPr/>
          </p:nvSpPr>
          <p:spPr>
            <a:xfrm>
              <a:off x="0" y="3829050"/>
              <a:ext cx="2019300" cy="514350"/>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Show successful message</a:t>
              </a:r>
            </a:p>
          </p:txBody>
        </p:sp>
        <p:cxnSp>
          <p:nvCxnSpPr>
            <p:cNvPr id="21" name="Straight Arrow Connector 20">
              <a:extLst>
                <a:ext uri="{FF2B5EF4-FFF2-40B4-BE49-F238E27FC236}">
                  <a16:creationId xmlns:a16="http://schemas.microsoft.com/office/drawing/2014/main" id="{FF0EFB65-EB58-25F6-269F-F9988F2B5B49}"/>
                </a:ext>
              </a:extLst>
            </p:cNvPr>
            <p:cNvCxnSpPr/>
            <p:nvPr/>
          </p:nvCxnSpPr>
          <p:spPr>
            <a:xfrm>
              <a:off x="1009650" y="3476625"/>
              <a:ext cx="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23428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B10C-1EB3-2512-171E-74A60979C73A}"/>
              </a:ext>
            </a:extLst>
          </p:cNvPr>
          <p:cNvSpPr>
            <a:spLocks noGrp="1"/>
          </p:cNvSpPr>
          <p:nvPr>
            <p:ph type="title"/>
          </p:nvPr>
        </p:nvSpPr>
        <p:spPr>
          <a:xfrm>
            <a:off x="1141412" y="0"/>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Active/Inactive</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924730D7-794F-C659-DE75-613F4490463E}"/>
              </a:ext>
            </a:extLst>
          </p:cNvPr>
          <p:cNvSpPr>
            <a:spLocks noGrp="1"/>
          </p:cNvSpPr>
          <p:nvPr>
            <p:ph type="sldNum" sz="quarter" idx="12"/>
          </p:nvPr>
        </p:nvSpPr>
        <p:spPr/>
        <p:txBody>
          <a:bodyPr/>
          <a:lstStyle/>
          <a:p>
            <a:fld id="{B6C1CDFA-4539-4CAB-9CA5-578801A8D1B3}" type="slidenum">
              <a:rPr lang="en-IN" smtClean="0"/>
              <a:pPr/>
              <a:t>32</a:t>
            </a:fld>
            <a:endParaRPr lang="en-IN"/>
          </a:p>
        </p:txBody>
      </p:sp>
      <p:sp>
        <p:nvSpPr>
          <p:cNvPr id="6" name="TextBox 5">
            <a:extLst>
              <a:ext uri="{FF2B5EF4-FFF2-40B4-BE49-F238E27FC236}">
                <a16:creationId xmlns:a16="http://schemas.microsoft.com/office/drawing/2014/main" id="{ED5DF701-1E8A-AD2E-E576-A675F25E88BE}"/>
              </a:ext>
            </a:extLst>
          </p:cNvPr>
          <p:cNvSpPr txBox="1"/>
          <p:nvPr/>
        </p:nvSpPr>
        <p:spPr>
          <a:xfrm>
            <a:off x="1604682" y="994753"/>
            <a:ext cx="6822141" cy="5028556"/>
          </a:xfrm>
          <a:prstGeom prst="rect">
            <a:avLst/>
          </a:prstGeom>
          <a:noFill/>
        </p:spPr>
        <p:txBody>
          <a:bodyPr wrap="square">
            <a:spAutoFit/>
          </a:bodyPr>
          <a:lstStyle/>
          <a:p>
            <a:pPr marL="0" marR="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Step1: Start</a:t>
            </a:r>
          </a:p>
          <a:p>
            <a:pPr marL="36576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Step2:CLICK on active/inactive button</a:t>
            </a:r>
          </a:p>
          <a:p>
            <a:pPr marL="36576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Step3: IF active THEN</a:t>
            </a:r>
          </a:p>
          <a:p>
            <a:pPr marL="36576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UPDATE region table SET status as active</a:t>
            </a:r>
          </a:p>
          <a:p>
            <a:pPr marL="36576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ELSE IF inactive THEN</a:t>
            </a:r>
          </a:p>
          <a:p>
            <a:pPr marL="36576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UPDATE region table SET status as active</a:t>
            </a:r>
          </a:p>
          <a:p>
            <a:pPr marL="36576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Step4: DISPLAY message as region status has been changed</a:t>
            </a:r>
          </a:p>
          <a:p>
            <a:pPr marL="36576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Step5: END</a:t>
            </a:r>
          </a:p>
        </p:txBody>
      </p:sp>
    </p:spTree>
    <p:extLst>
      <p:ext uri="{BB962C8B-B14F-4D97-AF65-F5344CB8AC3E}">
        <p14:creationId xmlns:p14="http://schemas.microsoft.com/office/powerpoint/2010/main" val="2048241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1720-27B6-B125-EBC3-96EB4501E03B}"/>
              </a:ext>
            </a:extLst>
          </p:cNvPr>
          <p:cNvSpPr>
            <a:spLocks noGrp="1"/>
          </p:cNvSpPr>
          <p:nvPr>
            <p:ph type="title"/>
          </p:nvPr>
        </p:nvSpPr>
        <p:spPr>
          <a:xfrm>
            <a:off x="1141412" y="-14404"/>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View feedback</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F179CF2C-9858-B256-A7A2-6349289BE077}"/>
              </a:ext>
            </a:extLst>
          </p:cNvPr>
          <p:cNvSpPr>
            <a:spLocks noGrp="1"/>
          </p:cNvSpPr>
          <p:nvPr>
            <p:ph type="sldNum" sz="quarter" idx="12"/>
          </p:nvPr>
        </p:nvSpPr>
        <p:spPr/>
        <p:txBody>
          <a:bodyPr/>
          <a:lstStyle/>
          <a:p>
            <a:fld id="{B6C1CDFA-4539-4CAB-9CA5-578801A8D1B3}" type="slidenum">
              <a:rPr lang="en-IN" smtClean="0"/>
              <a:pPr/>
              <a:t>33</a:t>
            </a:fld>
            <a:endParaRPr lang="en-IN"/>
          </a:p>
        </p:txBody>
      </p:sp>
      <p:pic>
        <p:nvPicPr>
          <p:cNvPr id="3" name="Picture 2">
            <a:extLst>
              <a:ext uri="{FF2B5EF4-FFF2-40B4-BE49-F238E27FC236}">
                <a16:creationId xmlns:a16="http://schemas.microsoft.com/office/drawing/2014/main" id="{40CC9B99-A216-BFBB-7B2E-B8E895961909}"/>
              </a:ext>
            </a:extLst>
          </p:cNvPr>
          <p:cNvPicPr>
            <a:picLocks noChangeAspect="1"/>
          </p:cNvPicPr>
          <p:nvPr/>
        </p:nvPicPr>
        <p:blipFill>
          <a:blip r:embed="rId2"/>
          <a:stretch>
            <a:fillRect/>
          </a:stretch>
        </p:blipFill>
        <p:spPr>
          <a:xfrm>
            <a:off x="2148577" y="2100424"/>
            <a:ext cx="7891668" cy="2504289"/>
          </a:xfrm>
          <a:prstGeom prst="rect">
            <a:avLst/>
          </a:prstGeom>
        </p:spPr>
      </p:pic>
    </p:spTree>
    <p:extLst>
      <p:ext uri="{BB962C8B-B14F-4D97-AF65-F5344CB8AC3E}">
        <p14:creationId xmlns:p14="http://schemas.microsoft.com/office/powerpoint/2010/main" val="268834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F5FE-DDFB-198D-474A-1C5669FB1AB7}"/>
              </a:ext>
            </a:extLst>
          </p:cNvPr>
          <p:cNvSpPr>
            <a:spLocks noGrp="1"/>
          </p:cNvSpPr>
          <p:nvPr>
            <p:ph type="title"/>
          </p:nvPr>
        </p:nvSpPr>
        <p:spPr>
          <a:xfrm>
            <a:off x="1141412" y="80636"/>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Dealer</a:t>
            </a:r>
            <a:b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br>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Pending orders</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837DED30-905E-5702-6BFA-8DA51F33A70B}"/>
              </a:ext>
            </a:extLst>
          </p:cNvPr>
          <p:cNvSpPr>
            <a:spLocks noGrp="1"/>
          </p:cNvSpPr>
          <p:nvPr>
            <p:ph type="sldNum" sz="quarter" idx="12"/>
          </p:nvPr>
        </p:nvSpPr>
        <p:spPr/>
        <p:txBody>
          <a:bodyPr/>
          <a:lstStyle/>
          <a:p>
            <a:fld id="{B6C1CDFA-4539-4CAB-9CA5-578801A8D1B3}" type="slidenum">
              <a:rPr lang="en-IN" smtClean="0"/>
              <a:pPr/>
              <a:t>34</a:t>
            </a:fld>
            <a:endParaRPr lang="en-IN"/>
          </a:p>
        </p:txBody>
      </p:sp>
      <p:sp>
        <p:nvSpPr>
          <p:cNvPr id="6" name="TextBox 5">
            <a:extLst>
              <a:ext uri="{FF2B5EF4-FFF2-40B4-BE49-F238E27FC236}">
                <a16:creationId xmlns:a16="http://schemas.microsoft.com/office/drawing/2014/main" id="{0525C27D-BFD5-7D09-4490-01F5771FC9B6}"/>
              </a:ext>
            </a:extLst>
          </p:cNvPr>
          <p:cNvSpPr txBox="1"/>
          <p:nvPr/>
        </p:nvSpPr>
        <p:spPr>
          <a:xfrm>
            <a:off x="1743635" y="2295688"/>
            <a:ext cx="7158318" cy="2031325"/>
          </a:xfrm>
          <a:prstGeom prst="rect">
            <a:avLst/>
          </a:prstGeom>
          <a:noFill/>
        </p:spPr>
        <p:txBody>
          <a:bodyPr wrap="square">
            <a:spAutoFit/>
          </a:bodyPr>
          <a:lstStyle/>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Step1: start</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Step2: CLICK on pending order</a:t>
            </a:r>
          </a:p>
          <a:p>
            <a:pPr marL="2286000" marR="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Step3: retrieve orders where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dealer_id</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in order table and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order_status</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is pending.</a:t>
            </a:r>
          </a:p>
          <a:p>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rPr>
              <a:t>					Step4: DISPLAY orders with generate bill button</a:t>
            </a:r>
            <a:endPar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92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4684-7F2B-D008-3C2B-085B978AB8F6}"/>
              </a:ext>
            </a:extLst>
          </p:cNvPr>
          <p:cNvSpPr>
            <a:spLocks noGrp="1"/>
          </p:cNvSpPr>
          <p:nvPr>
            <p:ph type="title"/>
          </p:nvPr>
        </p:nvSpPr>
        <p:spPr>
          <a:xfrm>
            <a:off x="1141412" y="215106"/>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Previous orders</a:t>
            </a:r>
            <a:b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1E51D413-C64C-2EC7-4995-70A8E641CDC4}"/>
              </a:ext>
            </a:extLst>
          </p:cNvPr>
          <p:cNvSpPr>
            <a:spLocks noGrp="1"/>
          </p:cNvSpPr>
          <p:nvPr>
            <p:ph type="sldNum" sz="quarter" idx="12"/>
          </p:nvPr>
        </p:nvSpPr>
        <p:spPr/>
        <p:txBody>
          <a:bodyPr/>
          <a:lstStyle/>
          <a:p>
            <a:fld id="{B6C1CDFA-4539-4CAB-9CA5-578801A8D1B3}" type="slidenum">
              <a:rPr lang="en-IN" smtClean="0"/>
              <a:pPr/>
              <a:t>35</a:t>
            </a:fld>
            <a:endParaRPr lang="en-IN"/>
          </a:p>
        </p:txBody>
      </p:sp>
      <p:sp>
        <p:nvSpPr>
          <p:cNvPr id="6" name="TextBox 5">
            <a:extLst>
              <a:ext uri="{FF2B5EF4-FFF2-40B4-BE49-F238E27FC236}">
                <a16:creationId xmlns:a16="http://schemas.microsoft.com/office/drawing/2014/main" id="{B84A2EE7-51C4-E0BF-4B43-7E72498AD0C0}"/>
              </a:ext>
            </a:extLst>
          </p:cNvPr>
          <p:cNvSpPr txBox="1"/>
          <p:nvPr/>
        </p:nvSpPr>
        <p:spPr>
          <a:xfrm>
            <a:off x="1761565" y="1545374"/>
            <a:ext cx="7490012" cy="3366563"/>
          </a:xfrm>
          <a:prstGeom prst="rect">
            <a:avLst/>
          </a:prstGeom>
          <a:noFill/>
        </p:spPr>
        <p:txBody>
          <a:bodyPr wrap="square">
            <a:spAutoFit/>
          </a:bodyPr>
          <a:lstStyle/>
          <a:p>
            <a:pPr marL="2286000" marR="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Step1: Start</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Step2: CLICK on previous order</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Step3: retrieve order where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order_status</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is 	processed 	in order table</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Step4: retrieve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order_id</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where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order_id</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in order 	table</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Step5: DISPLAY orders.</a:t>
            </a:r>
          </a:p>
          <a:p>
            <a:pPr marL="18288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Step6: END</a:t>
            </a:r>
          </a:p>
          <a:p>
            <a:pPr marL="0" marR="0">
              <a:lnSpc>
                <a:spcPct val="150000"/>
              </a:lnSpc>
              <a:spcBef>
                <a:spcPts val="0"/>
              </a:spcBef>
              <a:spcAft>
                <a:spcPts val="0"/>
              </a:spcAft>
            </a:pPr>
            <a:r>
              <a:rPr lang="en-US" sz="1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2726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E4A5-095F-F7EC-90D4-00014CFB0EEB}"/>
              </a:ext>
            </a:extLst>
          </p:cNvPr>
          <p:cNvSpPr>
            <a:spLocks noGrp="1"/>
          </p:cNvSpPr>
          <p:nvPr>
            <p:ph type="title"/>
          </p:nvPr>
        </p:nvSpPr>
        <p:spPr>
          <a:xfrm>
            <a:off x="1141412" y="80682"/>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Bill Generation</a:t>
            </a:r>
            <a:b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51D4892A-F56F-0ACF-282C-48644B51C85D}"/>
              </a:ext>
            </a:extLst>
          </p:cNvPr>
          <p:cNvSpPr>
            <a:spLocks noGrp="1"/>
          </p:cNvSpPr>
          <p:nvPr>
            <p:ph type="sldNum" sz="quarter" idx="12"/>
          </p:nvPr>
        </p:nvSpPr>
        <p:spPr/>
        <p:txBody>
          <a:bodyPr/>
          <a:lstStyle/>
          <a:p>
            <a:fld id="{B6C1CDFA-4539-4CAB-9CA5-578801A8D1B3}" type="slidenum">
              <a:rPr lang="en-IN" smtClean="0"/>
              <a:pPr/>
              <a:t>36</a:t>
            </a:fld>
            <a:endParaRPr lang="en-IN"/>
          </a:p>
        </p:txBody>
      </p:sp>
      <p:pic>
        <p:nvPicPr>
          <p:cNvPr id="3" name="Picture 2">
            <a:extLst>
              <a:ext uri="{FF2B5EF4-FFF2-40B4-BE49-F238E27FC236}">
                <a16:creationId xmlns:a16="http://schemas.microsoft.com/office/drawing/2014/main" id="{915687FB-9435-F3C8-6869-8C6BFB3D36C0}"/>
              </a:ext>
            </a:extLst>
          </p:cNvPr>
          <p:cNvPicPr>
            <a:picLocks noChangeAspect="1"/>
          </p:cNvPicPr>
          <p:nvPr/>
        </p:nvPicPr>
        <p:blipFill>
          <a:blip r:embed="rId2"/>
          <a:stretch>
            <a:fillRect/>
          </a:stretch>
        </p:blipFill>
        <p:spPr>
          <a:xfrm>
            <a:off x="1540684" y="1750276"/>
            <a:ext cx="9110631" cy="3036877"/>
          </a:xfrm>
          <a:prstGeom prst="rect">
            <a:avLst/>
          </a:prstGeom>
        </p:spPr>
      </p:pic>
    </p:spTree>
    <p:extLst>
      <p:ext uri="{BB962C8B-B14F-4D97-AF65-F5344CB8AC3E}">
        <p14:creationId xmlns:p14="http://schemas.microsoft.com/office/powerpoint/2010/main" val="247655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3AE4-8B06-9594-28F7-2CE39F565F25}"/>
              </a:ext>
            </a:extLst>
          </p:cNvPr>
          <p:cNvSpPr>
            <a:spLocks noGrp="1"/>
          </p:cNvSpPr>
          <p:nvPr>
            <p:ph type="title"/>
          </p:nvPr>
        </p:nvSpPr>
        <p:spPr/>
        <p:txBody>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Customer</a:t>
            </a:r>
            <a:b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Modify cart</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44CF94D4-4989-2DFB-CE7A-37EDAAD45D2A}"/>
              </a:ext>
            </a:extLst>
          </p:cNvPr>
          <p:cNvSpPr>
            <a:spLocks noGrp="1"/>
          </p:cNvSpPr>
          <p:nvPr>
            <p:ph type="sldNum" sz="quarter" idx="12"/>
          </p:nvPr>
        </p:nvSpPr>
        <p:spPr/>
        <p:txBody>
          <a:bodyPr/>
          <a:lstStyle/>
          <a:p>
            <a:fld id="{B6C1CDFA-4539-4CAB-9CA5-578801A8D1B3}" type="slidenum">
              <a:rPr lang="en-IN" smtClean="0"/>
              <a:pPr/>
              <a:t>37</a:t>
            </a:fld>
            <a:endParaRPr lang="en-IN"/>
          </a:p>
        </p:txBody>
      </p:sp>
      <p:sp>
        <p:nvSpPr>
          <p:cNvPr id="6" name="TextBox 5">
            <a:extLst>
              <a:ext uri="{FF2B5EF4-FFF2-40B4-BE49-F238E27FC236}">
                <a16:creationId xmlns:a16="http://schemas.microsoft.com/office/drawing/2014/main" id="{9D29BC70-54DA-DF00-354A-9DC2FBCFC82B}"/>
              </a:ext>
            </a:extLst>
          </p:cNvPr>
          <p:cNvSpPr txBox="1"/>
          <p:nvPr/>
        </p:nvSpPr>
        <p:spPr>
          <a:xfrm>
            <a:off x="1420904" y="1475903"/>
            <a:ext cx="7382435" cy="5028556"/>
          </a:xfrm>
          <a:prstGeom prst="rect">
            <a:avLst/>
          </a:prstGeom>
          <a:noFill/>
        </p:spPr>
        <p:txBody>
          <a:bodyPr wrap="square">
            <a:spAutoFit/>
          </a:bodyPr>
          <a:lstStyle/>
          <a:p>
            <a:pPr marL="27432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Step1: start</a:t>
            </a:r>
          </a:p>
          <a:p>
            <a:pPr marL="27432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Step2: CLICK on add to cart button</a:t>
            </a:r>
          </a:p>
          <a:p>
            <a:pPr marL="27432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Step3: retrieve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product_id</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from</a:t>
            </a:r>
          </a:p>
          <a:p>
            <a:pPr marL="2743200" marR="0" indent="457200">
              <a:lnSpc>
                <a:spcPct val="150000"/>
              </a:lnSpc>
              <a:spcBef>
                <a:spcPts val="0"/>
              </a:spcBef>
              <a:spcAft>
                <a:spcPts val="0"/>
              </a:spcAft>
              <a:tabLst>
                <a:tab pos="3657600" algn="l"/>
              </a:tabLs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product table</a:t>
            </a:r>
          </a:p>
          <a:p>
            <a:pPr marL="27432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Step4: retrieve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customer_id</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from</a:t>
            </a:r>
          </a:p>
          <a:p>
            <a:pPr marL="27432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customer table</a:t>
            </a:r>
          </a:p>
          <a:p>
            <a:pPr marL="27432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Step5: store to cart table</a:t>
            </a:r>
          </a:p>
          <a:p>
            <a:pPr marL="27432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Step6: CLICK on cart </a:t>
            </a:r>
          </a:p>
          <a:p>
            <a:pPr marL="27432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Step7: retrieve details from cart table</a:t>
            </a:r>
          </a:p>
          <a:p>
            <a:pPr marL="27432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Step8: SET quantity by increasing or\</a:t>
            </a:r>
          </a:p>
          <a:p>
            <a:pPr marL="27432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decreasing</a:t>
            </a:r>
          </a:p>
          <a:p>
            <a:pPr marL="2743200" marR="0" indent="45720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Step9: store quantity to cart table</a:t>
            </a:r>
          </a:p>
        </p:txBody>
      </p:sp>
    </p:spTree>
    <p:extLst>
      <p:ext uri="{BB962C8B-B14F-4D97-AF65-F5344CB8AC3E}">
        <p14:creationId xmlns:p14="http://schemas.microsoft.com/office/powerpoint/2010/main" val="2214388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E0AF-BB73-67EC-2566-5C2D62407689}"/>
              </a:ext>
            </a:extLst>
          </p:cNvPr>
          <p:cNvSpPr>
            <a:spLocks noGrp="1"/>
          </p:cNvSpPr>
          <p:nvPr>
            <p:ph type="title"/>
          </p:nvPr>
        </p:nvSpPr>
        <p:spPr>
          <a:xfrm>
            <a:off x="1128713" y="-20707"/>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Place order</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E83B2B98-681F-BCE4-BCF9-9664724798C8}"/>
              </a:ext>
            </a:extLst>
          </p:cNvPr>
          <p:cNvSpPr>
            <a:spLocks noGrp="1"/>
          </p:cNvSpPr>
          <p:nvPr>
            <p:ph type="sldNum" sz="quarter" idx="12"/>
          </p:nvPr>
        </p:nvSpPr>
        <p:spPr/>
        <p:txBody>
          <a:bodyPr/>
          <a:lstStyle/>
          <a:p>
            <a:fld id="{B6C1CDFA-4539-4CAB-9CA5-578801A8D1B3}" type="slidenum">
              <a:rPr lang="en-IN" smtClean="0"/>
              <a:pPr/>
              <a:t>38</a:t>
            </a:fld>
            <a:endParaRPr lang="en-IN"/>
          </a:p>
        </p:txBody>
      </p:sp>
      <p:grpSp>
        <p:nvGrpSpPr>
          <p:cNvPr id="5" name="Group 4">
            <a:extLst>
              <a:ext uri="{FF2B5EF4-FFF2-40B4-BE49-F238E27FC236}">
                <a16:creationId xmlns:a16="http://schemas.microsoft.com/office/drawing/2014/main" id="{C43FF798-939C-7DBB-551C-C9CCBE3F4F1C}"/>
              </a:ext>
            </a:extLst>
          </p:cNvPr>
          <p:cNvGrpSpPr/>
          <p:nvPr/>
        </p:nvGrpSpPr>
        <p:grpSpPr>
          <a:xfrm>
            <a:off x="2716306" y="1066800"/>
            <a:ext cx="6804212" cy="5624793"/>
            <a:chOff x="0" y="0"/>
            <a:chExt cx="5972175" cy="5467350"/>
          </a:xfrm>
        </p:grpSpPr>
        <p:sp>
          <p:nvSpPr>
            <p:cNvPr id="6" name="Flowchart: Terminator 5">
              <a:extLst>
                <a:ext uri="{FF2B5EF4-FFF2-40B4-BE49-F238E27FC236}">
                  <a16:creationId xmlns:a16="http://schemas.microsoft.com/office/drawing/2014/main" id="{384DC96A-3F8C-D1CE-706D-5EEBA921CD3C}"/>
                </a:ext>
              </a:extLst>
            </p:cNvPr>
            <p:cNvSpPr/>
            <p:nvPr/>
          </p:nvSpPr>
          <p:spPr>
            <a:xfrm>
              <a:off x="2505075" y="0"/>
              <a:ext cx="962025" cy="381000"/>
            </a:xfrm>
            <a:prstGeom prst="flowChartTerminator">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Start</a:t>
              </a:r>
            </a:p>
          </p:txBody>
        </p:sp>
        <p:sp>
          <p:nvSpPr>
            <p:cNvPr id="7" name="Flowchart: Data 6">
              <a:extLst>
                <a:ext uri="{FF2B5EF4-FFF2-40B4-BE49-F238E27FC236}">
                  <a16:creationId xmlns:a16="http://schemas.microsoft.com/office/drawing/2014/main" id="{29E00701-9B7D-EF68-3274-215BC199B588}"/>
                </a:ext>
              </a:extLst>
            </p:cNvPr>
            <p:cNvSpPr/>
            <p:nvPr/>
          </p:nvSpPr>
          <p:spPr>
            <a:xfrm>
              <a:off x="2152650" y="847725"/>
              <a:ext cx="1590675" cy="514350"/>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Click on Place order</a:t>
              </a:r>
            </a:p>
          </p:txBody>
        </p:sp>
        <p:sp>
          <p:nvSpPr>
            <p:cNvPr id="8" name="Flowchart: Direct Access Storage 7">
              <a:extLst>
                <a:ext uri="{FF2B5EF4-FFF2-40B4-BE49-F238E27FC236}">
                  <a16:creationId xmlns:a16="http://schemas.microsoft.com/office/drawing/2014/main" id="{54C26E4C-6163-F1D0-B91F-151CEA42FB7F}"/>
                </a:ext>
              </a:extLst>
            </p:cNvPr>
            <p:cNvSpPr/>
            <p:nvPr/>
          </p:nvSpPr>
          <p:spPr>
            <a:xfrm>
              <a:off x="4667250" y="1724025"/>
              <a:ext cx="1304925" cy="485775"/>
            </a:xfrm>
            <a:prstGeom prst="flowChartMagneticDrum">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Cart</a:t>
              </a:r>
            </a:p>
          </p:txBody>
        </p:sp>
        <p:sp>
          <p:nvSpPr>
            <p:cNvPr id="9" name="Flowchart: Direct Access Storage 8">
              <a:extLst>
                <a:ext uri="{FF2B5EF4-FFF2-40B4-BE49-F238E27FC236}">
                  <a16:creationId xmlns:a16="http://schemas.microsoft.com/office/drawing/2014/main" id="{9919DF5F-C007-AB18-28FB-6485DB230002}"/>
                </a:ext>
              </a:extLst>
            </p:cNvPr>
            <p:cNvSpPr/>
            <p:nvPr/>
          </p:nvSpPr>
          <p:spPr>
            <a:xfrm>
              <a:off x="4552950" y="3362325"/>
              <a:ext cx="1304925" cy="485775"/>
            </a:xfrm>
            <a:prstGeom prst="flowChartMagneticDrum">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Order</a:t>
              </a:r>
            </a:p>
          </p:txBody>
        </p:sp>
        <p:sp>
          <p:nvSpPr>
            <p:cNvPr id="10" name="Flowchart: Direct Access Storage 9">
              <a:extLst>
                <a:ext uri="{FF2B5EF4-FFF2-40B4-BE49-F238E27FC236}">
                  <a16:creationId xmlns:a16="http://schemas.microsoft.com/office/drawing/2014/main" id="{E9AD44F1-CBE8-9753-3767-57D435135642}"/>
                </a:ext>
              </a:extLst>
            </p:cNvPr>
            <p:cNvSpPr/>
            <p:nvPr/>
          </p:nvSpPr>
          <p:spPr>
            <a:xfrm>
              <a:off x="0" y="3352800"/>
              <a:ext cx="1304925" cy="485775"/>
            </a:xfrm>
            <a:prstGeom prst="flowChartMagneticDrum">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Order details</a:t>
              </a:r>
            </a:p>
          </p:txBody>
        </p:sp>
        <p:sp>
          <p:nvSpPr>
            <p:cNvPr id="11" name="Flowchart: Process 10">
              <a:extLst>
                <a:ext uri="{FF2B5EF4-FFF2-40B4-BE49-F238E27FC236}">
                  <a16:creationId xmlns:a16="http://schemas.microsoft.com/office/drawing/2014/main" id="{E0B84563-F2B6-F011-2C76-C356B7BA1FCB}"/>
                </a:ext>
              </a:extLst>
            </p:cNvPr>
            <p:cNvSpPr/>
            <p:nvPr/>
          </p:nvSpPr>
          <p:spPr>
            <a:xfrm>
              <a:off x="2209800" y="1743075"/>
              <a:ext cx="1438275" cy="457200"/>
            </a:xfrm>
            <a:prstGeom prst="flowChartProcess">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Retrieve details from cart</a:t>
              </a:r>
            </a:p>
          </p:txBody>
        </p:sp>
        <p:sp>
          <p:nvSpPr>
            <p:cNvPr id="12" name="Flowchart: Process 11">
              <a:extLst>
                <a:ext uri="{FF2B5EF4-FFF2-40B4-BE49-F238E27FC236}">
                  <a16:creationId xmlns:a16="http://schemas.microsoft.com/office/drawing/2014/main" id="{362702F7-7604-82EC-E4EB-CEDD014F2271}"/>
                </a:ext>
              </a:extLst>
            </p:cNvPr>
            <p:cNvSpPr/>
            <p:nvPr/>
          </p:nvSpPr>
          <p:spPr>
            <a:xfrm>
              <a:off x="2209800" y="2543175"/>
              <a:ext cx="1476375" cy="419100"/>
            </a:xfrm>
            <a:prstGeom prst="flowChartProcess">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Generate order id</a:t>
              </a:r>
            </a:p>
          </p:txBody>
        </p:sp>
        <p:sp>
          <p:nvSpPr>
            <p:cNvPr id="13" name="Flowchart: Process 12">
              <a:extLst>
                <a:ext uri="{FF2B5EF4-FFF2-40B4-BE49-F238E27FC236}">
                  <a16:creationId xmlns:a16="http://schemas.microsoft.com/office/drawing/2014/main" id="{F8DA1903-1DDC-2C18-9D90-7773B4C3ED73}"/>
                </a:ext>
              </a:extLst>
            </p:cNvPr>
            <p:cNvSpPr/>
            <p:nvPr/>
          </p:nvSpPr>
          <p:spPr>
            <a:xfrm>
              <a:off x="2209800" y="3400425"/>
              <a:ext cx="1571625" cy="409575"/>
            </a:xfrm>
            <a:prstGeom prst="flowChartProcess">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Store to database</a:t>
              </a:r>
            </a:p>
          </p:txBody>
        </p:sp>
        <p:sp>
          <p:nvSpPr>
            <p:cNvPr id="14" name="Flowchart: Data 13">
              <a:extLst>
                <a:ext uri="{FF2B5EF4-FFF2-40B4-BE49-F238E27FC236}">
                  <a16:creationId xmlns:a16="http://schemas.microsoft.com/office/drawing/2014/main" id="{8B661BE8-9A51-DF3A-630F-4DA20B5DBDF9}"/>
                </a:ext>
              </a:extLst>
            </p:cNvPr>
            <p:cNvSpPr/>
            <p:nvPr/>
          </p:nvSpPr>
          <p:spPr>
            <a:xfrm>
              <a:off x="1943100" y="4105275"/>
              <a:ext cx="1933575" cy="647700"/>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Order placed successfully message</a:t>
              </a:r>
            </a:p>
          </p:txBody>
        </p:sp>
        <p:sp>
          <p:nvSpPr>
            <p:cNvPr id="15" name="Flowchart: Terminator 14">
              <a:extLst>
                <a:ext uri="{FF2B5EF4-FFF2-40B4-BE49-F238E27FC236}">
                  <a16:creationId xmlns:a16="http://schemas.microsoft.com/office/drawing/2014/main" id="{91D25FB0-9CA6-283F-1621-EF97E7E79261}"/>
                </a:ext>
              </a:extLst>
            </p:cNvPr>
            <p:cNvSpPr/>
            <p:nvPr/>
          </p:nvSpPr>
          <p:spPr>
            <a:xfrm>
              <a:off x="2447925" y="5067300"/>
              <a:ext cx="962025" cy="400050"/>
            </a:xfrm>
            <a:prstGeom prst="flowChartTerminator">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Stop</a:t>
              </a:r>
            </a:p>
          </p:txBody>
        </p:sp>
        <p:cxnSp>
          <p:nvCxnSpPr>
            <p:cNvPr id="16" name="Straight Arrow Connector 15">
              <a:extLst>
                <a:ext uri="{FF2B5EF4-FFF2-40B4-BE49-F238E27FC236}">
                  <a16:creationId xmlns:a16="http://schemas.microsoft.com/office/drawing/2014/main" id="{4365BDE6-C508-B7D2-08E6-161038D7082D}"/>
                </a:ext>
              </a:extLst>
            </p:cNvPr>
            <p:cNvCxnSpPr/>
            <p:nvPr/>
          </p:nvCxnSpPr>
          <p:spPr>
            <a:xfrm flipH="1">
              <a:off x="3657600" y="1962150"/>
              <a:ext cx="1019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E9A0B79-DF6F-9F2A-DBD4-F73343FB6F0B}"/>
                </a:ext>
              </a:extLst>
            </p:cNvPr>
            <p:cNvCxnSpPr/>
            <p:nvPr/>
          </p:nvCxnSpPr>
          <p:spPr>
            <a:xfrm>
              <a:off x="2971800" y="381000"/>
              <a:ext cx="0" cy="4667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F48DFEA-C690-0402-86D9-BA6220D0DB47}"/>
                </a:ext>
              </a:extLst>
            </p:cNvPr>
            <p:cNvCxnSpPr/>
            <p:nvPr/>
          </p:nvCxnSpPr>
          <p:spPr>
            <a:xfrm>
              <a:off x="2943225" y="1371600"/>
              <a:ext cx="0" cy="371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F16E4DF-E443-E8E0-4800-C273D65CD13F}"/>
                </a:ext>
              </a:extLst>
            </p:cNvPr>
            <p:cNvCxnSpPr/>
            <p:nvPr/>
          </p:nvCxnSpPr>
          <p:spPr>
            <a:xfrm>
              <a:off x="2924175" y="2200275"/>
              <a:ext cx="0" cy="36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5945573-D06E-F399-F028-E6F6FD0BCD38}"/>
                </a:ext>
              </a:extLst>
            </p:cNvPr>
            <p:cNvCxnSpPr/>
            <p:nvPr/>
          </p:nvCxnSpPr>
          <p:spPr>
            <a:xfrm>
              <a:off x="3781425" y="3590925"/>
              <a:ext cx="7715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404D604-D4C7-B3AF-D28D-E4BD14800407}"/>
                </a:ext>
              </a:extLst>
            </p:cNvPr>
            <p:cNvCxnSpPr/>
            <p:nvPr/>
          </p:nvCxnSpPr>
          <p:spPr>
            <a:xfrm flipH="1">
              <a:off x="1304925" y="3590925"/>
              <a:ext cx="8953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DCA5AC8-1E90-8BF6-2BD5-D9BAD775E124}"/>
                </a:ext>
              </a:extLst>
            </p:cNvPr>
            <p:cNvCxnSpPr/>
            <p:nvPr/>
          </p:nvCxnSpPr>
          <p:spPr>
            <a:xfrm>
              <a:off x="2924175" y="2971800"/>
              <a:ext cx="0" cy="419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1EEEFD0-4669-D217-5F20-2E4EC3E33A84}"/>
                </a:ext>
              </a:extLst>
            </p:cNvPr>
            <p:cNvCxnSpPr/>
            <p:nvPr/>
          </p:nvCxnSpPr>
          <p:spPr>
            <a:xfrm>
              <a:off x="2914650" y="3800475"/>
              <a:ext cx="0" cy="333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BEBE8B3-B6BC-6452-AC53-757D76EC256F}"/>
                </a:ext>
              </a:extLst>
            </p:cNvPr>
            <p:cNvCxnSpPr/>
            <p:nvPr/>
          </p:nvCxnSpPr>
          <p:spPr>
            <a:xfrm>
              <a:off x="2895600" y="4752975"/>
              <a:ext cx="0" cy="333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59103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8C5B-C933-318F-07B7-2A927A760B45}"/>
              </a:ext>
            </a:extLst>
          </p:cNvPr>
          <p:cNvSpPr>
            <a:spLocks noGrp="1"/>
          </p:cNvSpPr>
          <p:nvPr>
            <p:ph type="title"/>
          </p:nvPr>
        </p:nvSpPr>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Previous order</a:t>
            </a:r>
            <a:b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View bill</a:t>
            </a:r>
            <a:b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3CE51FDC-4419-0003-8F96-8DA9BDEF9595}"/>
              </a:ext>
            </a:extLst>
          </p:cNvPr>
          <p:cNvSpPr>
            <a:spLocks noGrp="1"/>
          </p:cNvSpPr>
          <p:nvPr>
            <p:ph type="sldNum" sz="quarter" idx="12"/>
          </p:nvPr>
        </p:nvSpPr>
        <p:spPr/>
        <p:txBody>
          <a:bodyPr/>
          <a:lstStyle/>
          <a:p>
            <a:fld id="{B6C1CDFA-4539-4CAB-9CA5-578801A8D1B3}" type="slidenum">
              <a:rPr lang="en-IN" smtClean="0"/>
              <a:pPr/>
              <a:t>39</a:t>
            </a:fld>
            <a:endParaRPr lang="en-IN"/>
          </a:p>
        </p:txBody>
      </p:sp>
      <p:grpSp>
        <p:nvGrpSpPr>
          <p:cNvPr id="5" name="Group 4">
            <a:extLst>
              <a:ext uri="{FF2B5EF4-FFF2-40B4-BE49-F238E27FC236}">
                <a16:creationId xmlns:a16="http://schemas.microsoft.com/office/drawing/2014/main" id="{D00D5421-5621-55B6-FD85-0962DE02579D}"/>
              </a:ext>
            </a:extLst>
          </p:cNvPr>
          <p:cNvGrpSpPr/>
          <p:nvPr/>
        </p:nvGrpSpPr>
        <p:grpSpPr>
          <a:xfrm>
            <a:off x="4505605" y="1775571"/>
            <a:ext cx="4441172" cy="4197349"/>
            <a:chOff x="0" y="0"/>
            <a:chExt cx="3629025" cy="3486150"/>
          </a:xfrm>
        </p:grpSpPr>
        <p:sp>
          <p:nvSpPr>
            <p:cNvPr id="6" name="Flowchart: Terminator 5">
              <a:extLst>
                <a:ext uri="{FF2B5EF4-FFF2-40B4-BE49-F238E27FC236}">
                  <a16:creationId xmlns:a16="http://schemas.microsoft.com/office/drawing/2014/main" id="{1F7B6773-8701-0F82-9E48-6BE8FF9C15A1}"/>
                </a:ext>
              </a:extLst>
            </p:cNvPr>
            <p:cNvSpPr/>
            <p:nvPr/>
          </p:nvSpPr>
          <p:spPr>
            <a:xfrm>
              <a:off x="504825" y="0"/>
              <a:ext cx="1066800" cy="400050"/>
            </a:xfrm>
            <a:prstGeom prst="flowChartTerminator">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Start</a:t>
              </a:r>
            </a:p>
          </p:txBody>
        </p:sp>
        <p:sp>
          <p:nvSpPr>
            <p:cNvPr id="7" name="Flowchart: Data 6">
              <a:extLst>
                <a:ext uri="{FF2B5EF4-FFF2-40B4-BE49-F238E27FC236}">
                  <a16:creationId xmlns:a16="http://schemas.microsoft.com/office/drawing/2014/main" id="{837C99FA-C148-8C85-623D-D7018878217E}"/>
                </a:ext>
              </a:extLst>
            </p:cNvPr>
            <p:cNvSpPr/>
            <p:nvPr/>
          </p:nvSpPr>
          <p:spPr>
            <a:xfrm>
              <a:off x="180975" y="819150"/>
              <a:ext cx="1699127" cy="476250"/>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Click on view bill</a:t>
              </a:r>
            </a:p>
          </p:txBody>
        </p:sp>
        <p:sp>
          <p:nvSpPr>
            <p:cNvPr id="8" name="Flowchart: Process 7">
              <a:extLst>
                <a:ext uri="{FF2B5EF4-FFF2-40B4-BE49-F238E27FC236}">
                  <a16:creationId xmlns:a16="http://schemas.microsoft.com/office/drawing/2014/main" id="{956BE4C8-A709-E3DB-0375-C0912DCBC0AE}"/>
                </a:ext>
              </a:extLst>
            </p:cNvPr>
            <p:cNvSpPr/>
            <p:nvPr/>
          </p:nvSpPr>
          <p:spPr>
            <a:xfrm>
              <a:off x="247650" y="1647825"/>
              <a:ext cx="1571625" cy="447675"/>
            </a:xfrm>
            <a:prstGeom prst="flowChartProcess">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Retrieve bill from database</a:t>
              </a:r>
            </a:p>
          </p:txBody>
        </p:sp>
        <p:sp>
          <p:nvSpPr>
            <p:cNvPr id="9" name="Flowchart: Direct Access Storage 8">
              <a:extLst>
                <a:ext uri="{FF2B5EF4-FFF2-40B4-BE49-F238E27FC236}">
                  <a16:creationId xmlns:a16="http://schemas.microsoft.com/office/drawing/2014/main" id="{F34137CD-B5AD-13A0-CB10-7371DD2088DA}"/>
                </a:ext>
              </a:extLst>
            </p:cNvPr>
            <p:cNvSpPr/>
            <p:nvPr/>
          </p:nvSpPr>
          <p:spPr>
            <a:xfrm>
              <a:off x="2409825" y="1628775"/>
              <a:ext cx="1219200" cy="476250"/>
            </a:xfrm>
            <a:prstGeom prst="flowChartMagneticDrum">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Bill</a:t>
              </a:r>
            </a:p>
          </p:txBody>
        </p:sp>
        <p:sp>
          <p:nvSpPr>
            <p:cNvPr id="10" name="Flowchart: Data 9">
              <a:extLst>
                <a:ext uri="{FF2B5EF4-FFF2-40B4-BE49-F238E27FC236}">
                  <a16:creationId xmlns:a16="http://schemas.microsoft.com/office/drawing/2014/main" id="{CE5A1CB2-1D38-8220-218F-05944656C9AC}"/>
                </a:ext>
              </a:extLst>
            </p:cNvPr>
            <p:cNvSpPr/>
            <p:nvPr/>
          </p:nvSpPr>
          <p:spPr>
            <a:xfrm>
              <a:off x="0" y="2438400"/>
              <a:ext cx="1873630" cy="371475"/>
            </a:xfrm>
            <a:prstGeom prst="flowChartInputOutput">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Show bill</a:t>
              </a:r>
            </a:p>
          </p:txBody>
        </p:sp>
        <p:sp>
          <p:nvSpPr>
            <p:cNvPr id="11" name="Flowchart: Terminator 10">
              <a:extLst>
                <a:ext uri="{FF2B5EF4-FFF2-40B4-BE49-F238E27FC236}">
                  <a16:creationId xmlns:a16="http://schemas.microsoft.com/office/drawing/2014/main" id="{4D0EB328-F713-50CD-E90F-B0F3D9DB14AD}"/>
                </a:ext>
              </a:extLst>
            </p:cNvPr>
            <p:cNvSpPr/>
            <p:nvPr/>
          </p:nvSpPr>
          <p:spPr>
            <a:xfrm>
              <a:off x="438150" y="3086100"/>
              <a:ext cx="1066800" cy="400050"/>
            </a:xfrm>
            <a:prstGeom prst="flowChartTerminator">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Stop</a:t>
              </a:r>
            </a:p>
          </p:txBody>
        </p:sp>
        <p:cxnSp>
          <p:nvCxnSpPr>
            <p:cNvPr id="12" name="Straight Arrow Connector 11">
              <a:extLst>
                <a:ext uri="{FF2B5EF4-FFF2-40B4-BE49-F238E27FC236}">
                  <a16:creationId xmlns:a16="http://schemas.microsoft.com/office/drawing/2014/main" id="{665D990A-F2B5-A7C0-97C5-930BAFC74612}"/>
                </a:ext>
              </a:extLst>
            </p:cNvPr>
            <p:cNvCxnSpPr/>
            <p:nvPr/>
          </p:nvCxnSpPr>
          <p:spPr>
            <a:xfrm>
              <a:off x="1028700" y="409575"/>
              <a:ext cx="0" cy="419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5D6424B-0E1E-B701-F134-7F87BBBE7CE4}"/>
                </a:ext>
              </a:extLst>
            </p:cNvPr>
            <p:cNvCxnSpPr/>
            <p:nvPr/>
          </p:nvCxnSpPr>
          <p:spPr>
            <a:xfrm>
              <a:off x="1019175" y="1304925"/>
              <a:ext cx="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FCC9E3E-9BA4-FFBE-FEEF-16E96941EE38}"/>
                </a:ext>
              </a:extLst>
            </p:cNvPr>
            <p:cNvCxnSpPr/>
            <p:nvPr/>
          </p:nvCxnSpPr>
          <p:spPr>
            <a:xfrm>
              <a:off x="1019175" y="2095500"/>
              <a:ext cx="0" cy="342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35F2051-8B86-9C16-73C6-834B8E7584E4}"/>
                </a:ext>
              </a:extLst>
            </p:cNvPr>
            <p:cNvCxnSpPr/>
            <p:nvPr/>
          </p:nvCxnSpPr>
          <p:spPr>
            <a:xfrm>
              <a:off x="1009650" y="2819400"/>
              <a:ext cx="0" cy="266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07FEACB-76DD-E983-90ED-6EFAC144BFE4}"/>
                </a:ext>
              </a:extLst>
            </p:cNvPr>
            <p:cNvCxnSpPr/>
            <p:nvPr/>
          </p:nvCxnSpPr>
          <p:spPr>
            <a:xfrm flipH="1">
              <a:off x="1809750" y="1876425"/>
              <a:ext cx="609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3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D56F-A701-00C0-4933-6F40AA40A0C1}"/>
              </a:ext>
            </a:extLst>
          </p:cNvPr>
          <p:cNvSpPr>
            <a:spLocks noGrp="1"/>
          </p:cNvSpPr>
          <p:nvPr>
            <p:ph type="title"/>
          </p:nvPr>
        </p:nvSpPr>
        <p:spPr>
          <a:xfrm>
            <a:off x="1275883" y="268919"/>
            <a:ext cx="9905998" cy="878588"/>
          </a:xfrm>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rPr>
              <a:t>Table Definition</a:t>
            </a:r>
            <a:endParaRPr lang="en-US" sz="2800" dirty="0">
              <a:solidFill>
                <a:schemeClr val="tx2">
                  <a:lumMod val="40000"/>
                  <a:lumOff val="60000"/>
                </a:schemeClr>
              </a:solidFill>
            </a:endParaRPr>
          </a:p>
        </p:txBody>
      </p:sp>
      <p:graphicFrame>
        <p:nvGraphicFramePr>
          <p:cNvPr id="7" name="Content Placeholder 6">
            <a:extLst>
              <a:ext uri="{FF2B5EF4-FFF2-40B4-BE49-F238E27FC236}">
                <a16:creationId xmlns:a16="http://schemas.microsoft.com/office/drawing/2014/main" id="{F73CC5B5-CB83-D4A3-DEEE-5B202643A772}"/>
              </a:ext>
            </a:extLst>
          </p:cNvPr>
          <p:cNvGraphicFramePr>
            <a:graphicFrameLocks noGrp="1"/>
          </p:cNvGraphicFramePr>
          <p:nvPr>
            <p:ph idx="1"/>
            <p:extLst>
              <p:ext uri="{D42A27DB-BD31-4B8C-83A1-F6EECF244321}">
                <p14:modId xmlns:p14="http://schemas.microsoft.com/office/powerpoint/2010/main" val="524352512"/>
              </p:ext>
            </p:extLst>
          </p:nvPr>
        </p:nvGraphicFramePr>
        <p:xfrm>
          <a:off x="1376081" y="1813298"/>
          <a:ext cx="9439837" cy="4168588"/>
        </p:xfrm>
        <a:graphic>
          <a:graphicData uri="http://schemas.openxmlformats.org/drawingml/2006/table">
            <a:tbl>
              <a:tblPr firstRow="1" firstCol="1" bandRow="1">
                <a:tableStyleId>{8799B23B-EC83-4686-B30A-512413B5E67A}</a:tableStyleId>
              </a:tblPr>
              <a:tblGrid>
                <a:gridCol w="1903599">
                  <a:extLst>
                    <a:ext uri="{9D8B030D-6E8A-4147-A177-3AD203B41FA5}">
                      <a16:colId xmlns:a16="http://schemas.microsoft.com/office/drawing/2014/main" val="974502405"/>
                    </a:ext>
                  </a:extLst>
                </a:gridCol>
                <a:gridCol w="1406765">
                  <a:extLst>
                    <a:ext uri="{9D8B030D-6E8A-4147-A177-3AD203B41FA5}">
                      <a16:colId xmlns:a16="http://schemas.microsoft.com/office/drawing/2014/main" val="1267313522"/>
                    </a:ext>
                  </a:extLst>
                </a:gridCol>
                <a:gridCol w="904349">
                  <a:extLst>
                    <a:ext uri="{9D8B030D-6E8A-4147-A177-3AD203B41FA5}">
                      <a16:colId xmlns:a16="http://schemas.microsoft.com/office/drawing/2014/main" val="2736663418"/>
                    </a:ext>
                  </a:extLst>
                </a:gridCol>
                <a:gridCol w="2228493">
                  <a:extLst>
                    <a:ext uri="{9D8B030D-6E8A-4147-A177-3AD203B41FA5}">
                      <a16:colId xmlns:a16="http://schemas.microsoft.com/office/drawing/2014/main" val="2549856037"/>
                    </a:ext>
                  </a:extLst>
                </a:gridCol>
                <a:gridCol w="2996631">
                  <a:extLst>
                    <a:ext uri="{9D8B030D-6E8A-4147-A177-3AD203B41FA5}">
                      <a16:colId xmlns:a16="http://schemas.microsoft.com/office/drawing/2014/main" val="4266174567"/>
                    </a:ext>
                  </a:extLst>
                </a:gridCol>
              </a:tblGrid>
              <a:tr h="340374">
                <a:tc>
                  <a:txBody>
                    <a:bodyPr/>
                    <a:lstStyle/>
                    <a:p>
                      <a:pPr marL="0" marR="0" algn="ctr">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Column name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4342002"/>
                  </a:ext>
                </a:extLst>
              </a:tr>
              <a:tr h="34037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username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User name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887871"/>
                  </a:ext>
                </a:extLst>
              </a:tr>
              <a:tr h="722798">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dealer_id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2328284"/>
                  </a:ext>
                </a:extLst>
              </a:tr>
              <a:tr h="340374">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licence_id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License id of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9267241"/>
                  </a:ext>
                </a:extLst>
              </a:tr>
              <a:tr h="34037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phone_no</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12</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Phone no.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9415058"/>
                  </a:ext>
                </a:extLst>
              </a:tr>
              <a:tr h="34037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address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Address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4646882"/>
                  </a:ext>
                </a:extLst>
              </a:tr>
              <a:tr h="722798">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region_id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Not null (foreign key)</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Region_id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0294754"/>
                  </a:ext>
                </a:extLst>
              </a:tr>
              <a:tr h="34037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status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Status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3141668"/>
                  </a:ext>
                </a:extLst>
              </a:tr>
              <a:tr h="34037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dealer_name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Name of the dealer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0107053"/>
                  </a:ext>
                </a:extLst>
              </a:tr>
              <a:tr h="34037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Password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Password of the dealer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3830527"/>
                  </a:ext>
                </a:extLst>
              </a:tr>
            </a:tbl>
          </a:graphicData>
        </a:graphic>
      </p:graphicFrame>
      <p:sp>
        <p:nvSpPr>
          <p:cNvPr id="4" name="Slide Number Placeholder 3">
            <a:extLst>
              <a:ext uri="{FF2B5EF4-FFF2-40B4-BE49-F238E27FC236}">
                <a16:creationId xmlns:a16="http://schemas.microsoft.com/office/drawing/2014/main" id="{B5706B75-74F3-F694-5821-81BBF5431166}"/>
              </a:ext>
            </a:extLst>
          </p:cNvPr>
          <p:cNvSpPr>
            <a:spLocks noGrp="1"/>
          </p:cNvSpPr>
          <p:nvPr>
            <p:ph type="sldNum" sz="quarter" idx="12"/>
          </p:nvPr>
        </p:nvSpPr>
        <p:spPr>
          <a:xfrm>
            <a:off x="10231498" y="5981886"/>
            <a:ext cx="771089" cy="365125"/>
          </a:xfrm>
        </p:spPr>
        <p:txBody>
          <a:bodyPr/>
          <a:lstStyle/>
          <a:p>
            <a:fld id="{B6C1CDFA-4539-4CAB-9CA5-578801A8D1B3}" type="slidenum">
              <a:rPr lang="en-IN" smtClean="0"/>
              <a:pPr/>
              <a:t>4</a:t>
            </a:fld>
            <a:endParaRPr lang="en-IN"/>
          </a:p>
        </p:txBody>
      </p:sp>
      <p:sp>
        <p:nvSpPr>
          <p:cNvPr id="6" name="TextBox 5">
            <a:extLst>
              <a:ext uri="{FF2B5EF4-FFF2-40B4-BE49-F238E27FC236}">
                <a16:creationId xmlns:a16="http://schemas.microsoft.com/office/drawing/2014/main" id="{3B5DAC3A-E5AC-32BD-BF8E-F7BC94C9A3A8}"/>
              </a:ext>
            </a:extLst>
          </p:cNvPr>
          <p:cNvSpPr txBox="1"/>
          <p:nvPr/>
        </p:nvSpPr>
        <p:spPr>
          <a:xfrm>
            <a:off x="1275883" y="999466"/>
            <a:ext cx="6104964" cy="661207"/>
          </a:xfrm>
          <a:prstGeom prst="rect">
            <a:avLst/>
          </a:prstGeom>
          <a:noFill/>
        </p:spPr>
        <p:txBody>
          <a:bodyPr wrap="square">
            <a:spAutoFit/>
          </a:bodyPr>
          <a:lstStyle/>
          <a:p>
            <a:pPr>
              <a:lnSpc>
                <a:spcPct val="150000"/>
              </a:lnSpc>
            </a:pPr>
            <a:r>
              <a:rPr lang="en-US" sz="2800" dirty="0">
                <a:solidFill>
                  <a:schemeClr val="tx2">
                    <a:lumMod val="40000"/>
                    <a:lumOff val="60000"/>
                  </a:schemeClr>
                </a:solidFill>
                <a:latin typeface="Times New Roman" panose="02020603050405020304" pitchFamily="18" charset="0"/>
                <a:cs typeface="Times New Roman" panose="02020603050405020304" pitchFamily="18" charset="0"/>
              </a:rPr>
              <a:t>DEALER TABLE</a:t>
            </a:r>
            <a:endParaRPr lang="en-US" sz="4000" dirty="0">
              <a:solidFill>
                <a:schemeClr val="tx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271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8BD43-6192-E977-DBEA-E8801DE3815F}"/>
              </a:ext>
            </a:extLst>
          </p:cNvPr>
          <p:cNvSpPr>
            <a:spLocks noGrp="1"/>
          </p:cNvSpPr>
          <p:nvPr>
            <p:ph type="title"/>
          </p:nvPr>
        </p:nvSpPr>
        <p:spPr>
          <a:xfrm>
            <a:off x="1141412" y="400434"/>
            <a:ext cx="9905998" cy="1478570"/>
          </a:xfrm>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Feedback </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29AE937C-0872-44CC-2AFB-60CF8A3822E5}"/>
              </a:ext>
            </a:extLst>
          </p:cNvPr>
          <p:cNvSpPr>
            <a:spLocks noGrp="1"/>
          </p:cNvSpPr>
          <p:nvPr>
            <p:ph type="sldNum" sz="quarter" idx="12"/>
          </p:nvPr>
        </p:nvSpPr>
        <p:spPr/>
        <p:txBody>
          <a:bodyPr/>
          <a:lstStyle/>
          <a:p>
            <a:fld id="{B6C1CDFA-4539-4CAB-9CA5-578801A8D1B3}" type="slidenum">
              <a:rPr lang="en-IN" smtClean="0"/>
              <a:pPr/>
              <a:t>40</a:t>
            </a:fld>
            <a:endParaRPr lang="en-IN"/>
          </a:p>
        </p:txBody>
      </p:sp>
      <p:pic>
        <p:nvPicPr>
          <p:cNvPr id="3" name="Picture 2">
            <a:extLst>
              <a:ext uri="{FF2B5EF4-FFF2-40B4-BE49-F238E27FC236}">
                <a16:creationId xmlns:a16="http://schemas.microsoft.com/office/drawing/2014/main" id="{93D46559-4290-1616-9CDC-EB2F7A8BC2AC}"/>
              </a:ext>
            </a:extLst>
          </p:cNvPr>
          <p:cNvPicPr>
            <a:picLocks noChangeAspect="1"/>
          </p:cNvPicPr>
          <p:nvPr/>
        </p:nvPicPr>
        <p:blipFill>
          <a:blip r:embed="rId2"/>
          <a:stretch>
            <a:fillRect/>
          </a:stretch>
        </p:blipFill>
        <p:spPr>
          <a:xfrm>
            <a:off x="2321859" y="1556042"/>
            <a:ext cx="7642411" cy="4782296"/>
          </a:xfrm>
          <a:prstGeom prst="rect">
            <a:avLst/>
          </a:prstGeom>
        </p:spPr>
      </p:pic>
    </p:spTree>
    <p:extLst>
      <p:ext uri="{BB962C8B-B14F-4D97-AF65-F5344CB8AC3E}">
        <p14:creationId xmlns:p14="http://schemas.microsoft.com/office/powerpoint/2010/main" val="3030128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8E02-CE4D-36D7-7901-E43D35E097A2}"/>
              </a:ext>
            </a:extLst>
          </p:cNvPr>
          <p:cNvSpPr>
            <a:spLocks noGrp="1"/>
          </p:cNvSpPr>
          <p:nvPr>
            <p:ph type="title"/>
          </p:nvPr>
        </p:nvSpPr>
        <p:spPr/>
        <p:txBody>
          <a:bodyPr>
            <a:normAutofit/>
          </a:bodyPr>
          <a:lstStyle/>
          <a:p>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rPr>
              <a:t>Pending orders</a:t>
            </a:r>
            <a:endParaRPr lang="en-US" sz="2800" dirty="0">
              <a:solidFill>
                <a:schemeClr val="tx2">
                  <a:lumMod val="40000"/>
                  <a:lumOff val="60000"/>
                </a:schemeClr>
              </a:solidFill>
            </a:endParaRPr>
          </a:p>
        </p:txBody>
      </p:sp>
      <p:sp>
        <p:nvSpPr>
          <p:cNvPr id="4" name="Slide Number Placeholder 3">
            <a:extLst>
              <a:ext uri="{FF2B5EF4-FFF2-40B4-BE49-F238E27FC236}">
                <a16:creationId xmlns:a16="http://schemas.microsoft.com/office/drawing/2014/main" id="{D348AF8C-B157-B0BA-396F-843FD6FD63D7}"/>
              </a:ext>
            </a:extLst>
          </p:cNvPr>
          <p:cNvSpPr>
            <a:spLocks noGrp="1"/>
          </p:cNvSpPr>
          <p:nvPr>
            <p:ph type="sldNum" sz="quarter" idx="12"/>
          </p:nvPr>
        </p:nvSpPr>
        <p:spPr/>
        <p:txBody>
          <a:bodyPr/>
          <a:lstStyle/>
          <a:p>
            <a:fld id="{B6C1CDFA-4539-4CAB-9CA5-578801A8D1B3}" type="slidenum">
              <a:rPr lang="en-IN" smtClean="0"/>
              <a:pPr/>
              <a:t>41</a:t>
            </a:fld>
            <a:endParaRPr lang="en-IN"/>
          </a:p>
        </p:txBody>
      </p:sp>
      <p:sp>
        <p:nvSpPr>
          <p:cNvPr id="6" name="TextBox 5">
            <a:extLst>
              <a:ext uri="{FF2B5EF4-FFF2-40B4-BE49-F238E27FC236}">
                <a16:creationId xmlns:a16="http://schemas.microsoft.com/office/drawing/2014/main" id="{AA3AEF99-B782-27A1-BDA2-8FEF595E18ED}"/>
              </a:ext>
            </a:extLst>
          </p:cNvPr>
          <p:cNvSpPr txBox="1"/>
          <p:nvPr/>
        </p:nvSpPr>
        <p:spPr>
          <a:xfrm>
            <a:off x="2317376" y="2503437"/>
            <a:ext cx="6432176" cy="2120068"/>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Step1: Start</a:t>
            </a:r>
          </a:p>
          <a:p>
            <a:pPr marL="0" marR="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Step2: CLICK on </a:t>
            </a:r>
            <a:r>
              <a:rPr lang="en-US" dirty="0">
                <a:solidFill>
                  <a:schemeClr val="tx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pending</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orders</a:t>
            </a:r>
          </a:p>
          <a:p>
            <a:pPr>
              <a:lnSpc>
                <a:spcPct val="150000"/>
              </a:lnSpc>
            </a:pPr>
            <a:r>
              <a:rPr lang="en-US" sz="1800" dirty="0">
                <a:solidFill>
                  <a:schemeClr val="accent3">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Step3:</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retrieve </a:t>
            </a:r>
            <a:r>
              <a:rPr lang="en-US" dirty="0">
                <a:solidFill>
                  <a:schemeClr val="tx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orders</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from order table 						where </a:t>
            </a:r>
            <a:r>
              <a:rPr lang="en-US" sz="1800" dirty="0" err="1">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dealer_id</a:t>
            </a: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is NULL</a:t>
            </a:r>
          </a:p>
          <a:p>
            <a:pPr marL="0" marR="0">
              <a:lnSpc>
                <a:spcPct val="150000"/>
              </a:lnSpc>
              <a:spcBef>
                <a:spcPts val="0"/>
              </a:spcBef>
              <a:spcAft>
                <a:spcPts val="0"/>
              </a:spcAft>
            </a:pPr>
            <a:r>
              <a:rPr lang="en-US" sz="1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Step4: DISPLAY orders which are pending</a:t>
            </a:r>
          </a:p>
        </p:txBody>
      </p:sp>
    </p:spTree>
    <p:extLst>
      <p:ext uri="{BB962C8B-B14F-4D97-AF65-F5344CB8AC3E}">
        <p14:creationId xmlns:p14="http://schemas.microsoft.com/office/powerpoint/2010/main" val="655197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C1CDFA-4539-4CAB-9CA5-578801A8D1B3}" type="slidenum">
              <a:rPr lang="en-IN" smtClean="0"/>
              <a:pPr/>
              <a:t>42</a:t>
            </a:fld>
            <a:endParaRPr lang="en-IN"/>
          </a:p>
        </p:txBody>
      </p:sp>
      <p:sp>
        <p:nvSpPr>
          <p:cNvPr id="5" name="TextBox 4">
            <a:extLst>
              <a:ext uri="{FF2B5EF4-FFF2-40B4-BE49-F238E27FC236}">
                <a16:creationId xmlns:a16="http://schemas.microsoft.com/office/drawing/2014/main" id="{406A530D-B50E-28B9-0B5D-220866C42349}"/>
              </a:ext>
            </a:extLst>
          </p:cNvPr>
          <p:cNvSpPr txBox="1"/>
          <p:nvPr/>
        </p:nvSpPr>
        <p:spPr>
          <a:xfrm>
            <a:off x="3935506" y="3747246"/>
            <a:ext cx="4903694" cy="1015663"/>
          </a:xfrm>
          <a:prstGeom prst="rect">
            <a:avLst/>
          </a:prstGeom>
          <a:no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BEF4-E4B8-9DE0-D684-AE3D754DC37E}"/>
              </a:ext>
            </a:extLst>
          </p:cNvPr>
          <p:cNvSpPr>
            <a:spLocks noGrp="1"/>
          </p:cNvSpPr>
          <p:nvPr>
            <p:ph type="title"/>
          </p:nvPr>
        </p:nvSpPr>
        <p:spPr>
          <a:xfrm>
            <a:off x="1141413" y="618518"/>
            <a:ext cx="9905998" cy="1102706"/>
          </a:xfrm>
        </p:spPr>
        <p:txBody>
          <a:bodyPr>
            <a:normAutofit/>
          </a:bodyPr>
          <a:lstStyle/>
          <a:p>
            <a:r>
              <a:rPr lang="en-US" sz="2400" dirty="0">
                <a:solidFill>
                  <a:schemeClr val="tx2">
                    <a:lumMod val="40000"/>
                    <a:lumOff val="60000"/>
                  </a:schemeClr>
                </a:solidFill>
                <a:latin typeface="Times New Roman" panose="02020603050405020304" pitchFamily="18" charset="0"/>
                <a:cs typeface="Times New Roman" panose="02020603050405020304" pitchFamily="18" charset="0"/>
              </a:rPr>
              <a:t>Customer</a:t>
            </a:r>
            <a:r>
              <a:rPr lang="en-US" sz="2400" dirty="0">
                <a:solidFill>
                  <a:schemeClr val="tx2">
                    <a:lumMod val="40000"/>
                    <a:lumOff val="60000"/>
                  </a:schemeClr>
                </a:solidFill>
              </a:rPr>
              <a:t> </a:t>
            </a:r>
            <a:r>
              <a:rPr lang="en-US" sz="2400" dirty="0">
                <a:solidFill>
                  <a:schemeClr val="tx2">
                    <a:lumMod val="40000"/>
                    <a:lumOff val="60000"/>
                  </a:schemeClr>
                </a:solidFill>
                <a:latin typeface="Times New Roman" panose="02020603050405020304" pitchFamily="18" charset="0"/>
                <a:cs typeface="Times New Roman" panose="02020603050405020304" pitchFamily="18" charset="0"/>
              </a:rPr>
              <a:t>table</a:t>
            </a:r>
          </a:p>
        </p:txBody>
      </p:sp>
      <p:graphicFrame>
        <p:nvGraphicFramePr>
          <p:cNvPr id="5" name="Content Placeholder 4">
            <a:extLst>
              <a:ext uri="{FF2B5EF4-FFF2-40B4-BE49-F238E27FC236}">
                <a16:creationId xmlns:a16="http://schemas.microsoft.com/office/drawing/2014/main" id="{307983F2-3E6F-9508-93DD-3D3F6C44BC4D}"/>
              </a:ext>
            </a:extLst>
          </p:cNvPr>
          <p:cNvGraphicFramePr>
            <a:graphicFrameLocks noGrp="1"/>
          </p:cNvGraphicFramePr>
          <p:nvPr>
            <p:ph idx="1"/>
            <p:extLst>
              <p:ext uri="{D42A27DB-BD31-4B8C-83A1-F6EECF244321}">
                <p14:modId xmlns:p14="http://schemas.microsoft.com/office/powerpoint/2010/main" val="2269178978"/>
              </p:ext>
            </p:extLst>
          </p:nvPr>
        </p:nvGraphicFramePr>
        <p:xfrm>
          <a:off x="1255059" y="1604681"/>
          <a:ext cx="9466729" cy="4186520"/>
        </p:xfrm>
        <a:graphic>
          <a:graphicData uri="http://schemas.openxmlformats.org/drawingml/2006/table">
            <a:tbl>
              <a:tblPr firstRow="1" firstCol="1" bandRow="1">
                <a:tableStyleId>{8799B23B-EC83-4686-B30A-512413B5E67A}</a:tableStyleId>
              </a:tblPr>
              <a:tblGrid>
                <a:gridCol w="1799129">
                  <a:extLst>
                    <a:ext uri="{9D8B030D-6E8A-4147-A177-3AD203B41FA5}">
                      <a16:colId xmlns:a16="http://schemas.microsoft.com/office/drawing/2014/main" val="1831365682"/>
                    </a:ext>
                  </a:extLst>
                </a:gridCol>
                <a:gridCol w="1713934">
                  <a:extLst>
                    <a:ext uri="{9D8B030D-6E8A-4147-A177-3AD203B41FA5}">
                      <a16:colId xmlns:a16="http://schemas.microsoft.com/office/drawing/2014/main" val="1102172432"/>
                    </a:ext>
                  </a:extLst>
                </a:gridCol>
                <a:gridCol w="992276">
                  <a:extLst>
                    <a:ext uri="{9D8B030D-6E8A-4147-A177-3AD203B41FA5}">
                      <a16:colId xmlns:a16="http://schemas.microsoft.com/office/drawing/2014/main" val="92533729"/>
                    </a:ext>
                  </a:extLst>
                </a:gridCol>
                <a:gridCol w="2164971">
                  <a:extLst>
                    <a:ext uri="{9D8B030D-6E8A-4147-A177-3AD203B41FA5}">
                      <a16:colId xmlns:a16="http://schemas.microsoft.com/office/drawing/2014/main" val="529596241"/>
                    </a:ext>
                  </a:extLst>
                </a:gridCol>
                <a:gridCol w="2796419">
                  <a:extLst>
                    <a:ext uri="{9D8B030D-6E8A-4147-A177-3AD203B41FA5}">
                      <a16:colId xmlns:a16="http://schemas.microsoft.com/office/drawing/2014/main" val="2551049252"/>
                    </a:ext>
                  </a:extLst>
                </a:gridCol>
              </a:tblGrid>
              <a:tr h="375795">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Column 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Data type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5249182"/>
                  </a:ext>
                </a:extLst>
              </a:tr>
              <a:tr h="79801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customer_id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884756"/>
                  </a:ext>
                </a:extLst>
              </a:tr>
              <a:tr h="375795">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address</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Address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4825184"/>
                  </a:ext>
                </a:extLst>
              </a:tr>
              <a:tr h="79801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region_id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100</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Region_id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237584"/>
                  </a:ext>
                </a:extLst>
              </a:tr>
              <a:tr h="375795">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phone_no</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12</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Phone no.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2321419"/>
                  </a:ext>
                </a:extLst>
              </a:tr>
              <a:tr h="375795">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username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Username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9968018"/>
                  </a:ext>
                </a:extLst>
              </a:tr>
              <a:tr h="375795">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password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Password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60108"/>
                  </a:ext>
                </a:extLst>
              </a:tr>
              <a:tr h="71151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full_name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Fullname</a:t>
                      </a:r>
                      <a:r>
                        <a:rPr lang="en-US" sz="1200" dirty="0">
                          <a:effectLst/>
                          <a:latin typeface="Times New Roman" panose="02020603050405020304" pitchFamily="18" charset="0"/>
                          <a:cs typeface="Times New Roman" panose="02020603050405020304" pitchFamily="18" charset="0"/>
                        </a:rPr>
                        <a:t> of the customer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3758633"/>
                  </a:ext>
                </a:extLst>
              </a:tr>
            </a:tbl>
          </a:graphicData>
        </a:graphic>
      </p:graphicFrame>
      <p:sp>
        <p:nvSpPr>
          <p:cNvPr id="4" name="Slide Number Placeholder 3">
            <a:extLst>
              <a:ext uri="{FF2B5EF4-FFF2-40B4-BE49-F238E27FC236}">
                <a16:creationId xmlns:a16="http://schemas.microsoft.com/office/drawing/2014/main" id="{C9E4987D-A1A1-1F55-AE86-67E5123BFF5E}"/>
              </a:ext>
            </a:extLst>
          </p:cNvPr>
          <p:cNvSpPr>
            <a:spLocks noGrp="1"/>
          </p:cNvSpPr>
          <p:nvPr>
            <p:ph type="sldNum" sz="quarter" idx="12"/>
          </p:nvPr>
        </p:nvSpPr>
        <p:spPr/>
        <p:txBody>
          <a:bodyPr/>
          <a:lstStyle/>
          <a:p>
            <a:fld id="{B6C1CDFA-4539-4CAB-9CA5-578801A8D1B3}" type="slidenum">
              <a:rPr lang="en-IN" smtClean="0"/>
              <a:pPr/>
              <a:t>5</a:t>
            </a:fld>
            <a:endParaRPr lang="en-IN"/>
          </a:p>
        </p:txBody>
      </p:sp>
    </p:spTree>
    <p:extLst>
      <p:ext uri="{BB962C8B-B14F-4D97-AF65-F5344CB8AC3E}">
        <p14:creationId xmlns:p14="http://schemas.microsoft.com/office/powerpoint/2010/main" val="93821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B078-4FDA-45FF-6AFF-5DCDFD8B1973}"/>
              </a:ext>
            </a:extLst>
          </p:cNvPr>
          <p:cNvSpPr>
            <a:spLocks noGrp="1"/>
          </p:cNvSpPr>
          <p:nvPr>
            <p:ph type="title"/>
          </p:nvPr>
        </p:nvSpPr>
        <p:spPr/>
        <p:txBody>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Admin table</a:t>
            </a:r>
            <a:b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graphicFrame>
        <p:nvGraphicFramePr>
          <p:cNvPr id="5" name="Content Placeholder 4">
            <a:extLst>
              <a:ext uri="{FF2B5EF4-FFF2-40B4-BE49-F238E27FC236}">
                <a16:creationId xmlns:a16="http://schemas.microsoft.com/office/drawing/2014/main" id="{D7BBC5A6-5F25-3731-B8DB-476811DE3558}"/>
              </a:ext>
            </a:extLst>
          </p:cNvPr>
          <p:cNvGraphicFramePr>
            <a:graphicFrameLocks noGrp="1"/>
          </p:cNvGraphicFramePr>
          <p:nvPr>
            <p:ph idx="1"/>
            <p:extLst>
              <p:ext uri="{D42A27DB-BD31-4B8C-83A1-F6EECF244321}">
                <p14:modId xmlns:p14="http://schemas.microsoft.com/office/powerpoint/2010/main" val="2964449208"/>
              </p:ext>
            </p:extLst>
          </p:nvPr>
        </p:nvGraphicFramePr>
        <p:xfrm>
          <a:off x="1290919" y="1703295"/>
          <a:ext cx="9412940" cy="2510117"/>
        </p:xfrm>
        <a:graphic>
          <a:graphicData uri="http://schemas.openxmlformats.org/drawingml/2006/table">
            <a:tbl>
              <a:tblPr firstRow="1" firstCol="1" bandRow="1">
                <a:tableStyleId>{8799B23B-EC83-4686-B30A-512413B5E67A}</a:tableStyleId>
              </a:tblPr>
              <a:tblGrid>
                <a:gridCol w="1882152">
                  <a:extLst>
                    <a:ext uri="{9D8B030D-6E8A-4147-A177-3AD203B41FA5}">
                      <a16:colId xmlns:a16="http://schemas.microsoft.com/office/drawing/2014/main" val="2280126650"/>
                    </a:ext>
                  </a:extLst>
                </a:gridCol>
                <a:gridCol w="1882152">
                  <a:extLst>
                    <a:ext uri="{9D8B030D-6E8A-4147-A177-3AD203B41FA5}">
                      <a16:colId xmlns:a16="http://schemas.microsoft.com/office/drawing/2014/main" val="663289546"/>
                    </a:ext>
                  </a:extLst>
                </a:gridCol>
                <a:gridCol w="1123203">
                  <a:extLst>
                    <a:ext uri="{9D8B030D-6E8A-4147-A177-3AD203B41FA5}">
                      <a16:colId xmlns:a16="http://schemas.microsoft.com/office/drawing/2014/main" val="3069053540"/>
                    </a:ext>
                  </a:extLst>
                </a:gridCol>
                <a:gridCol w="2642192">
                  <a:extLst>
                    <a:ext uri="{9D8B030D-6E8A-4147-A177-3AD203B41FA5}">
                      <a16:colId xmlns:a16="http://schemas.microsoft.com/office/drawing/2014/main" val="1567509351"/>
                    </a:ext>
                  </a:extLst>
                </a:gridCol>
                <a:gridCol w="1883241">
                  <a:extLst>
                    <a:ext uri="{9D8B030D-6E8A-4147-A177-3AD203B41FA5}">
                      <a16:colId xmlns:a16="http://schemas.microsoft.com/office/drawing/2014/main" val="1418327866"/>
                    </a:ext>
                  </a:extLst>
                </a:gridCol>
              </a:tblGrid>
              <a:tr h="478385">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Column name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2466460"/>
                  </a:ext>
                </a:extLst>
              </a:tr>
              <a:tr h="1015866">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username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Username of the admin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2348549"/>
                  </a:ext>
                </a:extLst>
              </a:tr>
              <a:tr h="1015866">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password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Not null</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Password of the admin</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4423771"/>
                  </a:ext>
                </a:extLst>
              </a:tr>
            </a:tbl>
          </a:graphicData>
        </a:graphic>
      </p:graphicFrame>
      <p:sp>
        <p:nvSpPr>
          <p:cNvPr id="4" name="Slide Number Placeholder 3">
            <a:extLst>
              <a:ext uri="{FF2B5EF4-FFF2-40B4-BE49-F238E27FC236}">
                <a16:creationId xmlns:a16="http://schemas.microsoft.com/office/drawing/2014/main" id="{31284097-4B60-1840-F271-1F814A987DBC}"/>
              </a:ext>
            </a:extLst>
          </p:cNvPr>
          <p:cNvSpPr>
            <a:spLocks noGrp="1"/>
          </p:cNvSpPr>
          <p:nvPr>
            <p:ph type="sldNum" sz="quarter" idx="12"/>
          </p:nvPr>
        </p:nvSpPr>
        <p:spPr/>
        <p:txBody>
          <a:bodyPr/>
          <a:lstStyle/>
          <a:p>
            <a:fld id="{B6C1CDFA-4539-4CAB-9CA5-578801A8D1B3}" type="slidenum">
              <a:rPr lang="en-IN" smtClean="0"/>
              <a:pPr/>
              <a:t>6</a:t>
            </a:fld>
            <a:endParaRPr lang="en-IN"/>
          </a:p>
        </p:txBody>
      </p:sp>
    </p:spTree>
    <p:extLst>
      <p:ext uri="{BB962C8B-B14F-4D97-AF65-F5344CB8AC3E}">
        <p14:creationId xmlns:p14="http://schemas.microsoft.com/office/powerpoint/2010/main" val="65471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FB57-C617-EE71-FF03-40B30BF34F52}"/>
              </a:ext>
            </a:extLst>
          </p:cNvPr>
          <p:cNvSpPr>
            <a:spLocks noGrp="1"/>
          </p:cNvSpPr>
          <p:nvPr>
            <p:ph type="title"/>
          </p:nvPr>
        </p:nvSpPr>
        <p:spPr/>
        <p:txBody>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Region table</a:t>
            </a:r>
            <a:b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graphicFrame>
        <p:nvGraphicFramePr>
          <p:cNvPr id="5" name="Content Placeholder 4">
            <a:extLst>
              <a:ext uri="{FF2B5EF4-FFF2-40B4-BE49-F238E27FC236}">
                <a16:creationId xmlns:a16="http://schemas.microsoft.com/office/drawing/2014/main" id="{D1AE1014-C00E-F78E-C2E1-417047BF136F}"/>
              </a:ext>
            </a:extLst>
          </p:cNvPr>
          <p:cNvGraphicFramePr>
            <a:graphicFrameLocks noGrp="1"/>
          </p:cNvGraphicFramePr>
          <p:nvPr>
            <p:ph idx="1"/>
            <p:extLst>
              <p:ext uri="{D42A27DB-BD31-4B8C-83A1-F6EECF244321}">
                <p14:modId xmlns:p14="http://schemas.microsoft.com/office/powerpoint/2010/main" val="1152461053"/>
              </p:ext>
            </p:extLst>
          </p:nvPr>
        </p:nvGraphicFramePr>
        <p:xfrm>
          <a:off x="1210234" y="1837765"/>
          <a:ext cx="9837175" cy="3935506"/>
        </p:xfrm>
        <a:graphic>
          <a:graphicData uri="http://schemas.openxmlformats.org/drawingml/2006/table">
            <a:tbl>
              <a:tblPr firstRow="1" firstCol="1" bandRow="1">
                <a:tableStyleId>{8799B23B-EC83-4686-B30A-512413B5E67A}</a:tableStyleId>
              </a:tblPr>
              <a:tblGrid>
                <a:gridCol w="1967000">
                  <a:extLst>
                    <a:ext uri="{9D8B030D-6E8A-4147-A177-3AD203B41FA5}">
                      <a16:colId xmlns:a16="http://schemas.microsoft.com/office/drawing/2014/main" val="752494072"/>
                    </a:ext>
                  </a:extLst>
                </a:gridCol>
                <a:gridCol w="1967000">
                  <a:extLst>
                    <a:ext uri="{9D8B030D-6E8A-4147-A177-3AD203B41FA5}">
                      <a16:colId xmlns:a16="http://schemas.microsoft.com/office/drawing/2014/main" val="1720357854"/>
                    </a:ext>
                  </a:extLst>
                </a:gridCol>
                <a:gridCol w="1071624">
                  <a:extLst>
                    <a:ext uri="{9D8B030D-6E8A-4147-A177-3AD203B41FA5}">
                      <a16:colId xmlns:a16="http://schemas.microsoft.com/office/drawing/2014/main" val="3964419057"/>
                    </a:ext>
                  </a:extLst>
                </a:gridCol>
                <a:gridCol w="2863464">
                  <a:extLst>
                    <a:ext uri="{9D8B030D-6E8A-4147-A177-3AD203B41FA5}">
                      <a16:colId xmlns:a16="http://schemas.microsoft.com/office/drawing/2014/main" val="2503802897"/>
                    </a:ext>
                  </a:extLst>
                </a:gridCol>
                <a:gridCol w="1968087">
                  <a:extLst>
                    <a:ext uri="{9D8B030D-6E8A-4147-A177-3AD203B41FA5}">
                      <a16:colId xmlns:a16="http://schemas.microsoft.com/office/drawing/2014/main" val="2744828543"/>
                    </a:ext>
                  </a:extLst>
                </a:gridCol>
              </a:tblGrid>
              <a:tr h="551097">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Column name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803207"/>
                  </a:ext>
                </a:extLst>
              </a:tr>
              <a:tr h="896058">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region_id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 (primary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region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6904126"/>
                  </a:ext>
                </a:extLst>
              </a:tr>
              <a:tr h="90531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region_name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Name of the region</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434056"/>
                  </a:ext>
                </a:extLst>
              </a:tr>
              <a:tr h="896058">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pincode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Pin code for the region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1640591"/>
                  </a:ext>
                </a:extLst>
              </a:tr>
              <a:tr h="686979">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Region_status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Status of the Region</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8796121"/>
                  </a:ext>
                </a:extLst>
              </a:tr>
            </a:tbl>
          </a:graphicData>
        </a:graphic>
      </p:graphicFrame>
      <p:sp>
        <p:nvSpPr>
          <p:cNvPr id="4" name="Slide Number Placeholder 3">
            <a:extLst>
              <a:ext uri="{FF2B5EF4-FFF2-40B4-BE49-F238E27FC236}">
                <a16:creationId xmlns:a16="http://schemas.microsoft.com/office/drawing/2014/main" id="{E420076C-2C98-BFD6-758A-E079609F50E6}"/>
              </a:ext>
            </a:extLst>
          </p:cNvPr>
          <p:cNvSpPr>
            <a:spLocks noGrp="1"/>
          </p:cNvSpPr>
          <p:nvPr>
            <p:ph type="sldNum" sz="quarter" idx="12"/>
          </p:nvPr>
        </p:nvSpPr>
        <p:spPr/>
        <p:txBody>
          <a:bodyPr/>
          <a:lstStyle/>
          <a:p>
            <a:fld id="{B6C1CDFA-4539-4CAB-9CA5-578801A8D1B3}" type="slidenum">
              <a:rPr lang="en-IN" smtClean="0"/>
              <a:pPr/>
              <a:t>7</a:t>
            </a:fld>
            <a:endParaRPr lang="en-IN"/>
          </a:p>
        </p:txBody>
      </p:sp>
    </p:spTree>
    <p:extLst>
      <p:ext uri="{BB962C8B-B14F-4D97-AF65-F5344CB8AC3E}">
        <p14:creationId xmlns:p14="http://schemas.microsoft.com/office/powerpoint/2010/main" val="89286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B63C-A531-4066-8CC8-26EC61FED1EA}"/>
              </a:ext>
            </a:extLst>
          </p:cNvPr>
          <p:cNvSpPr>
            <a:spLocks noGrp="1"/>
          </p:cNvSpPr>
          <p:nvPr>
            <p:ph type="title"/>
          </p:nvPr>
        </p:nvSpPr>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product table</a:t>
            </a:r>
            <a: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2800" b="1" dirty="0">
                <a:solidFill>
                  <a:schemeClr val="tx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solidFill>
                <a:schemeClr val="tx2">
                  <a:lumMod val="40000"/>
                  <a:lumOff val="60000"/>
                </a:schemeClr>
              </a:solidFill>
            </a:endParaRPr>
          </a:p>
        </p:txBody>
      </p:sp>
      <p:graphicFrame>
        <p:nvGraphicFramePr>
          <p:cNvPr id="5" name="Content Placeholder 4">
            <a:extLst>
              <a:ext uri="{FF2B5EF4-FFF2-40B4-BE49-F238E27FC236}">
                <a16:creationId xmlns:a16="http://schemas.microsoft.com/office/drawing/2014/main" id="{F08E615C-2BF0-153D-62CD-48830B84E071}"/>
              </a:ext>
            </a:extLst>
          </p:cNvPr>
          <p:cNvGraphicFramePr>
            <a:graphicFrameLocks noGrp="1"/>
          </p:cNvGraphicFramePr>
          <p:nvPr>
            <p:ph idx="1"/>
            <p:extLst>
              <p:ext uri="{D42A27DB-BD31-4B8C-83A1-F6EECF244321}">
                <p14:modId xmlns:p14="http://schemas.microsoft.com/office/powerpoint/2010/main" val="1194375270"/>
              </p:ext>
            </p:extLst>
          </p:nvPr>
        </p:nvGraphicFramePr>
        <p:xfrm>
          <a:off x="1141413" y="1622612"/>
          <a:ext cx="9625198" cy="4260662"/>
        </p:xfrm>
        <a:graphic>
          <a:graphicData uri="http://schemas.openxmlformats.org/drawingml/2006/table">
            <a:tbl>
              <a:tblPr firstRow="1" firstCol="1" bandRow="1">
                <a:tableStyleId>{8799B23B-EC83-4686-B30A-512413B5E67A}</a:tableStyleId>
              </a:tblPr>
              <a:tblGrid>
                <a:gridCol w="2340823">
                  <a:extLst>
                    <a:ext uri="{9D8B030D-6E8A-4147-A177-3AD203B41FA5}">
                      <a16:colId xmlns:a16="http://schemas.microsoft.com/office/drawing/2014/main" val="193060165"/>
                    </a:ext>
                  </a:extLst>
                </a:gridCol>
                <a:gridCol w="1597915">
                  <a:extLst>
                    <a:ext uri="{9D8B030D-6E8A-4147-A177-3AD203B41FA5}">
                      <a16:colId xmlns:a16="http://schemas.microsoft.com/office/drawing/2014/main" val="4014770848"/>
                    </a:ext>
                  </a:extLst>
                </a:gridCol>
                <a:gridCol w="917171">
                  <a:extLst>
                    <a:ext uri="{9D8B030D-6E8A-4147-A177-3AD203B41FA5}">
                      <a16:colId xmlns:a16="http://schemas.microsoft.com/office/drawing/2014/main" val="2058699119"/>
                    </a:ext>
                  </a:extLst>
                </a:gridCol>
                <a:gridCol w="2476362">
                  <a:extLst>
                    <a:ext uri="{9D8B030D-6E8A-4147-A177-3AD203B41FA5}">
                      <a16:colId xmlns:a16="http://schemas.microsoft.com/office/drawing/2014/main" val="2740255574"/>
                    </a:ext>
                  </a:extLst>
                </a:gridCol>
                <a:gridCol w="2292927">
                  <a:extLst>
                    <a:ext uri="{9D8B030D-6E8A-4147-A177-3AD203B41FA5}">
                      <a16:colId xmlns:a16="http://schemas.microsoft.com/office/drawing/2014/main" val="1799816152"/>
                    </a:ext>
                  </a:extLst>
                </a:gridCol>
              </a:tblGrid>
              <a:tr h="46699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Column 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9578158"/>
                  </a:ext>
                </a:extLst>
              </a:tr>
              <a:tr h="46699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product_id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product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7459813"/>
                  </a:ext>
                </a:extLst>
              </a:tr>
              <a:tr h="46699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product_name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Name of the product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536676"/>
                  </a:ext>
                </a:extLst>
              </a:tr>
              <a:tr h="46699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Price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Float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Price of the product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1302364"/>
                  </a:ext>
                </a:extLst>
              </a:tr>
              <a:tr h="46699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Stock</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Stock of the project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150934"/>
                  </a:ext>
                </a:extLst>
              </a:tr>
              <a:tr h="991683">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product_description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 of the product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4438948"/>
                  </a:ext>
                </a:extLst>
              </a:tr>
              <a:tr h="466997">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product_unit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Unit of the product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580394"/>
                  </a:ext>
                </a:extLst>
              </a:tr>
              <a:tr h="466997">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Product _status</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Status of the product</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1210562"/>
                  </a:ext>
                </a:extLst>
              </a:tr>
            </a:tbl>
          </a:graphicData>
        </a:graphic>
      </p:graphicFrame>
      <p:sp>
        <p:nvSpPr>
          <p:cNvPr id="4" name="Slide Number Placeholder 3">
            <a:extLst>
              <a:ext uri="{FF2B5EF4-FFF2-40B4-BE49-F238E27FC236}">
                <a16:creationId xmlns:a16="http://schemas.microsoft.com/office/drawing/2014/main" id="{D29B50B2-2912-924C-358D-678457D3C4AB}"/>
              </a:ext>
            </a:extLst>
          </p:cNvPr>
          <p:cNvSpPr>
            <a:spLocks noGrp="1"/>
          </p:cNvSpPr>
          <p:nvPr>
            <p:ph type="sldNum" sz="quarter" idx="12"/>
          </p:nvPr>
        </p:nvSpPr>
        <p:spPr/>
        <p:txBody>
          <a:bodyPr/>
          <a:lstStyle/>
          <a:p>
            <a:fld id="{B6C1CDFA-4539-4CAB-9CA5-578801A8D1B3}" type="slidenum">
              <a:rPr lang="en-IN" smtClean="0"/>
              <a:pPr/>
              <a:t>8</a:t>
            </a:fld>
            <a:endParaRPr lang="en-IN"/>
          </a:p>
        </p:txBody>
      </p:sp>
    </p:spTree>
    <p:extLst>
      <p:ext uri="{BB962C8B-B14F-4D97-AF65-F5344CB8AC3E}">
        <p14:creationId xmlns:p14="http://schemas.microsoft.com/office/powerpoint/2010/main" val="285183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B18E-7550-2007-317D-F34C405A3A5E}"/>
              </a:ext>
            </a:extLst>
          </p:cNvPr>
          <p:cNvSpPr>
            <a:spLocks noGrp="1"/>
          </p:cNvSpPr>
          <p:nvPr>
            <p:ph type="title"/>
          </p:nvPr>
        </p:nvSpPr>
        <p:spPr/>
        <p:txBody>
          <a:bodyPr>
            <a:normAutofit/>
          </a:bodyPr>
          <a:lstStyle/>
          <a:p>
            <a:r>
              <a:rPr lang="en-US" sz="2800" dirty="0">
                <a:solidFill>
                  <a:schemeClr val="tx2">
                    <a:lumMod val="40000"/>
                    <a:lumOff val="60000"/>
                  </a:schemeClr>
                </a:solidFill>
                <a:effectLst/>
                <a:latin typeface="Times New Roman" panose="02020603050405020304" pitchFamily="18" charset="0"/>
                <a:ea typeface="Calibri" panose="020F0502020204030204" pitchFamily="34" charset="0"/>
              </a:rPr>
              <a:t>order table</a:t>
            </a:r>
            <a:endParaRPr lang="en-US" sz="2800" dirty="0">
              <a:solidFill>
                <a:schemeClr val="tx2">
                  <a:lumMod val="40000"/>
                  <a:lumOff val="60000"/>
                </a:schemeClr>
              </a:solidFill>
            </a:endParaRPr>
          </a:p>
        </p:txBody>
      </p:sp>
      <p:graphicFrame>
        <p:nvGraphicFramePr>
          <p:cNvPr id="5" name="Content Placeholder 4">
            <a:extLst>
              <a:ext uri="{FF2B5EF4-FFF2-40B4-BE49-F238E27FC236}">
                <a16:creationId xmlns:a16="http://schemas.microsoft.com/office/drawing/2014/main" id="{A6411261-95E8-366E-A549-978442459C82}"/>
              </a:ext>
            </a:extLst>
          </p:cNvPr>
          <p:cNvGraphicFramePr>
            <a:graphicFrameLocks noGrp="1"/>
          </p:cNvGraphicFramePr>
          <p:nvPr>
            <p:ph idx="1"/>
            <p:extLst>
              <p:ext uri="{D42A27DB-BD31-4B8C-83A1-F6EECF244321}">
                <p14:modId xmlns:p14="http://schemas.microsoft.com/office/powerpoint/2010/main" val="2760365322"/>
              </p:ext>
            </p:extLst>
          </p:nvPr>
        </p:nvGraphicFramePr>
        <p:xfrm>
          <a:off x="1141412" y="1819834"/>
          <a:ext cx="9822424" cy="3926540"/>
        </p:xfrm>
        <a:graphic>
          <a:graphicData uri="http://schemas.openxmlformats.org/drawingml/2006/table">
            <a:tbl>
              <a:tblPr firstRow="1" firstCol="1" bandRow="1">
                <a:tableStyleId>{8799B23B-EC83-4686-B30A-512413B5E67A}</a:tableStyleId>
              </a:tblPr>
              <a:tblGrid>
                <a:gridCol w="1871504">
                  <a:extLst>
                    <a:ext uri="{9D8B030D-6E8A-4147-A177-3AD203B41FA5}">
                      <a16:colId xmlns:a16="http://schemas.microsoft.com/office/drawing/2014/main" val="578478997"/>
                    </a:ext>
                  </a:extLst>
                </a:gridCol>
                <a:gridCol w="1871504">
                  <a:extLst>
                    <a:ext uri="{9D8B030D-6E8A-4147-A177-3AD203B41FA5}">
                      <a16:colId xmlns:a16="http://schemas.microsoft.com/office/drawing/2014/main" val="544442463"/>
                    </a:ext>
                  </a:extLst>
                </a:gridCol>
                <a:gridCol w="922238">
                  <a:extLst>
                    <a:ext uri="{9D8B030D-6E8A-4147-A177-3AD203B41FA5}">
                      <a16:colId xmlns:a16="http://schemas.microsoft.com/office/drawing/2014/main" val="4061711164"/>
                    </a:ext>
                  </a:extLst>
                </a:gridCol>
                <a:gridCol w="2043410">
                  <a:extLst>
                    <a:ext uri="{9D8B030D-6E8A-4147-A177-3AD203B41FA5}">
                      <a16:colId xmlns:a16="http://schemas.microsoft.com/office/drawing/2014/main" val="407858823"/>
                    </a:ext>
                  </a:extLst>
                </a:gridCol>
                <a:gridCol w="3113768">
                  <a:extLst>
                    <a:ext uri="{9D8B030D-6E8A-4147-A177-3AD203B41FA5}">
                      <a16:colId xmlns:a16="http://schemas.microsoft.com/office/drawing/2014/main" val="2063517631"/>
                    </a:ext>
                  </a:extLst>
                </a:gridCol>
              </a:tblGrid>
              <a:tr h="476113">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Column name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Data type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Constraint</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Description</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6747766"/>
                  </a:ext>
                </a:extLst>
              </a:tr>
              <a:tr h="1011044">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order_id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Varchar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(primary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order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413843"/>
                  </a:ext>
                </a:extLst>
              </a:tr>
              <a:tr h="1011044">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customer_id</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 (foreign key)</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Id of the customer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6717002"/>
                  </a:ext>
                </a:extLst>
              </a:tr>
              <a:tr h="476113">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order_date</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Datetime</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Date of the order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47696"/>
                  </a:ext>
                </a:extLst>
              </a:tr>
              <a:tr h="476113">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order_status</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Not 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Status of the order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0682780"/>
                  </a:ext>
                </a:extLst>
              </a:tr>
              <a:tr h="476113">
                <a:tc>
                  <a:txBody>
                    <a:bodyPr/>
                    <a:lstStyle/>
                    <a:p>
                      <a:pPr marL="0" marR="0" algn="just">
                        <a:lnSpc>
                          <a:spcPct val="150000"/>
                        </a:lnSpc>
                        <a:spcBef>
                          <a:spcPts val="1200"/>
                        </a:spcBef>
                        <a:spcAft>
                          <a:spcPts val="0"/>
                        </a:spcAft>
                      </a:pPr>
                      <a:r>
                        <a:rPr lang="en-US" sz="1200" dirty="0" err="1">
                          <a:effectLst/>
                          <a:latin typeface="Times New Roman" panose="02020603050405020304" pitchFamily="18" charset="0"/>
                          <a:cs typeface="Times New Roman" panose="02020603050405020304" pitchFamily="18" charset="0"/>
                        </a:rPr>
                        <a:t>dealer_id</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Varchar</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100</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a:effectLst/>
                          <a:latin typeface="Times New Roman" panose="02020603050405020304" pitchFamily="18" charset="0"/>
                          <a:cs typeface="Times New Roman" panose="02020603050405020304" pitchFamily="18" charset="0"/>
                        </a:rPr>
                        <a:t>null</a:t>
                      </a:r>
                      <a:endParaRPr lang="en-US"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Id of the dealer</a:t>
                      </a:r>
                      <a:endPar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4721351"/>
                  </a:ext>
                </a:extLst>
              </a:tr>
            </a:tbl>
          </a:graphicData>
        </a:graphic>
      </p:graphicFrame>
      <p:sp>
        <p:nvSpPr>
          <p:cNvPr id="4" name="Slide Number Placeholder 3">
            <a:extLst>
              <a:ext uri="{FF2B5EF4-FFF2-40B4-BE49-F238E27FC236}">
                <a16:creationId xmlns:a16="http://schemas.microsoft.com/office/drawing/2014/main" id="{7E0F3390-2702-27F1-3E48-577AF73C8BBD}"/>
              </a:ext>
            </a:extLst>
          </p:cNvPr>
          <p:cNvSpPr>
            <a:spLocks noGrp="1"/>
          </p:cNvSpPr>
          <p:nvPr>
            <p:ph type="sldNum" sz="quarter" idx="12"/>
          </p:nvPr>
        </p:nvSpPr>
        <p:spPr/>
        <p:txBody>
          <a:bodyPr/>
          <a:lstStyle/>
          <a:p>
            <a:fld id="{B6C1CDFA-4539-4CAB-9CA5-578801A8D1B3}" type="slidenum">
              <a:rPr lang="en-IN" smtClean="0"/>
              <a:pPr/>
              <a:t>9</a:t>
            </a:fld>
            <a:endParaRPr lang="en-IN"/>
          </a:p>
        </p:txBody>
      </p:sp>
    </p:spTree>
    <p:extLst>
      <p:ext uri="{BB962C8B-B14F-4D97-AF65-F5344CB8AC3E}">
        <p14:creationId xmlns:p14="http://schemas.microsoft.com/office/powerpoint/2010/main" val="2540795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2496</TotalTime>
  <Words>1680</Words>
  <Application>Microsoft Office PowerPoint</Application>
  <PresentationFormat>Widescreen</PresentationFormat>
  <Paragraphs>564</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Constantia</vt:lpstr>
      <vt:lpstr>Times</vt:lpstr>
      <vt:lpstr>Times New Roman</vt:lpstr>
      <vt:lpstr>Tw Cen MT</vt:lpstr>
      <vt:lpstr>Circuit</vt:lpstr>
      <vt:lpstr>       </vt:lpstr>
      <vt:lpstr>Database Design </vt:lpstr>
      <vt:lpstr>Database schema</vt:lpstr>
      <vt:lpstr>Table Definition</vt:lpstr>
      <vt:lpstr>Customer table</vt:lpstr>
      <vt:lpstr>Admin table </vt:lpstr>
      <vt:lpstr>Region table </vt:lpstr>
      <vt:lpstr>product table  </vt:lpstr>
      <vt:lpstr>order table</vt:lpstr>
      <vt:lpstr>order_details table</vt:lpstr>
      <vt:lpstr>cart table</vt:lpstr>
      <vt:lpstr>bill table</vt:lpstr>
      <vt:lpstr>bill_details table </vt:lpstr>
      <vt:lpstr>Feedback table</vt:lpstr>
      <vt:lpstr>ER DIAGRAM</vt:lpstr>
      <vt:lpstr>PowerPoint Presentation</vt:lpstr>
      <vt:lpstr>PowerPoint Presentation</vt:lpstr>
      <vt:lpstr>Detail Design</vt:lpstr>
      <vt:lpstr>Structure of the system </vt:lpstr>
      <vt:lpstr>Structure Chart</vt:lpstr>
      <vt:lpstr>Flow Chart</vt:lpstr>
      <vt:lpstr>Login</vt:lpstr>
      <vt:lpstr>Registration  Customer</vt:lpstr>
      <vt:lpstr>Dealer</vt:lpstr>
      <vt:lpstr>Admin Product Management Add</vt:lpstr>
      <vt:lpstr>Update</vt:lpstr>
      <vt:lpstr>Active/Inactive</vt:lpstr>
      <vt:lpstr>Dealer Authorization</vt:lpstr>
      <vt:lpstr>Dealer Allotment</vt:lpstr>
      <vt:lpstr>Region Management Add</vt:lpstr>
      <vt:lpstr>Update</vt:lpstr>
      <vt:lpstr>Active/Inactive</vt:lpstr>
      <vt:lpstr>View feedback</vt:lpstr>
      <vt:lpstr>Dealer Pending orders</vt:lpstr>
      <vt:lpstr>Previous orders </vt:lpstr>
      <vt:lpstr>Bill Generation </vt:lpstr>
      <vt:lpstr>Customer Modify cart </vt:lpstr>
      <vt:lpstr>Place order</vt:lpstr>
      <vt:lpstr>Previous order View bill </vt:lpstr>
      <vt:lpstr>Feedback </vt:lpstr>
      <vt:lpstr>Pending orders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dc:title>
  <dc:creator>DELL</dc:creator>
  <cp:lastModifiedBy>SARVESH NARAHARI BHAT(190523-BCA)</cp:lastModifiedBy>
  <cp:revision>187</cp:revision>
  <dcterms:created xsi:type="dcterms:W3CDTF">2021-10-05T06:47:56Z</dcterms:created>
  <dcterms:modified xsi:type="dcterms:W3CDTF">2022-07-20T06:34:23Z</dcterms:modified>
</cp:coreProperties>
</file>