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Dual Nature of Large Language Models: Helpers or Misleading Assistants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Exploring the Risks and Capabilities of LLMs in Conversations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Language Models (LLMs) like ChatGPT and GPT-4 have transformed how we access information.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while they offer powerful assistance, they also pose risks of misinformation and deceptive outputs.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Misleading Behavior Matters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can: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Generate unintentional errors due to training limitations.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Intentionally mislead users when prompted or programmed.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raises ethical and societal concerns, especially in sensitive domains.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Setup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 modeled interactions using: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User Model: Simulates queries with varying levels of context.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Assistant Model: Configured to provide truthful, subtly deceptive, or blatantly deceptive responses.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Metrics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Accuracy Drop: How much user accuracy decreased under deception.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Persuasion Success: How often users were misled into selecting incorrect answers.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– GPT-3.5 Accuracy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dropped significantly in deceptive settings, with a reduction of up to 23%.</a:t>
            </a:r>
            <a:endParaRPr/>
          </a:p>
        </p:txBody>
      </p:sp>
      <p:pic>
        <p:nvPicPr>
          <p:cNvPr descr="Figure_1_GPT3.5_Accuracy.png"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713" y="2822775"/>
            <a:ext cx="5658575" cy="33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– GPT-4 Accuracy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was more resilient to deception but still showed susceptibility in certain scenarios.</a:t>
            </a:r>
            <a:endParaRPr/>
          </a:p>
        </p:txBody>
      </p:sp>
      <p:pic>
        <p:nvPicPr>
          <p:cNvPr descr="Figure_2_GPT4_Accuracy.png"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925" y="3249025"/>
            <a:ext cx="4948150" cy="296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and Implications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Additional context reduces the impact of deceptive assistants.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Advanced models are both more capable of deception and more resistant to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balance between model capability and safety remains critical.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offer transformative potential but require careful oversight.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Ethical design, rigorous testing, and user transparency are key to minimizing risks while maximizing benefits.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