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Artificial Intelligence in Healthcare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Presentation Generated by Gemini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 /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AI is transforming healthcare delivery and research.</a:t>
            </a:r>
          </a:p>
          <a:p>
            <a:pPr>
              <a:defRPr sz="2000"/>
            </a:pPr>
            <a:r>
              <a:t>AI applications range from diagnostics to drug discovery.</a:t>
            </a:r>
          </a:p>
          <a:p>
            <a:pPr>
              <a:defRPr sz="2000"/>
            </a:pPr>
            <a:r>
              <a:t>Ethical considerations are paramount for responsible AI adoption.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Introduction: AI Revolutionizing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AI is rapidly changing the healthcare landscape, offering unprecedented opportunities to improve patient care, streamline processes, and accelerate research.</a:t>
            </a:r>
          </a:p>
          <a:p>
            <a:pPr>
              <a:defRPr sz="1800"/>
            </a:pPr>
            <a:r>
              <a:t>Enhanced Diagnostics</a:t>
            </a:r>
          </a:p>
          <a:p>
            <a:pPr>
              <a:defRPr sz="1800"/>
            </a:pPr>
            <a:r>
              <a:t>Personalized Treatment Plans</a:t>
            </a:r>
          </a:p>
          <a:p>
            <a:pPr>
              <a:defRPr sz="1800"/>
            </a:pPr>
            <a:r>
              <a:t>Drug Discovery Acceleration</a:t>
            </a:r>
          </a:p>
          <a:p>
            <a:pPr>
              <a:defRPr sz="1800"/>
            </a:pPr>
            <a:r>
              <a:t>Operational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3200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💡 AI brain scan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Diagnostics: Early and Accurate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AI algorithms excel at analyzing medical images (X-rays, MRIs, CT scans) to detect diseases earlier and more accurately.</a:t>
            </a:r>
          </a:p>
          <a:p>
            <a:pPr>
              <a:defRPr sz="1800"/>
            </a:pPr>
            <a:r>
              <a:t>Detecting Cancerous Tumors</a:t>
            </a:r>
          </a:p>
          <a:p>
            <a:pPr>
              <a:defRPr sz="1800"/>
            </a:pPr>
            <a:r>
              <a:t>Identifying Anomalies in Imaging</a:t>
            </a:r>
          </a:p>
          <a:p>
            <a:pPr>
              <a:defRPr sz="1800"/>
            </a:pPr>
            <a:r>
              <a:t>Reducing Diagnostic Errors</a:t>
            </a:r>
          </a:p>
          <a:p>
            <a:pPr>
              <a:defRPr sz="1800"/>
            </a:pPr>
            <a:r>
              <a:t>Improving Patient Outcomes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3200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💡 AI analyzing medical image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Personalized Medicine: Tailoring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AI analyzes patient data (genetics, lifestyle, medical history) to create personalized treatment plans.</a:t>
            </a:r>
          </a:p>
          <a:p>
            <a:pPr>
              <a:defRPr sz="1800"/>
            </a:pPr>
            <a:r>
              <a:t>Predicting Treatment Response</a:t>
            </a:r>
          </a:p>
          <a:p>
            <a:pPr>
              <a:defRPr sz="1800"/>
            </a:pPr>
            <a:r>
              <a:t>Optimizing Drug Dosage</a:t>
            </a:r>
          </a:p>
          <a:p>
            <a:pPr>
              <a:defRPr sz="1800"/>
            </a:pPr>
            <a:r>
              <a:t>Identifying Patients at Risk</a:t>
            </a:r>
          </a:p>
          <a:p>
            <a:pPr>
              <a:defRPr sz="1800"/>
            </a:pPr>
            <a:r>
              <a:t>Improving Treatment Efficacy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3200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💡 DNA helix personalized treatment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Drug Discovery: Accelerating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AI accelerates drug discovery by analyzing vast datasets to identify potential drug candidates and predict their efficacy.</a:t>
            </a:r>
          </a:p>
          <a:p>
            <a:pPr>
              <a:defRPr sz="1800"/>
            </a:pPr>
            <a:r>
              <a:t>Target Identification</a:t>
            </a:r>
          </a:p>
          <a:p>
            <a:pPr>
              <a:defRPr sz="1800"/>
            </a:pPr>
            <a:r>
              <a:t>Drug Design</a:t>
            </a:r>
          </a:p>
          <a:p>
            <a:pPr>
              <a:defRPr sz="1800"/>
            </a:pPr>
            <a:r>
              <a:t>Clinical Trial Optimization</a:t>
            </a:r>
          </a:p>
          <a:p>
            <a:pPr>
              <a:defRPr sz="1800"/>
            </a:pPr>
            <a:r>
              <a:t>Reducing Development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3200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💡 AI designing drug molecule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Operational Efficiency: Streamlining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AI automates administrative tasks, optimizes workflows, and improves resource allocation in healthcare settings.</a:t>
            </a:r>
          </a:p>
          <a:p>
            <a:pPr>
              <a:defRPr sz="1800"/>
            </a:pPr>
            <a:r>
              <a:t>Automating Scheduling</a:t>
            </a:r>
          </a:p>
          <a:p>
            <a:pPr>
              <a:defRPr sz="1800"/>
            </a:pPr>
            <a:r>
              <a:t>Predicting Patient Volume</a:t>
            </a:r>
          </a:p>
          <a:p>
            <a:pPr>
              <a:defRPr sz="1800"/>
            </a:pPr>
            <a:r>
              <a:t>Optimizing Bed Management</a:t>
            </a:r>
          </a:p>
          <a:p>
            <a:pPr>
              <a:defRPr sz="1800"/>
            </a:pPr>
            <a:r>
              <a:t>Reducing Healthcare Costs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3200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💡 Hospital automation dashboard display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Considerations: Responsible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Ethical considerations are crucial for responsible AI adoption in healthcare.</a:t>
            </a:r>
          </a:p>
          <a:p>
            <a:pPr>
              <a:defRPr sz="1800"/>
            </a:pPr>
            <a:r>
              <a:t>Data Privacy and Security</a:t>
            </a:r>
          </a:p>
          <a:p>
            <a:pPr>
              <a:defRPr sz="1800"/>
            </a:pPr>
            <a:r>
              <a:t>Algorithmic Bias</a:t>
            </a:r>
          </a:p>
          <a:p>
            <a:pPr>
              <a:defRPr sz="1800"/>
            </a:pPr>
            <a:r>
              <a:t>Transparency and Explainability</a:t>
            </a:r>
          </a:p>
          <a:p>
            <a:pPr>
              <a:defRPr sz="1800"/>
            </a:pPr>
            <a:r>
              <a:t>Human Oversight and Accountability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3200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💡 AI ethics privacy security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Data availability and quality</a:t>
            </a:r>
          </a:p>
          <a:p>
            <a:pPr>
              <a:defRPr sz="1800"/>
            </a:pPr>
            <a:r>
              <a:t>Regulatory hurdles</a:t>
            </a:r>
          </a:p>
          <a:p>
            <a:pPr>
              <a:defRPr sz="1800"/>
            </a:pPr>
            <a:r>
              <a:t>Integration with existing systems</a:t>
            </a:r>
          </a:p>
          <a:p>
            <a:pPr>
              <a:defRPr sz="1800"/>
            </a:pPr>
            <a:r>
              <a:t>Building trust and acceptance among healthcare professionals and patients</a:t>
            </a:r>
          </a:p>
          <a:p>
            <a:pPr>
              <a:defRPr sz="1800"/>
            </a:pPr>
            <a:r>
              <a:t>Focus on explainable AI (XAI)</a:t>
            </a:r>
          </a:p>
          <a:p>
            <a:pPr>
              <a:defRPr sz="1800"/>
            </a:pPr>
            <a:r>
              <a:t>Continuous monitoring and evaluation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32004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💡 Future healthcare technology vision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