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2F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98" autoAdjust="0"/>
    <p:restoredTop sz="94660"/>
  </p:normalViewPr>
  <p:slideViewPr>
    <p:cSldViewPr>
      <p:cViewPr>
        <p:scale>
          <a:sx n="70" d="100"/>
          <a:sy n="70" d="100"/>
        </p:scale>
        <p:origin x="-144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62528C-2636-42CA-ADBE-3D28885F2521}" type="datetimeFigureOut">
              <a:rPr lang="en-US" smtClean="0"/>
              <a:pPr/>
              <a:t>4/2/2018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E0F788-EE28-410B-A729-71B952BFEA21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0" y="704088"/>
            <a:ext cx="8786842" cy="1143000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P.R.PATIL COLLEGE OF ENGINEERING</a:t>
            </a:r>
            <a:endParaRPr lang="en-GB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US" sz="2000" dirty="0" smtClean="0"/>
              <a:t>         Guide                                Project Coordinator 	                       HOD</a:t>
            </a:r>
          </a:p>
          <a:p>
            <a:pPr>
              <a:buNone/>
            </a:pPr>
            <a:r>
              <a:rPr lang="en-US" sz="2000" dirty="0" smtClean="0"/>
              <a:t>(Prof. </a:t>
            </a:r>
            <a:r>
              <a:rPr lang="en-US" sz="2000" dirty="0" err="1" smtClean="0"/>
              <a:t>A.D.Chokhat</a:t>
            </a:r>
            <a:r>
              <a:rPr lang="en-US" sz="2000" dirty="0" smtClean="0"/>
              <a:t>) 	 (Prof. </a:t>
            </a:r>
            <a:r>
              <a:rPr lang="en-US" sz="2000" dirty="0" err="1" smtClean="0"/>
              <a:t>F.M.shelke</a:t>
            </a:r>
            <a:r>
              <a:rPr lang="en-US" sz="2000" dirty="0" smtClean="0"/>
              <a:t>)                        ( Prof. </a:t>
            </a:r>
            <a:r>
              <a:rPr lang="en-US" sz="2000" dirty="0" err="1" smtClean="0"/>
              <a:t>P.D.Soni</a:t>
            </a:r>
            <a:r>
              <a:rPr lang="en-US" sz="2000" dirty="0" smtClean="0"/>
              <a:t>)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2050" name="Picture 2" descr="C:\Users\iamSarvesh\Pictures\Screenshots\Screenshot (3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Home Page</a:t>
            </a:r>
            <a:endParaRPr lang="en-US" dirty="0"/>
          </a:p>
        </p:txBody>
      </p:sp>
      <p:pic>
        <p:nvPicPr>
          <p:cNvPr id="3074" name="Picture 2" descr="C:\Users\iamSarvesh\Pictures\Screenshots\Screenshot (3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9894" y="1935163"/>
            <a:ext cx="7804211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Calculator</a:t>
            </a:r>
            <a:endParaRPr lang="en-US" dirty="0"/>
          </a:p>
        </p:txBody>
      </p:sp>
      <p:pic>
        <p:nvPicPr>
          <p:cNvPr id="4098" name="Picture 2" descr="C:\Users\iamSarvesh\Pictures\Screenshots\Screenshot (3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2657" y="1935163"/>
            <a:ext cx="7818685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</a:t>
            </a:r>
            <a:endParaRPr lang="en-US" dirty="0"/>
          </a:p>
        </p:txBody>
      </p:sp>
      <p:pic>
        <p:nvPicPr>
          <p:cNvPr id="5122" name="Picture 2" descr="C:\Users\iamSarvesh\Pictures\Screenshots\Screenshot (4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440" y="1935163"/>
            <a:ext cx="7797120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Hospital</a:t>
            </a:r>
            <a:endParaRPr lang="en-US" dirty="0"/>
          </a:p>
        </p:txBody>
      </p:sp>
      <p:pic>
        <p:nvPicPr>
          <p:cNvPr id="6146" name="Picture 2" descr="C:\Users\iamSarvesh\Pictures\Screenshots\Screenshot (4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1022" y="1935163"/>
            <a:ext cx="7801956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 smtClean="0"/>
              <a:t>“</a:t>
            </a:r>
            <a:r>
              <a:rPr lang="en-GB" sz="8800" u="sng" dirty="0" smtClean="0"/>
              <a:t>Health Care</a:t>
            </a:r>
            <a:r>
              <a:rPr lang="en-GB" sz="8800" dirty="0" smtClean="0"/>
              <a:t>”</a:t>
            </a:r>
            <a:endParaRPr lang="en-GB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u="sng" dirty="0" smtClean="0"/>
              <a:t>Presented By</a:t>
            </a:r>
            <a:r>
              <a:rPr lang="en-GB" dirty="0" smtClean="0"/>
              <a:t>:</a:t>
            </a:r>
          </a:p>
          <a:p>
            <a:r>
              <a:rPr lang="en-GB" dirty="0" smtClean="0"/>
              <a:t>    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Sarvesh</a:t>
            </a:r>
            <a:r>
              <a:rPr lang="en-GB" dirty="0" smtClean="0"/>
              <a:t> R. </a:t>
            </a:r>
            <a:r>
              <a:rPr lang="en-GB" dirty="0" err="1" smtClean="0"/>
              <a:t>Dakhane</a:t>
            </a:r>
            <a:r>
              <a:rPr lang="en-GB" dirty="0" smtClean="0"/>
              <a:t>    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Rohit</a:t>
            </a:r>
            <a:r>
              <a:rPr lang="en-GB" dirty="0" smtClean="0"/>
              <a:t> G. </a:t>
            </a:r>
            <a:r>
              <a:rPr lang="en-GB" dirty="0" err="1" smtClean="0"/>
              <a:t>Khandare</a:t>
            </a:r>
            <a:r>
              <a:rPr lang="en-GB" dirty="0" smtClean="0"/>
              <a:t>     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Roshan</a:t>
            </a:r>
            <a:r>
              <a:rPr lang="en-GB" dirty="0" smtClean="0"/>
              <a:t> V. </a:t>
            </a:r>
            <a:r>
              <a:rPr lang="en-GB" dirty="0" err="1" smtClean="0"/>
              <a:t>Padmane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Shubham</a:t>
            </a:r>
            <a:r>
              <a:rPr lang="en-GB" dirty="0" smtClean="0"/>
              <a:t> D. </a:t>
            </a:r>
            <a:r>
              <a:rPr lang="en-GB" dirty="0" err="1" smtClean="0"/>
              <a:t>Futhane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571480"/>
            <a:ext cx="5715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    A  Minor  Project Synopsis</a:t>
            </a:r>
          </a:p>
          <a:p>
            <a:r>
              <a:rPr lang="en-GB" sz="3200" dirty="0" smtClean="0"/>
              <a:t>                        on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INTRODUCTION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GB" dirty="0" smtClean="0"/>
              <a:t>We all know the importance of good health that’s why we decide to make this project.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In our project , we are focus on patient health and fitness.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We are providing information to patient about health tips like exercise ,diet etc.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All the information is base  on the patient disease  and their physical health.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We  are trying  </a:t>
            </a:r>
            <a:r>
              <a:rPr lang="en-GB" smtClean="0"/>
              <a:t>to keep patient </a:t>
            </a:r>
            <a:r>
              <a:rPr lang="en-GB" dirty="0" smtClean="0"/>
              <a:t>healthy and fit by natural  way.</a:t>
            </a:r>
          </a:p>
          <a:p>
            <a:pPr lvl="1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§"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u="sng" dirty="0" smtClean="0"/>
              <a:t>EXISTING SYSTEM</a:t>
            </a:r>
            <a:endParaRPr lang="en-GB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Considering allopathic medicines , this are very costly.</a:t>
            </a:r>
          </a:p>
          <a:p>
            <a:r>
              <a:rPr lang="en-GB" dirty="0" smtClean="0"/>
              <a:t>Due to allopathic medicine some time , we face different problem like allergy. It cure  the disease but with some drawbacks .</a:t>
            </a:r>
          </a:p>
          <a:p>
            <a:r>
              <a:rPr lang="en-GB" dirty="0" smtClean="0"/>
              <a:t>Taking allopathic medicine regularly ,our body goes addict to that medicine.</a:t>
            </a:r>
          </a:p>
          <a:p>
            <a:r>
              <a:rPr lang="en-GB" dirty="0" smtClean="0"/>
              <a:t>People are addict to this medicine and avoiding the exercise and not take their meal properly.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u="sng" dirty="0" smtClean="0"/>
              <a:t>PROPOSED  SYSTEM</a:t>
            </a:r>
            <a:endParaRPr lang="en-GB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Proper exercise keep a man away from disease, high cholesterol and blood pressure.</a:t>
            </a:r>
          </a:p>
          <a:p>
            <a:r>
              <a:rPr lang="en-GB" sz="2400" dirty="0"/>
              <a:t>D</a:t>
            </a:r>
            <a:r>
              <a:rPr lang="en-GB" sz="2400" dirty="0" smtClean="0"/>
              <a:t>iet  are different for every person but good diet plan improve your health .</a:t>
            </a:r>
          </a:p>
          <a:p>
            <a:r>
              <a:rPr lang="en-GB" sz="2400" dirty="0" smtClean="0"/>
              <a:t>Regular Exercise increase your stamina and keep your body fit.</a:t>
            </a:r>
          </a:p>
          <a:p>
            <a:r>
              <a:rPr lang="en-GB" sz="2400" dirty="0" smtClean="0"/>
              <a:t> Instead of using allopathic medicine .we must try natural way to cure disease. 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Analysis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In our project, we are try to cover all basic disease and their prevention using exercise and diet.</a:t>
            </a:r>
          </a:p>
          <a:p>
            <a:r>
              <a:rPr lang="en-GB" dirty="0" smtClean="0"/>
              <a:t>At the time of registration form for login , patient  must want to fill the details about patients (Weight, height , age ...etc). </a:t>
            </a:r>
          </a:p>
          <a:p>
            <a:r>
              <a:rPr lang="en-GB" dirty="0" smtClean="0"/>
              <a:t>We are providing all the health tips according to patients physical health.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ER DIGRAM</a:t>
            </a:r>
            <a:endParaRPr lang="en-GB" u="sng" dirty="0"/>
          </a:p>
        </p:txBody>
      </p:sp>
      <p:pic>
        <p:nvPicPr>
          <p:cNvPr id="1026" name="Picture 2" descr="C:\Users\dell\Desktop\ER DIAGRT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774"/>
            <a:ext cx="8229600" cy="429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PROPOESD DFD</a:t>
            </a:r>
            <a:endParaRPr lang="en-GB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7529" y="1935163"/>
            <a:ext cx="5748942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  <p:pic>
        <p:nvPicPr>
          <p:cNvPr id="1027" name="Picture 3" descr="C:\Users\iamSarvesh\Pictures\Screenshots\Screenshot (3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35163"/>
            <a:ext cx="8333496" cy="4694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237</TotalTime>
  <Words>314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 P.R.PATIL COLLEGE OF ENGINEERING</vt:lpstr>
      <vt:lpstr>“Health Care”</vt:lpstr>
      <vt:lpstr>INTRODUCTION</vt:lpstr>
      <vt:lpstr>EXISTING SYSTEM</vt:lpstr>
      <vt:lpstr>PROPOSED  SYSTEM</vt:lpstr>
      <vt:lpstr>Analysis</vt:lpstr>
      <vt:lpstr>ER DIGRAM</vt:lpstr>
      <vt:lpstr>PROPOESD DFD</vt:lpstr>
      <vt:lpstr>Registration Form</vt:lpstr>
      <vt:lpstr>Login Page</vt:lpstr>
      <vt:lpstr>Patient Home Page</vt:lpstr>
      <vt:lpstr>Health Calculator</vt:lpstr>
      <vt:lpstr>Update Data</vt:lpstr>
      <vt:lpstr>Nearest Hospital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“Health Care”</dc:title>
  <dc:creator>dell</dc:creator>
  <cp:lastModifiedBy>Windows User</cp:lastModifiedBy>
  <cp:revision>57</cp:revision>
  <dcterms:created xsi:type="dcterms:W3CDTF">2018-02-23T13:45:03Z</dcterms:created>
  <dcterms:modified xsi:type="dcterms:W3CDTF">2018-04-02T08:08:14Z</dcterms:modified>
</cp:coreProperties>
</file>