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94" r:id="rId7"/>
    <p:sldId id="295" r:id="rId8"/>
    <p:sldId id="296" r:id="rId9"/>
    <p:sldId id="297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260" r:id="rId18"/>
    <p:sldId id="299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F0041F-C5AC-43C6-8F80-546E70966AA8}">
          <p14:sldIdLst>
            <p14:sldId id="256"/>
            <p14:sldId id="262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305"/>
            <p14:sldId id="26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EC994-EB32-4F50-ADCB-701616DFBC78}" v="9" dt="2024-12-16T23:58:25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20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vesh Dalvi" userId="7fc3f2c0b24645ed" providerId="LiveId" clId="{DE9EC994-EB32-4F50-ADCB-701616DFBC78}"/>
    <pc:docChg chg="undo redo custSel addSld delSld modSld sldOrd modSection">
      <pc:chgData name="Sarvesh Dalvi" userId="7fc3f2c0b24645ed" providerId="LiveId" clId="{DE9EC994-EB32-4F50-ADCB-701616DFBC78}" dt="2024-12-16T23:58:45.264" v="2584" actId="1076"/>
      <pc:docMkLst>
        <pc:docMk/>
      </pc:docMkLst>
      <pc:sldChg chg="del">
        <pc:chgData name="Sarvesh Dalvi" userId="7fc3f2c0b24645ed" providerId="LiveId" clId="{DE9EC994-EB32-4F50-ADCB-701616DFBC78}" dt="2024-12-16T23:43:52.348" v="2366" actId="47"/>
        <pc:sldMkLst>
          <pc:docMk/>
          <pc:sldMk cId="707789176" sldId="258"/>
        </pc:sldMkLst>
      </pc:sldChg>
      <pc:sldChg chg="addSp modSp mod ord">
        <pc:chgData name="Sarvesh Dalvi" userId="7fc3f2c0b24645ed" providerId="LiveId" clId="{DE9EC994-EB32-4F50-ADCB-701616DFBC78}" dt="2024-12-16T23:04:10.370" v="1649" actId="20577"/>
        <pc:sldMkLst>
          <pc:docMk/>
          <pc:sldMk cId="566997565" sldId="260"/>
        </pc:sldMkLst>
        <pc:spChg chg="mod">
          <ac:chgData name="Sarvesh Dalvi" userId="7fc3f2c0b24645ed" providerId="LiveId" clId="{DE9EC994-EB32-4F50-ADCB-701616DFBC78}" dt="2024-12-16T23:04:10.370" v="1649" actId="20577"/>
          <ac:spMkLst>
            <pc:docMk/>
            <pc:sldMk cId="566997565" sldId="260"/>
            <ac:spMk id="7" creationId="{5037F757-8422-A673-504A-DF26C94F9F8F}"/>
          </ac:spMkLst>
        </pc:spChg>
        <pc:spChg chg="add">
          <ac:chgData name="Sarvesh Dalvi" userId="7fc3f2c0b24645ed" providerId="LiveId" clId="{DE9EC994-EB32-4F50-ADCB-701616DFBC78}" dt="2024-12-16T22:51:28.730" v="1505"/>
          <ac:spMkLst>
            <pc:docMk/>
            <pc:sldMk cId="566997565" sldId="260"/>
            <ac:spMk id="8" creationId="{57B17ADC-E2CB-AE4F-5B7A-C49DE38CEB18}"/>
          </ac:spMkLst>
        </pc:spChg>
        <pc:spChg chg="add">
          <ac:chgData name="Sarvesh Dalvi" userId="7fc3f2c0b24645ed" providerId="LiveId" clId="{DE9EC994-EB32-4F50-ADCB-701616DFBC78}" dt="2024-12-16T22:51:35.768" v="1512"/>
          <ac:spMkLst>
            <pc:docMk/>
            <pc:sldMk cId="566997565" sldId="260"/>
            <ac:spMk id="9" creationId="{B2528C7E-3365-1A23-2CDB-FE8CB7CE75CA}"/>
          </ac:spMkLst>
        </pc:spChg>
      </pc:sldChg>
      <pc:sldChg chg="del">
        <pc:chgData name="Sarvesh Dalvi" userId="7fc3f2c0b24645ed" providerId="LiveId" clId="{DE9EC994-EB32-4F50-ADCB-701616DFBC78}" dt="2024-12-16T23:43:50.389" v="2364" actId="47"/>
        <pc:sldMkLst>
          <pc:docMk/>
          <pc:sldMk cId="1738561688" sldId="261"/>
        </pc:sldMkLst>
      </pc:sldChg>
      <pc:sldChg chg="modSp mod">
        <pc:chgData name="Sarvesh Dalvi" userId="7fc3f2c0b24645ed" providerId="LiveId" clId="{DE9EC994-EB32-4F50-ADCB-701616DFBC78}" dt="2024-12-16T22:54:57.076" v="1559" actId="14100"/>
        <pc:sldMkLst>
          <pc:docMk/>
          <pc:sldMk cId="1593920805" sldId="262"/>
        </pc:sldMkLst>
        <pc:spChg chg="mod">
          <ac:chgData name="Sarvesh Dalvi" userId="7fc3f2c0b24645ed" providerId="LiveId" clId="{DE9EC994-EB32-4F50-ADCB-701616DFBC78}" dt="2024-12-16T22:54:57.076" v="1559" actId="14100"/>
          <ac:spMkLst>
            <pc:docMk/>
            <pc:sldMk cId="1593920805" sldId="262"/>
            <ac:spMk id="4" creationId="{AC1C80FB-53F9-42EE-B1E6-D0F998EC5DFA}"/>
          </ac:spMkLst>
        </pc:spChg>
        <pc:spChg chg="mod">
          <ac:chgData name="Sarvesh Dalvi" userId="7fc3f2c0b24645ed" providerId="LiveId" clId="{DE9EC994-EB32-4F50-ADCB-701616DFBC78}" dt="2024-12-16T22:53:33.375" v="1551" actId="20577"/>
          <ac:spMkLst>
            <pc:docMk/>
            <pc:sldMk cId="1593920805" sldId="262"/>
            <ac:spMk id="30" creationId="{9425C994-CF0E-1E86-7F73-D3B5D275BE90}"/>
          </ac:spMkLst>
        </pc:spChg>
      </pc:sldChg>
      <pc:sldChg chg="del">
        <pc:chgData name="Sarvesh Dalvi" userId="7fc3f2c0b24645ed" providerId="LiveId" clId="{DE9EC994-EB32-4F50-ADCB-701616DFBC78}" dt="2024-12-16T23:43:51.119" v="2365" actId="47"/>
        <pc:sldMkLst>
          <pc:docMk/>
          <pc:sldMk cId="1346372204" sldId="264"/>
        </pc:sldMkLst>
      </pc:sldChg>
      <pc:sldChg chg="del">
        <pc:chgData name="Sarvesh Dalvi" userId="7fc3f2c0b24645ed" providerId="LiveId" clId="{DE9EC994-EB32-4F50-ADCB-701616DFBC78}" dt="2024-12-16T23:43:54.606" v="2368" actId="47"/>
        <pc:sldMkLst>
          <pc:docMk/>
          <pc:sldMk cId="2121178069" sldId="266"/>
        </pc:sldMkLst>
      </pc:sldChg>
      <pc:sldChg chg="del">
        <pc:chgData name="Sarvesh Dalvi" userId="7fc3f2c0b24645ed" providerId="LiveId" clId="{DE9EC994-EB32-4F50-ADCB-701616DFBC78}" dt="2024-12-16T23:43:59.736" v="2372" actId="47"/>
        <pc:sldMkLst>
          <pc:docMk/>
          <pc:sldMk cId="1472106130" sldId="270"/>
        </pc:sldMkLst>
      </pc:sldChg>
      <pc:sldChg chg="del">
        <pc:chgData name="Sarvesh Dalvi" userId="7fc3f2c0b24645ed" providerId="LiveId" clId="{DE9EC994-EB32-4F50-ADCB-701616DFBC78}" dt="2024-12-16T23:44:01.091" v="2373" actId="47"/>
        <pc:sldMkLst>
          <pc:docMk/>
          <pc:sldMk cId="460935096" sldId="271"/>
        </pc:sldMkLst>
      </pc:sldChg>
      <pc:sldChg chg="del">
        <pc:chgData name="Sarvesh Dalvi" userId="7fc3f2c0b24645ed" providerId="LiveId" clId="{DE9EC994-EB32-4F50-ADCB-701616DFBC78}" dt="2024-12-16T23:44:11.819" v="2378" actId="47"/>
        <pc:sldMkLst>
          <pc:docMk/>
          <pc:sldMk cId="920173932" sldId="275"/>
        </pc:sldMkLst>
      </pc:sldChg>
      <pc:sldChg chg="del">
        <pc:chgData name="Sarvesh Dalvi" userId="7fc3f2c0b24645ed" providerId="LiveId" clId="{DE9EC994-EB32-4F50-ADCB-701616DFBC78}" dt="2024-12-16T23:44:13.892" v="2379" actId="47"/>
        <pc:sldMkLst>
          <pc:docMk/>
          <pc:sldMk cId="2436493926" sldId="276"/>
        </pc:sldMkLst>
      </pc:sldChg>
      <pc:sldChg chg="del">
        <pc:chgData name="Sarvesh Dalvi" userId="7fc3f2c0b24645ed" providerId="LiveId" clId="{DE9EC994-EB32-4F50-ADCB-701616DFBC78}" dt="2024-12-16T23:43:49.494" v="2363" actId="47"/>
        <pc:sldMkLst>
          <pc:docMk/>
          <pc:sldMk cId="2243494996" sldId="277"/>
        </pc:sldMkLst>
      </pc:sldChg>
      <pc:sldChg chg="del">
        <pc:chgData name="Sarvesh Dalvi" userId="7fc3f2c0b24645ed" providerId="LiveId" clId="{DE9EC994-EB32-4F50-ADCB-701616DFBC78}" dt="2024-12-16T23:43:53.502" v="2367" actId="47"/>
        <pc:sldMkLst>
          <pc:docMk/>
          <pc:sldMk cId="2069393026" sldId="278"/>
        </pc:sldMkLst>
      </pc:sldChg>
      <pc:sldChg chg="del">
        <pc:chgData name="Sarvesh Dalvi" userId="7fc3f2c0b24645ed" providerId="LiveId" clId="{DE9EC994-EB32-4F50-ADCB-701616DFBC78}" dt="2024-12-16T23:43:58.409" v="2371" actId="47"/>
        <pc:sldMkLst>
          <pc:docMk/>
          <pc:sldMk cId="1417396711" sldId="280"/>
        </pc:sldMkLst>
      </pc:sldChg>
      <pc:sldChg chg="del">
        <pc:chgData name="Sarvesh Dalvi" userId="7fc3f2c0b24645ed" providerId="LiveId" clId="{DE9EC994-EB32-4F50-ADCB-701616DFBC78}" dt="2024-12-16T23:44:08.128" v="2375" actId="47"/>
        <pc:sldMkLst>
          <pc:docMk/>
          <pc:sldMk cId="3477453048" sldId="282"/>
        </pc:sldMkLst>
      </pc:sldChg>
      <pc:sldChg chg="del">
        <pc:chgData name="Sarvesh Dalvi" userId="7fc3f2c0b24645ed" providerId="LiveId" clId="{DE9EC994-EB32-4F50-ADCB-701616DFBC78}" dt="2024-12-16T23:44:08.953" v="2376" actId="47"/>
        <pc:sldMkLst>
          <pc:docMk/>
          <pc:sldMk cId="3396266754" sldId="283"/>
        </pc:sldMkLst>
      </pc:sldChg>
      <pc:sldChg chg="del">
        <pc:chgData name="Sarvesh Dalvi" userId="7fc3f2c0b24645ed" providerId="LiveId" clId="{DE9EC994-EB32-4F50-ADCB-701616DFBC78}" dt="2024-12-16T23:44:06.997" v="2374" actId="47"/>
        <pc:sldMkLst>
          <pc:docMk/>
          <pc:sldMk cId="57897592" sldId="287"/>
        </pc:sldMkLst>
      </pc:sldChg>
      <pc:sldChg chg="del">
        <pc:chgData name="Sarvesh Dalvi" userId="7fc3f2c0b24645ed" providerId="LiveId" clId="{DE9EC994-EB32-4F50-ADCB-701616DFBC78}" dt="2024-12-16T23:43:47.286" v="2362" actId="47"/>
        <pc:sldMkLst>
          <pc:docMk/>
          <pc:sldMk cId="1844941827" sldId="289"/>
        </pc:sldMkLst>
      </pc:sldChg>
      <pc:sldChg chg="del">
        <pc:chgData name="Sarvesh Dalvi" userId="7fc3f2c0b24645ed" providerId="LiveId" clId="{DE9EC994-EB32-4F50-ADCB-701616DFBC78}" dt="2024-12-16T23:44:10.046" v="2377" actId="47"/>
        <pc:sldMkLst>
          <pc:docMk/>
          <pc:sldMk cId="1177824853" sldId="290"/>
        </pc:sldMkLst>
      </pc:sldChg>
      <pc:sldChg chg="del">
        <pc:chgData name="Sarvesh Dalvi" userId="7fc3f2c0b24645ed" providerId="LiveId" clId="{DE9EC994-EB32-4F50-ADCB-701616DFBC78}" dt="2024-12-16T23:43:55.576" v="2369" actId="47"/>
        <pc:sldMkLst>
          <pc:docMk/>
          <pc:sldMk cId="404854312" sldId="292"/>
        </pc:sldMkLst>
      </pc:sldChg>
      <pc:sldChg chg="del">
        <pc:chgData name="Sarvesh Dalvi" userId="7fc3f2c0b24645ed" providerId="LiveId" clId="{DE9EC994-EB32-4F50-ADCB-701616DFBC78}" dt="2024-12-16T23:43:56.740" v="2370" actId="47"/>
        <pc:sldMkLst>
          <pc:docMk/>
          <pc:sldMk cId="1057409390" sldId="293"/>
        </pc:sldMkLst>
      </pc:sldChg>
      <pc:sldChg chg="modSp mod">
        <pc:chgData name="Sarvesh Dalvi" userId="7fc3f2c0b24645ed" providerId="LiveId" clId="{DE9EC994-EB32-4F50-ADCB-701616DFBC78}" dt="2024-12-16T22:30:38.001" v="1177" actId="14100"/>
        <pc:sldMkLst>
          <pc:docMk/>
          <pc:sldMk cId="3960457885" sldId="295"/>
        </pc:sldMkLst>
        <pc:spChg chg="mod">
          <ac:chgData name="Sarvesh Dalvi" userId="7fc3f2c0b24645ed" providerId="LiveId" clId="{DE9EC994-EB32-4F50-ADCB-701616DFBC78}" dt="2024-12-16T22:30:38.001" v="1177" actId="14100"/>
          <ac:spMkLst>
            <pc:docMk/>
            <pc:sldMk cId="3960457885" sldId="295"/>
            <ac:spMk id="4" creationId="{48676BB7-DD5A-07B8-4238-B26919147FC7}"/>
          </ac:spMkLst>
        </pc:spChg>
      </pc:sldChg>
      <pc:sldChg chg="modSp add mod">
        <pc:chgData name="Sarvesh Dalvi" userId="7fc3f2c0b24645ed" providerId="LiveId" clId="{DE9EC994-EB32-4F50-ADCB-701616DFBC78}" dt="2024-12-16T22:30:21.010" v="1176" actId="14100"/>
        <pc:sldMkLst>
          <pc:docMk/>
          <pc:sldMk cId="3595212204" sldId="296"/>
        </pc:sldMkLst>
        <pc:spChg chg="mod">
          <ac:chgData name="Sarvesh Dalvi" userId="7fc3f2c0b24645ed" providerId="LiveId" clId="{DE9EC994-EB32-4F50-ADCB-701616DFBC78}" dt="2024-12-16T22:30:21.010" v="1176" actId="14100"/>
          <ac:spMkLst>
            <pc:docMk/>
            <pc:sldMk cId="3595212204" sldId="296"/>
            <ac:spMk id="4" creationId="{2FB8EADD-FEAC-AB17-630E-F02D95C0B764}"/>
          </ac:spMkLst>
        </pc:spChg>
      </pc:sldChg>
      <pc:sldChg chg="modSp add mod">
        <pc:chgData name="Sarvesh Dalvi" userId="7fc3f2c0b24645ed" providerId="LiveId" clId="{DE9EC994-EB32-4F50-ADCB-701616DFBC78}" dt="2024-12-16T22:46:34.692" v="1493" actId="14100"/>
        <pc:sldMkLst>
          <pc:docMk/>
          <pc:sldMk cId="3825912179" sldId="297"/>
        </pc:sldMkLst>
        <pc:spChg chg="mod">
          <ac:chgData name="Sarvesh Dalvi" userId="7fc3f2c0b24645ed" providerId="LiveId" clId="{DE9EC994-EB32-4F50-ADCB-701616DFBC78}" dt="2024-12-16T22:46:34.692" v="1493" actId="14100"/>
          <ac:spMkLst>
            <pc:docMk/>
            <pc:sldMk cId="3825912179" sldId="297"/>
            <ac:spMk id="4" creationId="{81D5B4E3-0C10-6AF4-8D07-CD2650175931}"/>
          </ac:spMkLst>
        </pc:spChg>
      </pc:sldChg>
      <pc:sldChg chg="addSp modSp add mod ord">
        <pc:chgData name="Sarvesh Dalvi" userId="7fc3f2c0b24645ed" providerId="LiveId" clId="{DE9EC994-EB32-4F50-ADCB-701616DFBC78}" dt="2024-12-16T23:58:45.264" v="2584" actId="1076"/>
        <pc:sldMkLst>
          <pc:docMk/>
          <pc:sldMk cId="1771296798" sldId="298"/>
        </pc:sldMkLst>
        <pc:spChg chg="mod">
          <ac:chgData name="Sarvesh Dalvi" userId="7fc3f2c0b24645ed" providerId="LiveId" clId="{DE9EC994-EB32-4F50-ADCB-701616DFBC78}" dt="2024-12-16T23:08:56.161" v="1666" actId="20577"/>
          <ac:spMkLst>
            <pc:docMk/>
            <pc:sldMk cId="1771296798" sldId="298"/>
            <ac:spMk id="2" creationId="{B3627777-70AF-C48B-6E47-FE4A5E573216}"/>
          </ac:spMkLst>
        </pc:spChg>
        <pc:spChg chg="add">
          <ac:chgData name="Sarvesh Dalvi" userId="7fc3f2c0b24645ed" providerId="LiveId" clId="{DE9EC994-EB32-4F50-ADCB-701616DFBC78}" dt="2024-12-16T23:09:29.712" v="1673"/>
          <ac:spMkLst>
            <pc:docMk/>
            <pc:sldMk cId="1771296798" sldId="298"/>
            <ac:spMk id="3" creationId="{95C14D3F-8C8A-4609-B7E1-CF6D5579BF39}"/>
          </ac:spMkLst>
        </pc:spChg>
        <pc:spChg chg="mod">
          <ac:chgData name="Sarvesh Dalvi" userId="7fc3f2c0b24645ed" providerId="LiveId" clId="{DE9EC994-EB32-4F50-ADCB-701616DFBC78}" dt="2024-12-16T23:24:16.936" v="2017" actId="14100"/>
          <ac:spMkLst>
            <pc:docMk/>
            <pc:sldMk cId="1771296798" sldId="298"/>
            <ac:spMk id="4" creationId="{0E1A0C8F-068A-EB15-2ED4-3A9EF16D73FB}"/>
          </ac:spMkLst>
        </pc:spChg>
        <pc:spChg chg="add">
          <ac:chgData name="Sarvesh Dalvi" userId="7fc3f2c0b24645ed" providerId="LiveId" clId="{DE9EC994-EB32-4F50-ADCB-701616DFBC78}" dt="2024-12-16T23:09:46.492" v="1674"/>
          <ac:spMkLst>
            <pc:docMk/>
            <pc:sldMk cId="1771296798" sldId="298"/>
            <ac:spMk id="5" creationId="{C3D90999-3E97-2408-6EF0-93A5CE216218}"/>
          </ac:spMkLst>
        </pc:spChg>
        <pc:picChg chg="add mod">
          <ac:chgData name="Sarvesh Dalvi" userId="7fc3f2c0b24645ed" providerId="LiveId" clId="{DE9EC994-EB32-4F50-ADCB-701616DFBC78}" dt="2024-12-16T23:58:45.264" v="2584" actId="1076"/>
          <ac:picMkLst>
            <pc:docMk/>
            <pc:sldMk cId="1771296798" sldId="298"/>
            <ac:picMk id="7" creationId="{1EAD6928-EFD2-8E1C-AF7B-C12D9AA0E4BE}"/>
          </ac:picMkLst>
        </pc:picChg>
      </pc:sldChg>
      <pc:sldChg chg="modSp add mod">
        <pc:chgData name="Sarvesh Dalvi" userId="7fc3f2c0b24645ed" providerId="LiveId" clId="{DE9EC994-EB32-4F50-ADCB-701616DFBC78}" dt="2024-12-16T23:03:25.696" v="1631" actId="20577"/>
        <pc:sldMkLst>
          <pc:docMk/>
          <pc:sldMk cId="2770037206" sldId="299"/>
        </pc:sldMkLst>
        <pc:spChg chg="mod">
          <ac:chgData name="Sarvesh Dalvi" userId="7fc3f2c0b24645ed" providerId="LiveId" clId="{DE9EC994-EB32-4F50-ADCB-701616DFBC78}" dt="2024-12-16T23:03:25.696" v="1631" actId="20577"/>
          <ac:spMkLst>
            <pc:docMk/>
            <pc:sldMk cId="2770037206" sldId="299"/>
            <ac:spMk id="7" creationId="{C0AF26E3-F8F0-8F6C-9911-8518C455F7E6}"/>
          </ac:spMkLst>
        </pc:spChg>
      </pc:sldChg>
      <pc:sldChg chg="modSp add mod">
        <pc:chgData name="Sarvesh Dalvi" userId="7fc3f2c0b24645ed" providerId="LiveId" clId="{DE9EC994-EB32-4F50-ADCB-701616DFBC78}" dt="2024-12-16T23:23:42.955" v="2014" actId="12"/>
        <pc:sldMkLst>
          <pc:docMk/>
          <pc:sldMk cId="3666836523" sldId="300"/>
        </pc:sldMkLst>
        <pc:spChg chg="mod">
          <ac:chgData name="Sarvesh Dalvi" userId="7fc3f2c0b24645ed" providerId="LiveId" clId="{DE9EC994-EB32-4F50-ADCB-701616DFBC78}" dt="2024-12-16T23:14:22.943" v="1771" actId="20577"/>
          <ac:spMkLst>
            <pc:docMk/>
            <pc:sldMk cId="3666836523" sldId="300"/>
            <ac:spMk id="2" creationId="{51B1A65D-4A5D-7006-AE43-E4F76EB19496}"/>
          </ac:spMkLst>
        </pc:spChg>
        <pc:spChg chg="mod">
          <ac:chgData name="Sarvesh Dalvi" userId="7fc3f2c0b24645ed" providerId="LiveId" clId="{DE9EC994-EB32-4F50-ADCB-701616DFBC78}" dt="2024-12-16T23:23:42.955" v="2014" actId="12"/>
          <ac:spMkLst>
            <pc:docMk/>
            <pc:sldMk cId="3666836523" sldId="300"/>
            <ac:spMk id="4" creationId="{9BCA07FC-C049-B49C-F046-3D7497AD3E6C}"/>
          </ac:spMkLst>
        </pc:spChg>
      </pc:sldChg>
      <pc:sldChg chg="modSp add mod ord">
        <pc:chgData name="Sarvesh Dalvi" userId="7fc3f2c0b24645ed" providerId="LiveId" clId="{DE9EC994-EB32-4F50-ADCB-701616DFBC78}" dt="2024-12-16T23:42:49.141" v="2360" actId="20577"/>
        <pc:sldMkLst>
          <pc:docMk/>
          <pc:sldMk cId="2069553353" sldId="301"/>
        </pc:sldMkLst>
        <pc:spChg chg="mod">
          <ac:chgData name="Sarvesh Dalvi" userId="7fc3f2c0b24645ed" providerId="LiveId" clId="{DE9EC994-EB32-4F50-ADCB-701616DFBC78}" dt="2024-12-16T23:25:54.560" v="2036" actId="20577"/>
          <ac:spMkLst>
            <pc:docMk/>
            <pc:sldMk cId="2069553353" sldId="301"/>
            <ac:spMk id="2" creationId="{7384E88C-4AF5-C518-15BD-436D487C4FFE}"/>
          </ac:spMkLst>
        </pc:spChg>
        <pc:spChg chg="mod">
          <ac:chgData name="Sarvesh Dalvi" userId="7fc3f2c0b24645ed" providerId="LiveId" clId="{DE9EC994-EB32-4F50-ADCB-701616DFBC78}" dt="2024-12-16T23:42:49.141" v="2360" actId="20577"/>
          <ac:spMkLst>
            <pc:docMk/>
            <pc:sldMk cId="2069553353" sldId="301"/>
            <ac:spMk id="4" creationId="{624AF29E-EC0B-C145-B31B-A37DB8D36AAD}"/>
          </ac:spMkLst>
        </pc:spChg>
      </pc:sldChg>
      <pc:sldChg chg="modSp add mod">
        <pc:chgData name="Sarvesh Dalvi" userId="7fc3f2c0b24645ed" providerId="LiveId" clId="{DE9EC994-EB32-4F50-ADCB-701616DFBC78}" dt="2024-12-16T23:47:33.238" v="2460" actId="255"/>
        <pc:sldMkLst>
          <pc:docMk/>
          <pc:sldMk cId="1344516731" sldId="302"/>
        </pc:sldMkLst>
        <pc:spChg chg="mod">
          <ac:chgData name="Sarvesh Dalvi" userId="7fc3f2c0b24645ed" providerId="LiveId" clId="{DE9EC994-EB32-4F50-ADCB-701616DFBC78}" dt="2024-12-16T23:44:40.260" v="2402" actId="27636"/>
          <ac:spMkLst>
            <pc:docMk/>
            <pc:sldMk cId="1344516731" sldId="302"/>
            <ac:spMk id="2" creationId="{B0C95B47-9DD6-495A-3B9A-8C706C01F60A}"/>
          </ac:spMkLst>
        </pc:spChg>
        <pc:spChg chg="mod">
          <ac:chgData name="Sarvesh Dalvi" userId="7fc3f2c0b24645ed" providerId="LiveId" clId="{DE9EC994-EB32-4F50-ADCB-701616DFBC78}" dt="2024-12-16T23:47:33.238" v="2460" actId="255"/>
          <ac:spMkLst>
            <pc:docMk/>
            <pc:sldMk cId="1344516731" sldId="302"/>
            <ac:spMk id="4" creationId="{326EF35B-CC38-07F3-FD02-6D9C7F35A6E7}"/>
          </ac:spMkLst>
        </pc:spChg>
      </pc:sldChg>
      <pc:sldChg chg="modSp add mod">
        <pc:chgData name="Sarvesh Dalvi" userId="7fc3f2c0b24645ed" providerId="LiveId" clId="{DE9EC994-EB32-4F50-ADCB-701616DFBC78}" dt="2024-12-16T23:49:42.647" v="2496"/>
        <pc:sldMkLst>
          <pc:docMk/>
          <pc:sldMk cId="664221727" sldId="303"/>
        </pc:sldMkLst>
        <pc:spChg chg="mod">
          <ac:chgData name="Sarvesh Dalvi" userId="7fc3f2c0b24645ed" providerId="LiveId" clId="{DE9EC994-EB32-4F50-ADCB-701616DFBC78}" dt="2024-12-16T23:49:42.647" v="2496"/>
          <ac:spMkLst>
            <pc:docMk/>
            <pc:sldMk cId="664221727" sldId="303"/>
            <ac:spMk id="4" creationId="{9CBB6D79-787D-8DC9-DD03-5AED22E6390B}"/>
          </ac:spMkLst>
        </pc:spChg>
      </pc:sldChg>
      <pc:sldChg chg="modSp add mod">
        <pc:chgData name="Sarvesh Dalvi" userId="7fc3f2c0b24645ed" providerId="LiveId" clId="{DE9EC994-EB32-4F50-ADCB-701616DFBC78}" dt="2024-12-16T23:52:00.785" v="2525" actId="20577"/>
        <pc:sldMkLst>
          <pc:docMk/>
          <pc:sldMk cId="2850913596" sldId="304"/>
        </pc:sldMkLst>
        <pc:spChg chg="mod">
          <ac:chgData name="Sarvesh Dalvi" userId="7fc3f2c0b24645ed" providerId="LiveId" clId="{DE9EC994-EB32-4F50-ADCB-701616DFBC78}" dt="2024-12-16T23:50:31.760" v="2503"/>
          <ac:spMkLst>
            <pc:docMk/>
            <pc:sldMk cId="2850913596" sldId="304"/>
            <ac:spMk id="2" creationId="{49A461AD-0EC9-A743-782F-A64961B9E83E}"/>
          </ac:spMkLst>
        </pc:spChg>
        <pc:spChg chg="mod">
          <ac:chgData name="Sarvesh Dalvi" userId="7fc3f2c0b24645ed" providerId="LiveId" clId="{DE9EC994-EB32-4F50-ADCB-701616DFBC78}" dt="2024-12-16T23:52:00.785" v="2525" actId="20577"/>
          <ac:spMkLst>
            <pc:docMk/>
            <pc:sldMk cId="2850913596" sldId="304"/>
            <ac:spMk id="4" creationId="{BC8B7123-DD66-C4A2-2530-F61353AB2BC5}"/>
          </ac:spMkLst>
        </pc:spChg>
      </pc:sldChg>
      <pc:sldChg chg="modSp add mod ord">
        <pc:chgData name="Sarvesh Dalvi" userId="7fc3f2c0b24645ed" providerId="LiveId" clId="{DE9EC994-EB32-4F50-ADCB-701616DFBC78}" dt="2024-12-16T23:55:11.274" v="2575" actId="20577"/>
        <pc:sldMkLst>
          <pc:docMk/>
          <pc:sldMk cId="2115625276" sldId="305"/>
        </pc:sldMkLst>
        <pc:spChg chg="mod">
          <ac:chgData name="Sarvesh Dalvi" userId="7fc3f2c0b24645ed" providerId="LiveId" clId="{DE9EC994-EB32-4F50-ADCB-701616DFBC78}" dt="2024-12-16T23:52:40.837" v="2534"/>
          <ac:spMkLst>
            <pc:docMk/>
            <pc:sldMk cId="2115625276" sldId="305"/>
            <ac:spMk id="2" creationId="{90E0A1CC-D1A1-4EB1-BD89-33C27B4CD31A}"/>
          </ac:spMkLst>
        </pc:spChg>
        <pc:spChg chg="mod">
          <ac:chgData name="Sarvesh Dalvi" userId="7fc3f2c0b24645ed" providerId="LiveId" clId="{DE9EC994-EB32-4F50-ADCB-701616DFBC78}" dt="2024-12-16T23:55:11.274" v="2575" actId="20577"/>
          <ac:spMkLst>
            <pc:docMk/>
            <pc:sldMk cId="2115625276" sldId="305"/>
            <ac:spMk id="4" creationId="{D20F19E7-4B60-34A8-0E2B-7635AFCE04C8}"/>
          </ac:spMkLst>
        </pc:spChg>
      </pc:sldChg>
      <pc:sldMasterChg chg="delSldLayout">
        <pc:chgData name="Sarvesh Dalvi" userId="7fc3f2c0b24645ed" providerId="LiveId" clId="{DE9EC994-EB32-4F50-ADCB-701616DFBC78}" dt="2024-12-16T23:43:58.409" v="2371" actId="47"/>
        <pc:sldMasterMkLst>
          <pc:docMk/>
          <pc:sldMasterMk cId="1928452137" sldId="2147483666"/>
        </pc:sldMasterMkLst>
        <pc:sldLayoutChg chg="del">
          <pc:chgData name="Sarvesh Dalvi" userId="7fc3f2c0b24645ed" providerId="LiveId" clId="{DE9EC994-EB32-4F50-ADCB-701616DFBC78}" dt="2024-12-16T23:43:58.409" v="2371" actId="47"/>
          <pc:sldLayoutMkLst>
            <pc:docMk/>
            <pc:sldMasterMk cId="1928452137" sldId="2147483666"/>
            <pc:sldLayoutMk cId="4026250860" sldId="214748368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16/12/2024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4BF1D-0EEA-A614-52ED-12F7E5123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3DFC4F-8ECF-596D-2A00-119A19F903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2E7A0-9408-87C8-2EA3-4296552D6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B98EC-8AA0-C06C-5CD5-2F790C6C3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679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7718-9325-EE1A-AD3F-DD575D072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47C0CB-CB8E-D2D2-4107-1636205F6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7528B5-A7E2-6F5C-6D9C-6F51E4B1F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EA10-B19C-3850-1D2A-595CCC7CB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287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C1E5E-261F-6BAB-A435-5A14E9981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E5154-EE16-EC11-AE42-23523B381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5813D7-AD33-67EE-065E-319CFD816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22419-BE95-4D4D-3CC0-344E8A926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980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52D6C-D73E-9660-1DC1-468D8AC86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45BC1-6C6D-B8FC-2AB2-6C1CFC37DA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EFF0B-8491-D44C-EE40-1868BDCD0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418B2-E20A-C24E-4C4A-5CE67FDDE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15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21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BD7C7-E734-5A15-202C-E712B530B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B0F24-9BE9-AC8E-7F0E-0ED1DFFB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D3FF33-C11A-BAA1-7503-C63F57F1A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C776-783D-E000-CCB6-80E14D145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9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DD0F3-E16C-FAC0-BB0D-D0106A926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BD23AC-54C3-657A-8D41-655C6C2A3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AF4D3B-E237-EEAF-B42B-2986D87D8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A3738-CC66-CB72-86ED-90B629E19B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5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E535E-4402-F991-7755-67162BB88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AFB51-8DB6-E2C4-58BA-CFC8DCA40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A4B53-F423-AB73-F20D-5643C1DB8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96DD8-2785-3547-1636-D76B3D3B1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749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DD799-196E-70DA-B259-AD86D2276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D0E10-0F49-0020-3C4F-7A31D6670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4C054-4F16-9717-6105-AF3F7C842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E3C91-2902-5EAE-BC58-829FCF245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309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C4EA6-1F0A-191F-8149-7BF3552EF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8FBD30-7A22-3A9F-1362-36AA6CDC08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F5F5BE-0CF2-920B-1720-617B95A67E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DF46A-0F61-2E07-2F33-6FEBACADD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689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EAFE1-1401-A63C-46A5-59C7E5F75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50C1C1-FE08-96B5-52B3-086CD6C31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CF547D-0766-1D3B-6ACD-FD4E1E49B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0F777-8E9C-F9DD-D233-9221FAEF2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02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3B43A-0DB3-4711-C31B-D448DCF6B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31094-FEC5-95C8-138F-FD262BD00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B28774-4D14-EFA1-738F-BFF17F926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7D7F8-220B-692B-66AD-93F2213FED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070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EBCE2-21CD-714B-AEBD-786826B36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0BC6F-27D7-8A4D-F0FF-523ABC261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4F6B5-73BB-0162-2934-0B3D76006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84B2-F848-A37B-CA62-000D2A720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38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952897"/>
            <a:ext cx="7611292" cy="2952205"/>
          </a:xfrm>
        </p:spPr>
        <p:txBody>
          <a:bodyPr rtlCol="0"/>
          <a:lstStyle/>
          <a:p>
            <a:pPr rtl="0"/>
            <a:r>
              <a:rPr lang="en-US" sz="3600" i="1" dirty="0"/>
              <a:t>Impact on Team Performance of Top 5 League's Teams Due to Increase in Number of Matches</a:t>
            </a:r>
            <a:br>
              <a:rPr lang="en-US" sz="3600" dirty="0"/>
            </a:b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4705793"/>
            <a:ext cx="4179570" cy="2004161"/>
          </a:xfrm>
        </p:spPr>
        <p:txBody>
          <a:bodyPr rtlCol="0"/>
          <a:lstStyle/>
          <a:p>
            <a:pPr rtl="0"/>
            <a:r>
              <a:rPr lang="en-GB" dirty="0"/>
              <a:t>SE7009 Applying Research Skills</a:t>
            </a:r>
            <a:br>
              <a:rPr lang="en-GB" dirty="0"/>
            </a:br>
            <a:r>
              <a:rPr lang="en-GB" dirty="0"/>
              <a:t>Sarvesh Dalvi</a:t>
            </a:r>
            <a:br>
              <a:rPr lang="en-GB" dirty="0"/>
            </a:br>
            <a:r>
              <a:rPr lang="en-GB" dirty="0"/>
              <a:t>u2781237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2CD18-B1F1-BBBA-BD38-80CFDBF7D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5B47-9DD6-495A-3B9A-8C706C01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0" y="386412"/>
            <a:ext cx="8421688" cy="1325563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en-GB" sz="5400" dirty="0"/>
              <a:t>Anticipated 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6EF35B-CC38-07F3-FD02-6D9C7F35A6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991" y="1384664"/>
            <a:ext cx="11134158" cy="4971686"/>
          </a:xfrm>
        </p:spPr>
        <p:txBody>
          <a:bodyPr rtlCol="0">
            <a:noAutofit/>
          </a:bodyPr>
          <a:lstStyle/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sz="3200" b="1" u="sng" dirty="0"/>
              <a:t>Data Limitations:</a:t>
            </a:r>
            <a:br>
              <a:rPr lang="en-US" sz="3200" dirty="0"/>
            </a:br>
            <a:r>
              <a:rPr lang="en-US" sz="2800" dirty="0"/>
              <a:t>- Injury and squad rotation data may be incomplete or inconsistent, particularly for earlier seasons (2013–2015).</a:t>
            </a:r>
          </a:p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sz="3200" b="1" u="sng" dirty="0"/>
              <a:t>Confounding Variables:</a:t>
            </a:r>
            <a:br>
              <a:rPr lang="en-US" sz="3200" dirty="0"/>
            </a:br>
            <a:r>
              <a:rPr lang="en-US" sz="2800" dirty="0"/>
              <a:t>- Differences in tactical approaches, team budgets, and squad depths may affect performance metrics independent of match density.</a:t>
            </a:r>
          </a:p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sz="3200" b="1" u="sng" dirty="0"/>
              <a:t>Variability in Teams:</a:t>
            </a:r>
            <a:br>
              <a:rPr lang="en-US" sz="3200" b="1" u="sng" dirty="0"/>
            </a:br>
            <a:r>
              <a:rPr lang="en-US" sz="2800" dirty="0"/>
              <a:t>- Team strength and squad depth differ across leagues, making comparisons challenging.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80F9F93A-6D72-30DF-E4E9-38163A5CA8B3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1F482D9D-3DEA-B130-F4DA-0D9F01C40D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96B81742-95D7-A352-C246-069B3F564E3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51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1C916-3AED-D7AD-AD1E-7255C8FC1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3278-B26E-47E1-1F2C-78AE3C2D5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0" y="386412"/>
            <a:ext cx="8421688" cy="1325563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en-GB" sz="5400" dirty="0"/>
              <a:t>Anticipated challenges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B6D79-787D-8DC9-DD03-5AED22E639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991" y="1384664"/>
            <a:ext cx="11134158" cy="4971686"/>
          </a:xfrm>
        </p:spPr>
        <p:txBody>
          <a:bodyPr rtlCol="0">
            <a:noAutofit/>
          </a:bodyPr>
          <a:lstStyle/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sz="3200" b="1" u="sng" dirty="0"/>
              <a:t>Mitigation Strategies:</a:t>
            </a:r>
            <a:br>
              <a:rPr lang="en-US" sz="3200" dirty="0"/>
            </a:br>
            <a:r>
              <a:rPr lang="en-US" sz="3200" dirty="0"/>
              <a:t>- </a:t>
            </a:r>
            <a:r>
              <a:rPr lang="en-US" sz="2800" dirty="0"/>
              <a:t>Focus on post-2015 data for more robust and consistent information.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Normalize performance metrics by considering squad strength (e.g., market value, bench depth).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Use comparative methods across multiple seasons to identify consistent trends and control variability.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D89C235-1BE8-A262-40B0-D078B4B5052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1F63916D-8797-DBD1-6F2A-626CBE2218F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08BABE0E-68E9-07BE-DAD8-D9E1C825687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221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F8509-1A4F-2E22-1B3E-8ACD54994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61AD-0EC9-A743-782F-A64961B9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0" y="386412"/>
            <a:ext cx="8421688" cy="1325563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en-GB" sz="5400" dirty="0"/>
              <a:t>Significance of the Study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B7123-DD66-C4A2-2530-F61353AB2B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991" y="1942011"/>
            <a:ext cx="11134158" cy="4414338"/>
          </a:xfrm>
        </p:spPr>
        <p:txBody>
          <a:bodyPr rtlCol="0">
            <a:noAutofit/>
          </a:bodyPr>
          <a:lstStyle/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sz="3200" b="1" u="sng" dirty="0"/>
              <a:t>Theoretical Contribution:</a:t>
            </a:r>
            <a:br>
              <a:rPr lang="en-US" sz="3200" b="1" u="sng" dirty="0"/>
            </a:br>
            <a:br>
              <a:rPr lang="en-US" sz="3200" b="1" u="sng" dirty="0"/>
            </a:br>
            <a:r>
              <a:rPr lang="en-US" sz="3200" dirty="0"/>
              <a:t>- </a:t>
            </a:r>
            <a:r>
              <a:rPr lang="en-US" sz="2800" dirty="0"/>
              <a:t>Provides a detailed understanding of how fixture congestion impacts team performance across multiple metrics.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- Extends previous studies by comparing high-density and low-density teams over a 10-year period, offering robust insights.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83EE9878-A89A-4354-7E06-986B10BD955F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02602455-1244-4F44-55FD-A0AFEA7ADAD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98960326-12F3-9994-3CDB-E833A57107E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91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43B40-F82D-F1DD-9D25-3C106F52F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A1CC-D1A1-4EB1-BD89-33C27B4CD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0" y="386412"/>
            <a:ext cx="8421688" cy="1325563"/>
          </a:xfrm>
        </p:spPr>
        <p:txBody>
          <a:bodyPr rtlCol="0" anchor="t">
            <a:normAutofit fontScale="90000"/>
          </a:bodyPr>
          <a:lstStyle/>
          <a:p>
            <a:pPr algn="l" rtl="0"/>
            <a:r>
              <a:rPr lang="en-GB" sz="5400" dirty="0"/>
              <a:t>Practical 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F19E7-4B60-34A8-0E2B-7635AFCE04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991" y="1384664"/>
            <a:ext cx="11134158" cy="4971686"/>
          </a:xfrm>
        </p:spPr>
        <p:txBody>
          <a:bodyPr rtlCol="0">
            <a:noAutofit/>
          </a:bodyPr>
          <a:lstStyle/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sz="3200" b="1" u="sng" dirty="0"/>
              <a:t>For League Organizers:</a:t>
            </a:r>
            <a:br>
              <a:rPr lang="en-US" sz="3200" dirty="0"/>
            </a:br>
            <a:r>
              <a:rPr lang="en-US" sz="2400" dirty="0"/>
              <a:t>- Recommendations for optimizing fixture schedules to minimize performance deterioration for teams competing in multiple tournaments.</a:t>
            </a:r>
            <a:br>
              <a:rPr lang="en-US" sz="2400" dirty="0"/>
            </a:br>
            <a:endParaRPr lang="en-US" sz="2400" dirty="0"/>
          </a:p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sz="3200" b="1" u="sng" dirty="0"/>
              <a:t>For Coaches and Teams:</a:t>
            </a:r>
            <a:br>
              <a:rPr lang="en-US" sz="3200" b="1" u="sng" dirty="0"/>
            </a:br>
            <a:r>
              <a:rPr lang="en-US" sz="2400" b="1" u="sng" dirty="0"/>
              <a:t>- </a:t>
            </a:r>
            <a:r>
              <a:rPr lang="en-US" sz="2400" dirty="0"/>
              <a:t>Insights into squad rotation and recovery strategies to mitigate performance drops during congested periods.</a:t>
            </a:r>
            <a:br>
              <a:rPr lang="en-US" sz="2400" dirty="0"/>
            </a:br>
            <a:endParaRPr lang="en-US" sz="2400" dirty="0"/>
          </a:p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sz="3200" b="1" u="sng" dirty="0"/>
              <a:t>For Football Analysts:</a:t>
            </a:r>
            <a:br>
              <a:rPr lang="en-US" sz="3200" b="1" u="sng" dirty="0"/>
            </a:br>
            <a:r>
              <a:rPr lang="en-US" sz="2400" dirty="0"/>
              <a:t>- Data-driven findings on which performance metrics are most affected by increased match loads, providing guidance for performance optimization.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1296AF97-2AC5-1E90-B805-DEE142F059C5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C5E485A5-9A52-012E-C982-F1A63F53F54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A1962F0D-F453-8F3E-ADBD-E734A7008B2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625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GB" dirty="0"/>
              <a:t>references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7F757-8422-A673-504A-DF26C94F9F8F}"/>
              </a:ext>
            </a:extLst>
          </p:cNvPr>
          <p:cNvSpPr txBox="1"/>
          <p:nvPr/>
        </p:nvSpPr>
        <p:spPr>
          <a:xfrm>
            <a:off x="256902" y="1375955"/>
            <a:ext cx="116781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Anderson, L., Orme, P., Di Michele, R., Close, G.L., Milsom, J., Morgans, R., Drust, B., and Morton, J.P. (2015).</a:t>
            </a:r>
            <a:r>
              <a:rPr lang="en-US" sz="1200" dirty="0"/>
              <a:t> </a:t>
            </a:r>
            <a:r>
              <a:rPr lang="en-US" sz="1200" i="1" dirty="0"/>
              <a:t>Quantification of training load during one-, two- and three-game week schedules in professional soccer players from the English Premier League: implications for carbohydrate </a:t>
            </a:r>
            <a:r>
              <a:rPr lang="en-US" sz="1200" i="1" dirty="0" err="1"/>
              <a:t>periodisation</a:t>
            </a:r>
            <a:r>
              <a:rPr lang="en-US" sz="1200" i="1" dirty="0"/>
              <a:t>.</a:t>
            </a:r>
            <a:r>
              <a:rPr lang="en-US" sz="1200" dirty="0"/>
              <a:t> Journal of Sports Sciences, 34(13), pp.1250–1259. doi:10.1080/02640414.2015.1106574.</a:t>
            </a:r>
            <a:br>
              <a:rPr lang="en-US" sz="12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2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</a:br>
            <a:r>
              <a:rPr lang="en-US" sz="12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Buchheit, M., &amp; Settembre, M. (2024, February 16). </a:t>
            </a:r>
            <a:r>
              <a:rPr lang="en-US" sz="1200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Do mid-week European matches influence European teams’ performance in their domestic league? A 20-year study</a:t>
            </a:r>
            <a:r>
              <a:rPr lang="en-US" sz="12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. Kitman Labs. https://www.kitmanlabs.com/blog/verheijen-20-year-study/</a:t>
            </a:r>
            <a:br>
              <a:rPr lang="en-GB" sz="12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</a:br>
            <a:br>
              <a:rPr lang="en-GB" sz="12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</a:br>
            <a:r>
              <a:rPr lang="en-US" sz="1200" b="1" dirty="0"/>
              <a:t>Carling, C., Le Gall, F., Dupont, G. (2015).</a:t>
            </a:r>
            <a:r>
              <a:rPr lang="en-US" sz="1200" dirty="0"/>
              <a:t> </a:t>
            </a:r>
            <a:r>
              <a:rPr lang="en-US" sz="1200" i="1" dirty="0"/>
              <a:t>Analysis of repeated high-intensity running performance in professional soccer.</a:t>
            </a:r>
            <a:r>
              <a:rPr lang="en-US" sz="1200" dirty="0"/>
              <a:t> International Journal of Sports Physiology and Performance, 10(3), pp.333–339. doi:10.1123/ijspp.2014-0216.</a:t>
            </a:r>
          </a:p>
          <a:p>
            <a:endParaRPr lang="en-US" sz="1200" dirty="0"/>
          </a:p>
          <a:p>
            <a:r>
              <a:rPr lang="en-US" sz="1200" dirty="0"/>
              <a:t>Carling, C., Le Gall, F., Dupont, G., &amp; Dufour, T. (2016). </a:t>
            </a:r>
            <a:r>
              <a:rPr lang="en-US" sz="1200" i="1" dirty="0"/>
              <a:t>The influence of match congestion on team performance in professional soccer</a:t>
            </a:r>
            <a:r>
              <a:rPr lang="en-US" sz="1200" dirty="0"/>
              <a:t>. Journal of Sports Sciences, 34(6), pp. 1057–1064. </a:t>
            </a:r>
            <a:r>
              <a:rPr lang="en-US" sz="1200" dirty="0" err="1"/>
              <a:t>doi</a:t>
            </a:r>
            <a:r>
              <a:rPr lang="en-US" sz="1200" dirty="0"/>
              <a:t>: 10.1080/02640414.2015.1115845.</a:t>
            </a:r>
            <a:br>
              <a:rPr lang="en-GB" sz="12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</a:br>
            <a:br>
              <a:rPr lang="en-GB" sz="12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</a:br>
            <a:r>
              <a:rPr lang="en-US" sz="1200" b="1" dirty="0"/>
              <a:t>Dellal, A., Lago-</a:t>
            </a:r>
            <a:r>
              <a:rPr lang="en-US" sz="1200" b="1" dirty="0" err="1"/>
              <a:t>Peñas</a:t>
            </a:r>
            <a:r>
              <a:rPr lang="en-US" sz="1200" b="1" dirty="0"/>
              <a:t>, C., Rey, E., </a:t>
            </a:r>
            <a:r>
              <a:rPr lang="en-US" sz="1200" b="1" dirty="0" err="1"/>
              <a:t>Chamari</a:t>
            </a:r>
            <a:r>
              <a:rPr lang="en-US" sz="1200" b="1" dirty="0"/>
              <a:t>, K. and </a:t>
            </a:r>
            <a:r>
              <a:rPr lang="en-US" sz="1200" b="1" dirty="0" err="1"/>
              <a:t>Orhant</a:t>
            </a:r>
            <a:r>
              <a:rPr lang="en-US" sz="1200" b="1" dirty="0"/>
              <a:t>, E. (2013).</a:t>
            </a:r>
            <a:r>
              <a:rPr lang="en-US" sz="1200" dirty="0"/>
              <a:t> </a:t>
            </a:r>
            <a:r>
              <a:rPr lang="en-US" sz="1200" i="1" dirty="0"/>
              <a:t>The effects of a congested fixture period on physical performance, technical activity, and injury rate during matches in a professional soccer team.</a:t>
            </a:r>
            <a:r>
              <a:rPr lang="en-US" sz="1200" dirty="0"/>
              <a:t> British Journal of Sports Medicine, 47(14), pp.743–748. doi:10.1136/bjsports-2012-091290.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Jones, R.N., Greig, M., and Drust, B. (2020).</a:t>
            </a:r>
            <a:r>
              <a:rPr lang="en-US" sz="1200" dirty="0"/>
              <a:t> </a:t>
            </a:r>
            <a:r>
              <a:rPr lang="en-US" sz="1200" i="1" dirty="0"/>
              <a:t>Effects of short-term fixture congestion on performance and injury in elite soccer players.</a:t>
            </a:r>
            <a:r>
              <a:rPr lang="en-US" sz="1200" dirty="0"/>
              <a:t> Scandinavian Journal of Medicine &amp; Science in Sports, 30(3), pp.675–684. doi:10.1111/sms.13612.</a:t>
            </a:r>
          </a:p>
          <a:p>
            <a:br>
              <a:rPr lang="en-US" sz="1200" dirty="0"/>
            </a:br>
            <a:r>
              <a:rPr lang="en-US" sz="1200" dirty="0" err="1"/>
              <a:t>Krustrup</a:t>
            </a:r>
            <a:r>
              <a:rPr lang="en-US" sz="1200" dirty="0"/>
              <a:t>, P., &amp; Mohr, M. (2014). </a:t>
            </a:r>
            <a:r>
              <a:rPr lang="en-US" sz="1200" i="1" dirty="0"/>
              <a:t>The importance of match exposure in football</a:t>
            </a:r>
            <a:r>
              <a:rPr lang="en-US" sz="1200" dirty="0"/>
              <a:t>. Scandinavian Journal of Medicine &amp; Science in Sports, 24(2), pp. 228–237. </a:t>
            </a:r>
            <a:r>
              <a:rPr lang="en-US" sz="1200" dirty="0" err="1"/>
              <a:t>doi</a:t>
            </a:r>
            <a:r>
              <a:rPr lang="en-US" sz="1200" dirty="0"/>
              <a:t>: 10.1111/sms.12139.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McCall, A., Dupont, G., and Ekstrand, J. (2019).</a:t>
            </a:r>
            <a:r>
              <a:rPr lang="en-US" sz="1200" dirty="0"/>
              <a:t> </a:t>
            </a:r>
            <a:r>
              <a:rPr lang="en-US" sz="1200" i="1" dirty="0"/>
              <a:t>Injury prevention strategies, coach compliance and team success in elite football: an international perspective.</a:t>
            </a:r>
            <a:r>
              <a:rPr lang="en-US" sz="1200" dirty="0"/>
              <a:t> British Journal of Sports Medicine, 54(1), pp.9–19. doi:10.1136/bjsports-2018-099586.</a:t>
            </a:r>
          </a:p>
          <a:p>
            <a:br>
              <a:rPr lang="en-US" sz="1200" dirty="0"/>
            </a:br>
            <a:r>
              <a:rPr lang="en-US" sz="1200" b="1" dirty="0"/>
              <a:t>Morgans, R., Orme, P., Anderson, L., Drust, B., and Morton, J.P. (2014).</a:t>
            </a:r>
            <a:r>
              <a:rPr lang="en-US" sz="1200" dirty="0"/>
              <a:t> </a:t>
            </a:r>
            <a:r>
              <a:rPr lang="en-US" sz="1200" i="1" dirty="0"/>
              <a:t>Principles and practices of training for soccer.</a:t>
            </a:r>
            <a:r>
              <a:rPr lang="en-US" sz="1200" dirty="0"/>
              <a:t> Journal of Sports Sciences, 32(13), pp.1211–1218. doi:10.1080/02640414.2014.907995.</a:t>
            </a:r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375A2-1F42-9756-828B-E7473D798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3E5F482-BCB2-01E9-9AC4-AFC52825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GB" dirty="0"/>
              <a:t>references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1B1761-60B3-B9E8-690E-AC0C7D30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9A7E1-9651-6E8C-2D8A-9DEB35AAC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41CCA-4636-638A-4D98-9A1FA2D39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F26E3-F8F0-8F6C-9911-8518C455F7E6}"/>
              </a:ext>
            </a:extLst>
          </p:cNvPr>
          <p:cNvSpPr txBox="1"/>
          <p:nvPr/>
        </p:nvSpPr>
        <p:spPr>
          <a:xfrm>
            <a:off x="256902" y="1375955"/>
            <a:ext cx="116781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Ogden, M. (2024, September 23). Rodri’s injury just made Man City’s task so much harder - ESPN. </a:t>
            </a:r>
            <a:r>
              <a:rPr lang="en-US" sz="1200" b="0" i="1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ESPN.com</a:t>
            </a:r>
            <a:r>
              <a:rPr lang="en-US" sz="1200" b="0" i="0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. https://www.espn.co.uk/football/story/_/id/41400885/rodri-injury-manchester-city-premier-league-pep-Guardiola</a:t>
            </a:r>
          </a:p>
          <a:p>
            <a:endParaRPr lang="en-US" sz="1200" dirty="0"/>
          </a:p>
          <a:p>
            <a:r>
              <a:rPr lang="en-US" sz="1200" dirty="0"/>
              <a:t>Sampaio, J., &amp; </a:t>
            </a:r>
            <a:r>
              <a:rPr lang="en-US" sz="1200" dirty="0" err="1"/>
              <a:t>Maçãs</a:t>
            </a:r>
            <a:r>
              <a:rPr lang="en-US" sz="1200" dirty="0"/>
              <a:t>, V. (2012). </a:t>
            </a:r>
            <a:r>
              <a:rPr lang="en-US" sz="1200" i="1" dirty="0"/>
              <a:t>The effect of match congestion on the performance of top-level soccer teams</a:t>
            </a:r>
            <a:r>
              <a:rPr lang="en-US" sz="1200" dirty="0"/>
              <a:t>. International Journal of Performance Analysis in Sport, 12(1), pp. 82–93. </a:t>
            </a:r>
            <a:r>
              <a:rPr lang="en-US" sz="1200" dirty="0" err="1"/>
              <a:t>doi</a:t>
            </a:r>
            <a:r>
              <a:rPr lang="en-US" sz="1200" dirty="0"/>
              <a:t>: 10.1080/24748668.2012.11868669.</a:t>
            </a:r>
          </a:p>
          <a:p>
            <a:endParaRPr lang="en-US" sz="1200" dirty="0"/>
          </a:p>
          <a:p>
            <a:endParaRPr lang="en-US" sz="1200" dirty="0"/>
          </a:p>
          <a:p>
            <a:br>
              <a:rPr lang="en-US" sz="1200" dirty="0"/>
            </a:br>
            <a:br>
              <a:rPr lang="en-US" sz="1200" dirty="0"/>
            </a:br>
            <a:endParaRPr lang="en-US" sz="1200" dirty="0">
              <a:solidFill>
                <a:srgbClr val="05103E"/>
              </a:solidFill>
              <a:latin typeface="Times New Roman" panose="02020603050405020304" pitchFamily="18" charset="0"/>
            </a:endParaRP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7003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0" y="386412"/>
            <a:ext cx="8421688" cy="1325563"/>
          </a:xfrm>
        </p:spPr>
        <p:txBody>
          <a:bodyPr rtlCol="0" anchor="t">
            <a:normAutofit/>
          </a:bodyPr>
          <a:lstStyle/>
          <a:p>
            <a:pPr algn="l" rtl="0"/>
            <a:r>
              <a:rPr lang="en-GB" sz="54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989" y="1384663"/>
            <a:ext cx="8505725" cy="4971687"/>
          </a:xfrm>
        </p:spPr>
        <p:txBody>
          <a:bodyPr rtlCol="0">
            <a:no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000" dirty="0"/>
              <a:t>Top clubs in top 5 leagues in Europe compete in European tournaments (UCL &amp; Europa) along with the domestic league and cups.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000" dirty="0"/>
              <a:t>European teams are facing more congested fixtures over the past decade, particularly when they participate in these leagues mid-week (Buchheit &amp; Settembre, 2024).</a:t>
            </a:r>
          </a:p>
          <a:p>
            <a:pPr algn="l" rtl="0"/>
            <a:br>
              <a:rPr lang="en-GB" sz="2000" dirty="0"/>
            </a:br>
            <a:r>
              <a:rPr lang="en-GB" sz="2000" b="1" dirty="0"/>
              <a:t>Impact on Teams: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/>
              <a:t>Match congestion puts stress on teams to maintain high standards of play under tight timeframes.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/>
              <a:t>Faces the challenge of balancing their best players across high-stakes games.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/>
              <a:t>Small teams with lighter schedule might benefit from better recovery.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More revenue.</a:t>
            </a:r>
            <a:endParaRPr lang="en-GB" sz="2000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2</a:t>
            </a:fld>
            <a:endParaRPr lang="en-GB"/>
          </a:p>
        </p:txBody>
      </p:sp>
      <p:pic>
        <p:nvPicPr>
          <p:cNvPr id="29" name="Picture 28" descr="A football player lying on the ground&#10;&#10;Description automatically generated">
            <a:extLst>
              <a:ext uri="{FF2B5EF4-FFF2-40B4-BE49-F238E27FC236}">
                <a16:creationId xmlns:a16="http://schemas.microsoft.com/office/drawing/2014/main" id="{024BFB65-CA3C-FA1A-A306-505F6D0982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5120"/>
          <a:stretch/>
        </p:blipFill>
        <p:spPr>
          <a:xfrm>
            <a:off x="8697685" y="2490198"/>
            <a:ext cx="3185410" cy="276061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425C994-CF0E-1E86-7F73-D3B5D275BE90}"/>
              </a:ext>
            </a:extLst>
          </p:cNvPr>
          <p:cNvSpPr txBox="1"/>
          <p:nvPr/>
        </p:nvSpPr>
        <p:spPr>
          <a:xfrm>
            <a:off x="8971439" y="5250815"/>
            <a:ext cx="2841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Rodri ACL injury(Ogden, 2024)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DFAB5-1916-EA04-57FE-4BC06583B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3E92-BD16-0EBB-972D-AB70AFA3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0" y="386412"/>
            <a:ext cx="8421688" cy="1325563"/>
          </a:xfrm>
        </p:spPr>
        <p:txBody>
          <a:bodyPr rtlCol="0" anchor="t">
            <a:normAutofit/>
          </a:bodyPr>
          <a:lstStyle/>
          <a:p>
            <a:pPr algn="l" rtl="0"/>
            <a:r>
              <a:rPr lang="en-GB" sz="5400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7C411-E7FA-EDE3-2F62-16E30E27F4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990" y="1384663"/>
            <a:ext cx="10515850" cy="4971687"/>
          </a:xfrm>
        </p:spPr>
        <p:txBody>
          <a:bodyPr rtlCol="0">
            <a:noAutofit/>
          </a:bodyPr>
          <a:lstStyle/>
          <a:p>
            <a:pPr algn="l" rtl="0"/>
            <a:r>
              <a:rPr lang="en-GB" sz="2000" b="1" dirty="0"/>
              <a:t>Why it matters?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000" dirty="0"/>
              <a:t>Teams with denser fixtures might underperform compared to their quality, </a:t>
            </a:r>
            <a:br>
              <a:rPr lang="en-GB" sz="2000" dirty="0"/>
            </a:br>
            <a:r>
              <a:rPr lang="en-GB" sz="2000" dirty="0"/>
              <a:t>Influencing league Ranking.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/>
              <a:t>With European leagues being the most viewed globally, understanding this issue is essential for maintaining the quality of football.</a:t>
            </a:r>
            <a:endParaRPr lang="en-GB" sz="2000" dirty="0"/>
          </a:p>
          <a:p>
            <a:pPr algn="l" rtl="0"/>
            <a:r>
              <a:rPr lang="en-GB" sz="2000" b="1" dirty="0"/>
              <a:t>Goals of the study: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/>
              <a:t>To explore how match congestion impacts team performance metrics</a:t>
            </a:r>
            <a:br>
              <a:rPr lang="en-US" sz="2000" dirty="0"/>
            </a:br>
            <a:r>
              <a:rPr lang="en-US" sz="2000" dirty="0"/>
              <a:t>1 Goals per match</a:t>
            </a:r>
            <a:br>
              <a:rPr lang="en-US" sz="2000" dirty="0"/>
            </a:br>
            <a:r>
              <a:rPr lang="en-US" sz="2000" dirty="0"/>
              <a:t>2 Possession</a:t>
            </a:r>
            <a:br>
              <a:rPr lang="en-US" sz="2000" dirty="0"/>
            </a:br>
            <a:r>
              <a:rPr lang="en-US" sz="2000" dirty="0"/>
              <a:t>3 Defensive stability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/>
              <a:t>To assess difference between teams with dense fixtures and teams with lighter schedule.</a:t>
            </a:r>
            <a:endParaRPr lang="en-GB" sz="2000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4D9502DF-E975-38EA-905B-CB888C85952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B0329BC8-00B9-7CC0-5A59-E9C209A00AF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40D3BAE8-972E-6FB6-5A18-BC11F76C25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60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31D6E-9F4B-1E5F-209B-C1116B01F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31C0-AA54-BEFA-7CE5-BD2292DC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0" y="386412"/>
            <a:ext cx="8421688" cy="1325563"/>
          </a:xfrm>
        </p:spPr>
        <p:txBody>
          <a:bodyPr rtlCol="0" anchor="t">
            <a:normAutofit/>
          </a:bodyPr>
          <a:lstStyle/>
          <a:p>
            <a:pPr algn="l" rtl="0"/>
            <a:r>
              <a:rPr lang="en-GB" sz="5400" dirty="0"/>
              <a:t>Literature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76BB7-DD5A-07B8-4238-B26919147F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990" y="1384663"/>
            <a:ext cx="10957810" cy="4971687"/>
          </a:xfrm>
        </p:spPr>
        <p:txBody>
          <a:bodyPr rtlCol="0">
            <a:noAutofit/>
          </a:bodyPr>
          <a:lstStyle/>
          <a:p>
            <a:pPr algn="l" rtl="0"/>
            <a:r>
              <a:rPr lang="en-GB" sz="2000" b="1" dirty="0"/>
              <a:t>Dellal et al. (2013) highlighted the negative impact of fixture congestion on physical and technical performance during matches.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dirty="0"/>
              <a:t>Studied High-intensity action (e.g., sprinting)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dirty="0"/>
              <a:t>Study also suggested lack of recovery time leads to high chance of injury.</a:t>
            </a:r>
            <a:br>
              <a:rPr lang="en-GB" sz="1600" dirty="0"/>
            </a:br>
            <a:endParaRPr lang="en-GB" sz="1600" dirty="0"/>
          </a:p>
          <a:p>
            <a:pPr algn="l" rtl="0"/>
            <a:r>
              <a:rPr lang="en-GB" sz="2000" b="1" dirty="0"/>
              <a:t>Anderson et al. (2015) studied the training load and performance impact when teams play multiple games within a week.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Experimental design analyzing the relationship between training loads and match schedules in the EPL.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Found that recovery times of less than 72 hours decreased both offensive (goals per match) and defensive (clean sheets) metrics.</a:t>
            </a:r>
            <a:endParaRPr lang="en-GB" sz="1600" dirty="0"/>
          </a:p>
          <a:p>
            <a:pPr algn="l" rtl="0"/>
            <a:br>
              <a:rPr lang="en-US" sz="1600" dirty="0"/>
            </a:br>
            <a:r>
              <a:rPr lang="en-US" sz="2000" b="1" dirty="0"/>
              <a:t>Morgan et al. (2014) reported that teams with higher density match saw reduced possession rates and drops in defensive interception.</a:t>
            </a:r>
            <a:br>
              <a:rPr lang="en-US" sz="2000" b="1" dirty="0"/>
            </a:br>
            <a:br>
              <a:rPr lang="en-US" sz="2000" b="1" dirty="0"/>
            </a:br>
            <a:endParaRPr lang="en-US" sz="1600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427136F9-8403-9C3A-D311-720455FAAE8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1E5F25EA-DF1D-6019-371F-61F1B65D584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8A5BED17-9839-B539-D195-694E916F486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5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9A0BB-D2A6-4B6A-37B6-16996D781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70A2-338E-D54A-145A-F877EF9E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0" y="386412"/>
            <a:ext cx="8421688" cy="1325563"/>
          </a:xfrm>
        </p:spPr>
        <p:txBody>
          <a:bodyPr rtlCol="0" anchor="t">
            <a:normAutofit/>
          </a:bodyPr>
          <a:lstStyle/>
          <a:p>
            <a:pPr algn="l" rtl="0"/>
            <a:r>
              <a:rPr lang="en-GB" sz="5400" dirty="0"/>
              <a:t>Literature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8EADD-FEAC-AB17-630E-F02D95C0B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990" y="1384663"/>
            <a:ext cx="11400020" cy="4971687"/>
          </a:xfrm>
        </p:spPr>
        <p:txBody>
          <a:bodyPr rtlCol="0">
            <a:noAutofit/>
          </a:bodyPr>
          <a:lstStyle/>
          <a:p>
            <a:pPr algn="l" rtl="0"/>
            <a:r>
              <a:rPr lang="en-GB" sz="2000" b="1" dirty="0"/>
              <a:t>Jones et al. (2020) </a:t>
            </a:r>
            <a:r>
              <a:rPr lang="en-US" sz="2000" b="1" dirty="0"/>
              <a:t>observed that teams with fewer squad rotations during congested periods performed worse in both UEFA and domestic competitions.</a:t>
            </a:r>
            <a:endParaRPr lang="en-GB" sz="16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dirty="0"/>
              <a:t>Fixture congestion negatively impact goals scored and clean sheets.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dirty="0"/>
              <a:t>Used regression analysis of match outcomes.</a:t>
            </a:r>
            <a:br>
              <a:rPr lang="en-GB" sz="1600" dirty="0"/>
            </a:br>
            <a:endParaRPr lang="en-GB" sz="1600" dirty="0"/>
          </a:p>
          <a:p>
            <a:pPr algn="l" rtl="0"/>
            <a:r>
              <a:rPr lang="en-GB" sz="2000" b="1" dirty="0"/>
              <a:t>McCall et al. (2019) observed that effective workload management and squad rotation strategies reduce performance dips and injury rates.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Analyzed injury occurrences and prevention strategies in teams competing in European competition.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Variables used for team success were points per match and GD.</a:t>
            </a:r>
            <a:br>
              <a:rPr lang="en-US" sz="1600" dirty="0"/>
            </a:br>
            <a:endParaRPr lang="en-US" sz="1600" dirty="0"/>
          </a:p>
          <a:p>
            <a:pPr algn="l" rtl="0"/>
            <a:r>
              <a:rPr lang="en-US" sz="2000" b="1" dirty="0"/>
              <a:t>Carling et al. (2015) did a quantitative analysis comparing high-intensity running and technical metrics during normal and congested periods.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1600" dirty="0"/>
              <a:t>Key finding was congestion reduces the running, passing and possession retention.</a:t>
            </a:r>
            <a:br>
              <a:rPr lang="en-US" sz="2000" b="1" dirty="0"/>
            </a:br>
            <a:br>
              <a:rPr lang="en-US" sz="2000" b="1" dirty="0"/>
            </a:br>
            <a:endParaRPr lang="en-US" sz="1600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3D06B1DC-37FE-BE3E-ECA4-3BB540BD8E4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AAA2DF31-7160-468B-D711-FF4ED32C8A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98456F4F-96B5-B68F-2C51-8B15AF041D1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1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BDD56-A486-814C-3ED4-8FE969EFF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AB82-63B0-CEFB-D3FD-07E023E0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0" y="386412"/>
            <a:ext cx="8421688" cy="1325563"/>
          </a:xfrm>
        </p:spPr>
        <p:txBody>
          <a:bodyPr rtlCol="0" anchor="t">
            <a:normAutofit/>
          </a:bodyPr>
          <a:lstStyle/>
          <a:p>
            <a:pPr algn="l" rtl="0"/>
            <a:r>
              <a:rPr lang="en-GB" sz="5400" dirty="0"/>
              <a:t>Literature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5B4E3-0C10-6AF4-8D07-CD26501759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990" y="1384663"/>
            <a:ext cx="10768399" cy="4971687"/>
          </a:xfrm>
        </p:spPr>
        <p:txBody>
          <a:bodyPr rtlCol="0">
            <a:noAutofit/>
          </a:bodyPr>
          <a:lstStyle/>
          <a:p>
            <a:pPr algn="l" rtl="0"/>
            <a:r>
              <a:rPr lang="en-GB" sz="2000" b="1" dirty="0"/>
              <a:t>Carling et al. (2016) </a:t>
            </a:r>
            <a:r>
              <a:rPr lang="en-US" sz="2000" b="1" dirty="0"/>
              <a:t>study indicates that teams that regularly participate in multiple competition develop greater tactical flexibility.</a:t>
            </a:r>
            <a:endParaRPr lang="en-GB" sz="16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Increased match exposure can enhance players’ match fitness and mental resilience, allowing them to perform better during high-pressure matches in critical stages of the season.</a:t>
            </a:r>
            <a:br>
              <a:rPr lang="en-GB" sz="1600" dirty="0"/>
            </a:br>
            <a:endParaRPr lang="en-GB" sz="1600" dirty="0"/>
          </a:p>
          <a:p>
            <a:pPr algn="l" rtl="0"/>
            <a:r>
              <a:rPr lang="sv-SE" sz="2000" b="1" dirty="0"/>
              <a:t>Krustrup, P., &amp; Mohr, M. (2014) </a:t>
            </a:r>
            <a:r>
              <a:rPr lang="en-GB" sz="2000" b="1" dirty="0"/>
              <a:t>studied importance of match exposure in football.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Suggested Players involved in regular, high-intensity matches tend to have better physiological adaptation to the demands of professional level.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1600" dirty="0"/>
              <a:t>Squad rotation in dense fixture schedules encourages player development.</a:t>
            </a:r>
            <a:br>
              <a:rPr lang="en-US" sz="1600" dirty="0"/>
            </a:br>
            <a:endParaRPr lang="en-US" sz="1600" dirty="0"/>
          </a:p>
          <a:p>
            <a:pPr algn="l" rtl="0"/>
            <a:r>
              <a:rPr lang="pt-BR" sz="2000" b="1" dirty="0"/>
              <a:t>Sampaio, J., &amp; Maçãs, V. (2012) </a:t>
            </a:r>
            <a:r>
              <a:rPr lang="en-US" sz="2000" b="1" dirty="0"/>
              <a:t>suggests that competitive match congestion can strengthen team cohesion.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1600" dirty="0"/>
              <a:t>Playing more frequently together helps teams develop a better understanding and communication, improving overall tactical execution on the field.</a:t>
            </a:r>
            <a:br>
              <a:rPr lang="en-US" sz="2000" b="1" dirty="0"/>
            </a:br>
            <a:br>
              <a:rPr lang="en-US" sz="2000" b="1" dirty="0"/>
            </a:br>
            <a:endParaRPr lang="en-US" sz="1600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488C6F26-716A-6845-261F-214BED1EE71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734653BD-3D36-26BE-49E5-235CD885AB0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30DD4B08-C74A-D2D3-7B53-A1389F2E6B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912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36671-2BE6-5D69-8DC4-3AF97FF06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7777-70AF-C48B-6E47-FE4A5E57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0" y="386412"/>
            <a:ext cx="8421688" cy="1325563"/>
          </a:xfrm>
        </p:spPr>
        <p:txBody>
          <a:bodyPr rtlCol="0" anchor="t">
            <a:normAutofit/>
          </a:bodyPr>
          <a:lstStyle/>
          <a:p>
            <a:pPr algn="l" rtl="0"/>
            <a:r>
              <a:rPr lang="en-GB" sz="5400" dirty="0"/>
              <a:t>Research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A0C8F-068A-EB15-2ED4-3A9EF16D73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991" y="1384664"/>
            <a:ext cx="6118020" cy="4971686"/>
          </a:xfrm>
        </p:spPr>
        <p:txBody>
          <a:bodyPr rtlCol="0">
            <a:noAutofit/>
          </a:bodyPr>
          <a:lstStyle/>
          <a:p>
            <a:pPr algn="l" rtl="0"/>
            <a:r>
              <a:rPr lang="en-GB" sz="3200" b="1" dirty="0"/>
              <a:t>Scope:</a:t>
            </a:r>
            <a:endParaRPr lang="en-GB" sz="32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/>
              <a:t>Analyze team performance across the top 5 leagues (2013–2023).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/>
              <a:t>Include UEFA and international fixtures for "big teams."</a:t>
            </a:r>
            <a:br>
              <a:rPr lang="en-GB" sz="1600" dirty="0"/>
            </a:br>
            <a:endParaRPr lang="en-GB" sz="1600" dirty="0"/>
          </a:p>
          <a:p>
            <a:pPr algn="l" rtl="0"/>
            <a:r>
              <a:rPr lang="en-GB" sz="3200" b="1" dirty="0"/>
              <a:t>Focus Area: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dirty="0"/>
              <a:t>Goals per match, </a:t>
            </a:r>
            <a:r>
              <a:rPr lang="en-US" sz="2000" dirty="0" err="1"/>
              <a:t>xG</a:t>
            </a:r>
            <a:r>
              <a:rPr lang="en-US" sz="2000" dirty="0"/>
              <a:t>, passing accuracy, possession, defensive metrics (e.g., clean sheets, tackles).</a:t>
            </a:r>
            <a:endParaRPr lang="en-US" sz="1600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E0952C29-7B9A-D598-C063-2F20AE3AA4AB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CFBBFE3A-4CDD-270D-9175-FE0E5428F99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1AE54123-F3B5-767A-D29B-9153AD0EB5A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7</a:t>
            </a:fld>
            <a:endParaRPr lang="en-GB"/>
          </a:p>
        </p:txBody>
      </p:sp>
      <p:pic>
        <p:nvPicPr>
          <p:cNvPr id="7" name="Picture 6" descr="A group of logos of different teams&#10;&#10;Description automatically generated">
            <a:extLst>
              <a:ext uri="{FF2B5EF4-FFF2-40B4-BE49-F238E27FC236}">
                <a16:creationId xmlns:a16="http://schemas.microsoft.com/office/drawing/2014/main" id="{1EAD6928-EFD2-8E1C-AF7B-C12D9AA0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2" y="2102984"/>
            <a:ext cx="5438531" cy="35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D1A92-0A2C-4CB0-4E86-FF25613FA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A65D-4A5D-7006-AE43-E4F76EB1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0" y="386412"/>
            <a:ext cx="8421688" cy="1325563"/>
          </a:xfrm>
        </p:spPr>
        <p:txBody>
          <a:bodyPr rtlCol="0" anchor="t">
            <a:normAutofit/>
          </a:bodyPr>
          <a:lstStyle/>
          <a:p>
            <a:pPr algn="l" rtl="0"/>
            <a:r>
              <a:rPr lang="en-GB" sz="5400" dirty="0"/>
              <a:t>Research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A07FC-C049-B49C-F046-3D7497AD3E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990" y="1384664"/>
            <a:ext cx="10768399" cy="4868090"/>
          </a:xfrm>
        </p:spPr>
        <p:txBody>
          <a:bodyPr rtlCol="0">
            <a:noAutofit/>
          </a:bodyPr>
          <a:lstStyle/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b="1" dirty="0"/>
              <a:t>Samples:</a:t>
            </a:r>
            <a:br>
              <a:rPr lang="en-US" sz="1600" dirty="0"/>
            </a:br>
            <a:r>
              <a:rPr lang="en-US" sz="2000" dirty="0"/>
              <a:t>- </a:t>
            </a:r>
            <a:r>
              <a:rPr lang="es-ES" sz="2000" dirty="0" err="1"/>
              <a:t>Teams</a:t>
            </a:r>
            <a:r>
              <a:rPr lang="es-ES" sz="2000" dirty="0"/>
              <a:t> </a:t>
            </a:r>
            <a:r>
              <a:rPr lang="es-ES" sz="2000" dirty="0" err="1"/>
              <a:t>from</a:t>
            </a:r>
            <a:r>
              <a:rPr lang="es-ES" sz="2000" dirty="0"/>
              <a:t> EPL, La Liga, Bundesliga, Serie A, Ligue 1.</a:t>
            </a:r>
            <a:br>
              <a:rPr lang="es-ES" sz="2000" dirty="0"/>
            </a:br>
            <a:r>
              <a:rPr lang="es-ES" sz="2000" dirty="0"/>
              <a:t>- Divide </a:t>
            </a:r>
            <a:r>
              <a:rPr lang="es-ES" sz="2000" dirty="0" err="1"/>
              <a:t>into</a:t>
            </a:r>
            <a:r>
              <a:rPr lang="es-ES" sz="2000" dirty="0"/>
              <a:t> </a:t>
            </a:r>
            <a:r>
              <a:rPr lang="es-ES" sz="2000" dirty="0" err="1"/>
              <a:t>two</a:t>
            </a:r>
            <a:r>
              <a:rPr lang="es-ES" sz="2000" dirty="0"/>
              <a:t> </a:t>
            </a:r>
            <a:r>
              <a:rPr lang="es-ES" sz="2000" dirty="0" err="1"/>
              <a:t>groups</a:t>
            </a:r>
            <a:r>
              <a:rPr lang="es-ES" sz="2000" dirty="0"/>
              <a:t>:</a:t>
            </a:r>
            <a:br>
              <a:rPr lang="es-ES" sz="2000" dirty="0"/>
            </a:br>
            <a:r>
              <a:rPr lang="es-ES" sz="2000" dirty="0"/>
              <a:t>1. </a:t>
            </a:r>
            <a:r>
              <a:rPr lang="en-US" sz="2000" dirty="0"/>
              <a:t>High-density teams (UEFA and international matches).</a:t>
            </a:r>
            <a:br>
              <a:rPr lang="en-US" sz="2000" dirty="0"/>
            </a:br>
            <a:r>
              <a:rPr lang="en-US" sz="2000" dirty="0"/>
              <a:t>2. Low-density teams (domestic-only schedules).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US" sz="3200" b="1" dirty="0"/>
              <a:t>Data Sources:</a:t>
            </a:r>
            <a:br>
              <a:rPr lang="en-US" sz="1600" dirty="0"/>
            </a:br>
            <a:r>
              <a:rPr lang="en-US" sz="2000" dirty="0"/>
              <a:t>- Match stats: OPTA, </a:t>
            </a:r>
            <a:r>
              <a:rPr lang="en-US" sz="2000" dirty="0" err="1"/>
              <a:t>FBref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- Fixture density: UEFA and league calendars.</a:t>
            </a:r>
            <a:br>
              <a:rPr lang="en-US" sz="2000" dirty="0"/>
            </a:br>
            <a:r>
              <a:rPr lang="en-US" sz="2000" dirty="0"/>
              <a:t>- </a:t>
            </a:r>
            <a:r>
              <a:rPr lang="en-GB" sz="2000" dirty="0"/>
              <a:t>Team metrics: </a:t>
            </a:r>
            <a:r>
              <a:rPr lang="en-GB" sz="2000" dirty="0" err="1"/>
              <a:t>Transfermarkt</a:t>
            </a:r>
            <a:r>
              <a:rPr lang="en-GB" sz="2000" dirty="0"/>
              <a:t>, team websites.</a:t>
            </a:r>
          </a:p>
          <a:p>
            <a:pPr marL="457200" indent="-457200" algn="l" rtl="0">
              <a:buFont typeface="Wingdings" panose="05000000000000000000" pitchFamily="2" charset="2"/>
              <a:buChar char="ü"/>
            </a:pPr>
            <a:r>
              <a:rPr lang="en-GB" sz="3200" b="1" dirty="0"/>
              <a:t>Variables:</a:t>
            </a:r>
            <a:br>
              <a:rPr lang="en-GB" sz="2000" dirty="0"/>
            </a:br>
            <a:r>
              <a:rPr lang="en-GB" sz="2000" dirty="0"/>
              <a:t>- </a:t>
            </a:r>
            <a:r>
              <a:rPr lang="en-US" sz="2000" b="1" dirty="0"/>
              <a:t>Independent Variable:</a:t>
            </a:r>
            <a:r>
              <a:rPr lang="en-US" sz="2000" dirty="0"/>
              <a:t> Match density (e.g., matches played within 10 days).</a:t>
            </a:r>
            <a:br>
              <a:rPr lang="en-GB" sz="2000" dirty="0"/>
            </a:br>
            <a:r>
              <a:rPr lang="en-GB" sz="2000" dirty="0"/>
              <a:t>- </a:t>
            </a:r>
            <a:r>
              <a:rPr lang="en-US" sz="2000" b="1" dirty="0"/>
              <a:t>Dependent Variables:</a:t>
            </a:r>
            <a:r>
              <a:rPr lang="en-US" sz="2000" dirty="0"/>
              <a:t> Goals per match, </a:t>
            </a:r>
            <a:r>
              <a:rPr lang="en-US" sz="2000" dirty="0" err="1"/>
              <a:t>xG</a:t>
            </a:r>
            <a:r>
              <a:rPr lang="en-US" sz="2000" dirty="0"/>
              <a:t>, possession, passing accuracy, clean sheets, points per match.</a:t>
            </a:r>
            <a:endParaRPr lang="en-US" sz="1600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7E37C50C-4A60-1EC8-3B58-C64E4840CBE5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85E8C1C8-00DD-5983-C4F2-F308B75F9D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3D695E6-1C77-B528-E57B-3C5FFBAC177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3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54C45-64FA-6041-6120-8229B9700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E88C-4AF5-C518-15BD-436D487C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0" y="386412"/>
            <a:ext cx="8421688" cy="1325563"/>
          </a:xfrm>
        </p:spPr>
        <p:txBody>
          <a:bodyPr rtlCol="0" anchor="t">
            <a:normAutofit/>
          </a:bodyPr>
          <a:lstStyle/>
          <a:p>
            <a:pPr algn="l" rtl="0"/>
            <a:r>
              <a:rPr lang="en-GB" sz="5400" dirty="0"/>
              <a:t>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AF29E-EC0B-C145-B31B-A37DB8D36A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5991" y="1384664"/>
            <a:ext cx="11134158" cy="4971686"/>
          </a:xfrm>
        </p:spPr>
        <p:txBody>
          <a:bodyPr rtlCol="0">
            <a:noAutofit/>
          </a:bodyPr>
          <a:lstStyle/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sz="3200" b="1" u="sng" dirty="0"/>
              <a:t>Techniques</a:t>
            </a:r>
            <a:br>
              <a:rPr lang="en-US" sz="3200" dirty="0"/>
            </a:br>
            <a:r>
              <a:rPr lang="en-US" sz="2800" dirty="0"/>
              <a:t>- Regression Analysis: </a:t>
            </a:r>
            <a:r>
              <a:rPr lang="en-US" sz="2000" dirty="0"/>
              <a:t>Correlate match density with performance metrics. Example: Does increased match density reduce goals scored or clean sheets?</a:t>
            </a:r>
            <a:br>
              <a:rPr lang="en-US" sz="2800" dirty="0"/>
            </a:br>
            <a:r>
              <a:rPr lang="en-US" sz="2800" dirty="0"/>
              <a:t>- Comparative Analysis: </a:t>
            </a:r>
            <a:r>
              <a:rPr lang="en-US" sz="2000" dirty="0"/>
              <a:t>Compare high-density vs. low-density team’s metrics (goals, clean sheet).</a:t>
            </a:r>
            <a:br>
              <a:rPr lang="en-US" sz="2800" dirty="0"/>
            </a:br>
            <a:r>
              <a:rPr lang="en-US" sz="2800" dirty="0"/>
              <a:t>- Visualization Tools: </a:t>
            </a:r>
            <a:br>
              <a:rPr lang="en-US" sz="2800" dirty="0"/>
            </a:br>
            <a:r>
              <a:rPr lang="en-US" sz="2000" dirty="0"/>
              <a:t>Line graphs showing team performance trends over seasons.</a:t>
            </a:r>
            <a:br>
              <a:rPr lang="en-US" sz="2000" dirty="0"/>
            </a:br>
            <a:r>
              <a:rPr lang="en-US" sz="2000" dirty="0"/>
              <a:t>Comparative bar charts for high-density vs. low-density teams.</a:t>
            </a:r>
            <a:endParaRPr lang="en-US" sz="2800" dirty="0"/>
          </a:p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sz="3200" b="1" u="sng" dirty="0"/>
              <a:t>Software</a:t>
            </a:r>
            <a:br>
              <a:rPr lang="en-US" sz="3200" dirty="0"/>
            </a:br>
            <a:r>
              <a:rPr lang="en-US" sz="2800" dirty="0"/>
              <a:t>- Python and Tableau.</a:t>
            </a: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32D7226D-E795-56FE-6D35-9E518C527971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730BDDBF-DF1D-4AA3-9310-F9D532B3817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23CF0C56-9D16-94BB-2761-129719E5E5E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5335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{84D81D40-D219-42EA-85DF-27F5793FA1A8}tf22318419_win32</Template>
  <TotalTime>0</TotalTime>
  <Words>1805</Words>
  <Application>Microsoft Office PowerPoint</Application>
  <PresentationFormat>Widescreen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Tenorite</vt:lpstr>
      <vt:lpstr>Times New Roman</vt:lpstr>
      <vt:lpstr>Wingdings</vt:lpstr>
      <vt:lpstr>Monoline</vt:lpstr>
      <vt:lpstr>Impact on Team Performance of Top 5 League's Teams Due to Increase in Number of Matches </vt:lpstr>
      <vt:lpstr>Introduction</vt:lpstr>
      <vt:lpstr>Introduction</vt:lpstr>
      <vt:lpstr>Literature review</vt:lpstr>
      <vt:lpstr>Literature review</vt:lpstr>
      <vt:lpstr>Literature review</vt:lpstr>
      <vt:lpstr>Research design</vt:lpstr>
      <vt:lpstr>Research method</vt:lpstr>
      <vt:lpstr>Data analysis</vt:lpstr>
      <vt:lpstr>Anticipated challenges</vt:lpstr>
      <vt:lpstr>Anticipated challenges</vt:lpstr>
      <vt:lpstr>Significance of the Study</vt:lpstr>
      <vt:lpstr>Practical Applications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Sarvesh Dalvi</dc:creator>
  <cp:lastModifiedBy>Sarvesh Dalvi</cp:lastModifiedBy>
  <cp:revision>1</cp:revision>
  <dcterms:created xsi:type="dcterms:W3CDTF">2024-12-16T17:56:30Z</dcterms:created>
  <dcterms:modified xsi:type="dcterms:W3CDTF">2024-12-16T23:58:48Z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