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8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ExploreMate: Travel Guide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ExploreMate is to provide a seamless travel guide experience by offering personalized tour suggestions, bookings, and real-time interactions with local guides.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ExploreMate allows users to explore personalized tour guides, book them, and enjoy real-time interactions during the tour. The app focuses on user preferences, easy navigation, and social sharing.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1" y="1266093"/>
            <a:ext cx="8229600" cy="4525963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sz="7200" dirty="0"/>
              <a:t>1. Login/Signup (Sign Up, Log In, Guest Access)</a:t>
            </a:r>
          </a:p>
          <a:p>
            <a:r>
              <a:rPr sz="7200" dirty="0"/>
              <a:t>2. Profile Creation or Guest Access</a:t>
            </a:r>
          </a:p>
          <a:p>
            <a:r>
              <a:rPr sz="7200" dirty="0"/>
              <a:t>3. Preferences Setup (Tour Type, Budget, Language, etc.)</a:t>
            </a:r>
          </a:p>
          <a:p>
            <a:r>
              <a:rPr sz="7200" dirty="0"/>
              <a:t>4. Explore/Search Tour Guides</a:t>
            </a:r>
          </a:p>
          <a:p>
            <a:r>
              <a:rPr sz="7200" dirty="0"/>
              <a:t>5. Guide Profiles (Reviews, Booking)</a:t>
            </a:r>
          </a:p>
          <a:p>
            <a:r>
              <a:rPr sz="7200" dirty="0"/>
              <a:t>6. Booking &amp; Payment</a:t>
            </a:r>
          </a:p>
          <a:p>
            <a:r>
              <a:rPr sz="7200" dirty="0"/>
              <a:t>7. On-Trip Interaction (Live Tracking, Chat)</a:t>
            </a:r>
          </a:p>
          <a:p>
            <a:r>
              <a:rPr sz="7200" dirty="0"/>
              <a:t>8. Post-Tour Review (Ratings, Photos)</a:t>
            </a:r>
          </a:p>
          <a:p>
            <a:r>
              <a:rPr sz="7200" dirty="0"/>
              <a:t>9. Social Sharing &amp; Recommendations</a:t>
            </a:r>
          </a:p>
          <a:p>
            <a:r>
              <a:rPr sz="7200" dirty="0"/>
              <a:t>10. Customer Support &amp; FAQs</a:t>
            </a:r>
          </a:p>
          <a:p>
            <a:r>
              <a:rPr sz="7200" dirty="0"/>
              <a:t>11. Notifications &amp; Reminders</a:t>
            </a:r>
          </a:p>
          <a:p>
            <a:r>
              <a:rPr sz="7200" dirty="0"/>
              <a:t>12. Multi-Destination Planning</a:t>
            </a:r>
          </a:p>
          <a:p>
            <a:r>
              <a:rPr sz="7200" dirty="0"/>
              <a:t>13. Customizable Tours</a:t>
            </a:r>
          </a:p>
          <a:p>
            <a:r>
              <a:rPr sz="7200" dirty="0"/>
              <a:t>14. Tour Reminder Notifications</a:t>
            </a:r>
          </a:p>
          <a:p>
            <a:r>
              <a:rPr sz="7200" dirty="0"/>
              <a:t>15. Multi-Day Tour Package</a:t>
            </a:r>
          </a:p>
          <a:p>
            <a:r>
              <a:rPr sz="7200" dirty="0"/>
              <a:t>16. Traveler’s Journal</a:t>
            </a:r>
          </a:p>
          <a:p>
            <a:r>
              <a:rPr sz="7200" dirty="0"/>
              <a:t>17. Customizable Group Tours</a:t>
            </a:r>
          </a:p>
          <a:p>
            <a:r>
              <a:rPr sz="7200" dirty="0"/>
              <a:t>18. Local Insights &amp; Hidden Gems</a:t>
            </a:r>
          </a:p>
          <a:p>
            <a:r>
              <a:rPr sz="7200" dirty="0"/>
              <a:t>19. Tour Photography Services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197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ExploreMate: Travel Guide Application</vt:lpstr>
      <vt:lpstr>Objective</vt:lpstr>
      <vt:lpstr>Introduction</vt:lpstr>
      <vt:lpstr>Features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ExploreMate: Travel Guide Application</dc:title>
  <dc:subject/>
  <dc:creator/>
  <cp:keywords/>
  <dc:description>generated using python-pptx</dc:description>
  <cp:lastModifiedBy>Sarvesh</cp:lastModifiedBy>
  <cp:revision>6</cp:revision>
  <dcterms:created xsi:type="dcterms:W3CDTF">2013-01-27T09:14:16Z</dcterms:created>
  <dcterms:modified xsi:type="dcterms:W3CDTF">2025-01-03T08:41:47Z</dcterms:modified>
  <cp:category/>
</cp:coreProperties>
</file>