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sldIdLst>
    <p:sldId id="256" r:id="rId2"/>
    <p:sldId id="263" r:id="rId3"/>
    <p:sldId id="264" r:id="rId4"/>
    <p:sldId id="265" r:id="rId5"/>
    <p:sldId id="266" r:id="rId6"/>
    <p:sldId id="267" r:id="rId7"/>
    <p:sldId id="268" r:id="rId8"/>
    <p:sldId id="269" r:id="rId9"/>
    <p:sldId id="260" r:id="rId10"/>
    <p:sldId id="270"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8367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8518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16530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19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873043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7679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8581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17225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27920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44739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3823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97335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18562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36374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9690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DE934FF-F4E1-47C5-9CA5-30A81DDE2BE4}" type="datetimeFigureOut">
              <a:rPr lang="en-US" smtClean="0"/>
              <a:t>3/30/2019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314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38956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934FF-F4E1-47C5-9CA5-30A81DDE2BE4}" type="datetimeFigureOut">
              <a:rPr lang="en-US" smtClean="0"/>
              <a:t>3/30/2019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1013299038"/>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357060"/>
            <a:ext cx="8825658" cy="1281740"/>
          </a:xfrm>
        </p:spPr>
        <p:txBody>
          <a:bodyPr>
            <a:noAutofit/>
          </a:bodyPr>
          <a:lstStyle/>
          <a:p>
            <a:pPr algn="l"/>
            <a:r>
              <a:rPr lang="" altLang="en-US" sz="1600" dirty="0">
                <a:solidFill>
                  <a:schemeClr val="tx1"/>
                </a:solidFill>
              </a:rPr>
              <a:t>Team Member: - 					Team Name : - Decoder </a:t>
            </a:r>
          </a:p>
          <a:p>
            <a:pPr algn="l"/>
            <a:r>
              <a:rPr lang="" altLang="en-US" sz="1600" dirty="0">
                <a:solidFill>
                  <a:schemeClr val="tx1"/>
                </a:solidFill>
              </a:rPr>
              <a:t>1. Shyam Pandav </a:t>
            </a:r>
          </a:p>
          <a:p>
            <a:pPr algn="l"/>
            <a:r>
              <a:rPr lang="" altLang="en-US" sz="1600" dirty="0">
                <a:solidFill>
                  <a:schemeClr val="tx1"/>
                </a:solidFill>
              </a:rPr>
              <a:t>2. Sarvesh Pathak</a:t>
            </a:r>
          </a:p>
          <a:p>
            <a:pPr algn="l"/>
            <a:r>
              <a:rPr lang="" altLang="en-US" sz="1600" dirty="0">
                <a:solidFill>
                  <a:schemeClr val="tx1"/>
                </a:solidFill>
              </a:rPr>
              <a:t>3.Chandrakant Koli</a:t>
            </a:r>
          </a:p>
          <a:p>
            <a:pPr algn="l"/>
            <a:r>
              <a:rPr lang="" altLang="en-US" sz="1600" dirty="0">
                <a:solidFill>
                  <a:schemeClr val="tx1"/>
                </a:solidFill>
              </a:rPr>
              <a:t>4. Pratik Patil</a:t>
            </a:r>
          </a:p>
          <a:p>
            <a:pPr algn="l"/>
            <a:r>
              <a:rPr lang="" altLang="en-US" sz="1600" dirty="0">
                <a:solidFill>
                  <a:schemeClr val="tx1"/>
                </a:solidFill>
              </a:rPr>
              <a:t>5. Pavan Patil</a:t>
            </a:r>
          </a:p>
          <a:p>
            <a:pPr algn="l"/>
            <a:r>
              <a:rPr lang="" altLang="en-US" sz="1600" dirty="0">
                <a:solidFill>
                  <a:schemeClr val="tx1"/>
                </a:solidFill>
              </a:rPr>
              <a:t>6. Ajinkya Hatkar</a:t>
            </a:r>
          </a:p>
          <a:p>
            <a:pPr algn="l"/>
            <a:r>
              <a:rPr lang="" altLang="en-US" sz="1600" dirty="0">
                <a:solidFill>
                  <a:schemeClr val="tx1"/>
                </a:solidFill>
              </a:rPr>
              <a:t>7. Gaurav Medhane</a:t>
            </a:r>
          </a:p>
        </p:txBody>
      </p:sp>
      <p:pic>
        <p:nvPicPr>
          <p:cNvPr id="4" name="Picture 3" descr="redx"/>
          <p:cNvPicPr>
            <a:picLocks noChangeAspect="1"/>
          </p:cNvPicPr>
          <p:nvPr/>
        </p:nvPicPr>
        <p:blipFill>
          <a:blip r:embed="rId2"/>
          <a:stretch>
            <a:fillRect/>
          </a:stretch>
        </p:blipFill>
        <p:spPr>
          <a:xfrm>
            <a:off x="309826" y="166062"/>
            <a:ext cx="7531845" cy="41909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Hardware Requirements:</a:t>
            </a:r>
          </a:p>
          <a:p>
            <a:pPr marL="0" indent="0">
              <a:buNone/>
            </a:pPr>
            <a:r>
              <a:rPr lang="en-US" sz="2800" dirty="0" smtClean="0"/>
              <a:t>1.Camera </a:t>
            </a:r>
          </a:p>
          <a:p>
            <a:pPr marL="0" indent="0">
              <a:buNone/>
            </a:pPr>
            <a:r>
              <a:rPr lang="en-US" sz="2800" dirty="0" smtClean="0"/>
              <a:t>2.Rasberry pi</a:t>
            </a:r>
          </a:p>
          <a:p>
            <a:pPr marL="0" indent="0">
              <a:buNone/>
            </a:pPr>
            <a:r>
              <a:rPr lang="en-US" sz="2800" dirty="0" smtClean="0"/>
              <a:t>3.Robotic arm</a:t>
            </a:r>
          </a:p>
          <a:p>
            <a:pPr marL="0" indent="0">
              <a:buNone/>
            </a:pPr>
            <a:endParaRPr lang="en-US" sz="2800" dirty="0" smtClean="0"/>
          </a:p>
          <a:p>
            <a:r>
              <a:rPr lang="en-US" sz="2800" dirty="0" smtClean="0"/>
              <a:t>Software  Requirements:</a:t>
            </a:r>
            <a:endParaRPr lang="en-US" sz="2800" dirty="0"/>
          </a:p>
          <a:p>
            <a:pPr marL="0" indent="0">
              <a:buNone/>
            </a:pPr>
            <a:r>
              <a:rPr lang="en-US" sz="2800" dirty="0" smtClean="0"/>
              <a:t>1.Tensor flow</a:t>
            </a:r>
            <a:endParaRPr lang="en-US" sz="2800" dirty="0"/>
          </a:p>
          <a:p>
            <a:pPr marL="0" indent="0">
              <a:buNone/>
            </a:pPr>
            <a:r>
              <a:rPr lang="en-US" sz="2800" dirty="0" smtClean="0"/>
              <a:t>2.Matlab</a:t>
            </a:r>
          </a:p>
          <a:p>
            <a:pPr marL="0" indent="0">
              <a:buNone/>
            </a:pPr>
            <a:r>
              <a:rPr lang="en-US" sz="2800" dirty="0" smtClean="0"/>
              <a:t>3.Open CV</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34921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“Wari”</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Traffic Management</a:t>
            </a:r>
          </a:p>
          <a:p>
            <a:pPr marL="342900" indent="-342900">
              <a:buFont typeface="Arial" panose="020B0604020202020204" pitchFamily="34" charset="0"/>
              <a:buChar char="•"/>
            </a:pPr>
            <a:r>
              <a:rPr lang="en-US" dirty="0"/>
              <a:t>Crowd Management</a:t>
            </a:r>
          </a:p>
          <a:p>
            <a:pPr marL="342900" indent="-342900">
              <a:buFont typeface="Arial" panose="020B0604020202020204" pitchFamily="34" charset="0"/>
              <a:buChar char="•"/>
            </a:pPr>
            <a:r>
              <a:rPr lang="en-US" dirty="0"/>
              <a:t>Waste Management</a:t>
            </a:r>
          </a:p>
          <a:p>
            <a:pPr marL="342900" indent="-342900">
              <a:buFont typeface="Arial" panose="020B0604020202020204" pitchFamily="34" charset="0"/>
              <a:buChar char="•"/>
            </a:pPr>
            <a:r>
              <a:rPr lang="en-US" dirty="0"/>
              <a:t>Noise Control</a:t>
            </a:r>
          </a:p>
          <a:p>
            <a:pPr marL="342900" indent="-342900">
              <a:buFont typeface="Arial" panose="020B0604020202020204" pitchFamily="34" charset="0"/>
              <a:buChar char="•"/>
            </a:pPr>
            <a:r>
              <a:rPr lang="en-US" dirty="0"/>
              <a:t>Tap water management</a:t>
            </a:r>
          </a:p>
        </p:txBody>
      </p:sp>
    </p:spTree>
    <p:extLst>
      <p:ext uri="{BB962C8B-B14F-4D97-AF65-F5344CB8AC3E}">
        <p14:creationId xmlns:p14="http://schemas.microsoft.com/office/powerpoint/2010/main" val="4207882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Selection Reason</a:t>
            </a:r>
          </a:p>
        </p:txBody>
      </p:sp>
      <p:sp>
        <p:nvSpPr>
          <p:cNvPr id="3" name="Content Placeholder 2"/>
          <p:cNvSpPr>
            <a:spLocks noGrp="1"/>
          </p:cNvSpPr>
          <p:nvPr>
            <p:ph idx="1"/>
          </p:nvPr>
        </p:nvSpPr>
        <p:spPr/>
        <p:txBody>
          <a:bodyPr/>
          <a:lstStyle/>
          <a:p>
            <a:r>
              <a:rPr lang="en-US" dirty="0"/>
              <a:t>“ Fair on </a:t>
            </a:r>
            <a:r>
              <a:rPr lang="en-US" dirty="0" err="1"/>
              <a:t>Kartik</a:t>
            </a:r>
            <a:r>
              <a:rPr lang="en-US" dirty="0"/>
              <a:t> Purnima” These events are attended by </a:t>
            </a:r>
            <a:r>
              <a:rPr lang="en-US" dirty="0" smtClean="0"/>
              <a:t>millions</a:t>
            </a:r>
            <a:r>
              <a:rPr lang="en-US" dirty="0" smtClean="0"/>
              <a:t> </a:t>
            </a:r>
            <a:r>
              <a:rPr lang="en-US" dirty="0"/>
              <a:t>of devotees </a:t>
            </a:r>
          </a:p>
          <a:p>
            <a:r>
              <a:rPr lang="en-US" dirty="0" smtClean="0"/>
              <a:t>Millions</a:t>
            </a:r>
            <a:r>
              <a:rPr lang="en-US" dirty="0" smtClean="0"/>
              <a:t> </a:t>
            </a:r>
            <a:r>
              <a:rPr lang="en-US" dirty="0"/>
              <a:t>are people stay  here for </a:t>
            </a:r>
            <a:r>
              <a:rPr lang="en-US" dirty="0" err="1"/>
              <a:t>Sant</a:t>
            </a:r>
            <a:r>
              <a:rPr lang="en-US" dirty="0"/>
              <a:t> </a:t>
            </a:r>
            <a:r>
              <a:rPr lang="en-US" dirty="0" err="1"/>
              <a:t>Dnyaneshwar</a:t>
            </a:r>
            <a:r>
              <a:rPr lang="en-US" dirty="0"/>
              <a:t> </a:t>
            </a:r>
          </a:p>
          <a:p>
            <a:r>
              <a:rPr lang="en-US" dirty="0"/>
              <a:t>So the Whole </a:t>
            </a:r>
            <a:r>
              <a:rPr lang="en-US" dirty="0" err="1"/>
              <a:t>alandi</a:t>
            </a:r>
            <a:r>
              <a:rPr lang="en-US" dirty="0"/>
              <a:t> get full by peoples for 5 TO 10 days Because of that more Waste is generated in the forms of Bottles, wrapper, plastics bags </a:t>
            </a:r>
          </a:p>
          <a:p>
            <a:r>
              <a:rPr lang="en-US" dirty="0"/>
              <a:t>and they throw anywhere near the Temple  when we avoid this, automatically  decrease  the problems that are happened by the Waste </a:t>
            </a:r>
            <a:r>
              <a:rPr lang="en-US" dirty="0" err="1"/>
              <a:t>e.g</a:t>
            </a:r>
            <a:r>
              <a:rPr lang="en-US" dirty="0"/>
              <a:t> Diseases , Air pollution,  water pollution on </a:t>
            </a:r>
            <a:r>
              <a:rPr lang="en-US" dirty="0" err="1"/>
              <a:t>Ghat</a:t>
            </a:r>
            <a:r>
              <a:rPr lang="en-US" dirty="0"/>
              <a:t> </a:t>
            </a:r>
          </a:p>
        </p:txBody>
      </p:sp>
    </p:spTree>
    <p:extLst>
      <p:ext uri="{BB962C8B-B14F-4D97-AF65-F5344CB8AC3E}">
        <p14:creationId xmlns:p14="http://schemas.microsoft.com/office/powerpoint/2010/main" val="2896113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Photos of Wari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 y="1763780"/>
            <a:ext cx="5403273" cy="4040405"/>
          </a:xfrm>
          <a:prstGeom prst="rect">
            <a:avLst/>
          </a:prstGeom>
        </p:spPr>
      </p:pic>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2" y="1909965"/>
            <a:ext cx="5160818" cy="3894220"/>
          </a:xfrm>
          <a:prstGeom prst="rect">
            <a:avLst/>
          </a:prstGeom>
        </p:spPr>
      </p:pic>
    </p:spTree>
    <p:extLst>
      <p:ext uri="{BB962C8B-B14F-4D97-AF65-F5344CB8AC3E}">
        <p14:creationId xmlns:p14="http://schemas.microsoft.com/office/powerpoint/2010/main" val="3922874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Selection Process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Stakeholders:</a:t>
            </a:r>
          </a:p>
          <a:p>
            <a:r>
              <a:rPr lang="en-US" dirty="0" err="1"/>
              <a:t>Warkaris</a:t>
            </a:r>
            <a:endParaRPr lang="en-US" dirty="0"/>
          </a:p>
          <a:p>
            <a:r>
              <a:rPr lang="en-US" dirty="0" err="1"/>
              <a:t>Muncipal</a:t>
            </a:r>
            <a:r>
              <a:rPr lang="en-US" dirty="0"/>
              <a:t> corporation</a:t>
            </a:r>
          </a:p>
          <a:p>
            <a:r>
              <a:rPr lang="en-US" dirty="0" err="1"/>
              <a:t>Garbaje</a:t>
            </a:r>
            <a:r>
              <a:rPr lang="en-US" dirty="0"/>
              <a:t> Collectors</a:t>
            </a:r>
          </a:p>
          <a:p>
            <a:r>
              <a:rPr lang="en-US" dirty="0"/>
              <a:t>Vehicle Driver that collects </a:t>
            </a:r>
            <a:r>
              <a:rPr lang="en-US" dirty="0" err="1"/>
              <a:t>garbaje</a:t>
            </a:r>
            <a:endParaRPr lang="en-US" dirty="0"/>
          </a:p>
          <a:p>
            <a:r>
              <a:rPr lang="en-US" dirty="0" err="1"/>
              <a:t>Villlagers</a:t>
            </a:r>
            <a:r>
              <a:rPr lang="en-US" dirty="0"/>
              <a:t> other than </a:t>
            </a:r>
            <a:r>
              <a:rPr lang="en-US" dirty="0" err="1"/>
              <a:t>warkaris</a:t>
            </a:r>
            <a:endParaRPr lang="en-US" dirty="0"/>
          </a:p>
          <a:p>
            <a:r>
              <a:rPr lang="en-US" dirty="0"/>
              <a:t>Temple trust</a:t>
            </a:r>
          </a:p>
          <a:p>
            <a:r>
              <a:rPr lang="en-US" dirty="0"/>
              <a:t>Temple workers</a:t>
            </a:r>
          </a:p>
          <a:p>
            <a:r>
              <a:rPr lang="en-US" dirty="0"/>
              <a:t>Dustbin Manufacturer</a:t>
            </a:r>
          </a:p>
          <a:p>
            <a:r>
              <a:rPr lang="en-US" dirty="0"/>
              <a:t>Sellers</a:t>
            </a:r>
          </a:p>
          <a:p>
            <a:pPr marL="0" indent="0">
              <a:buNone/>
            </a:pPr>
            <a:endParaRPr lang="en-US" dirty="0"/>
          </a:p>
        </p:txBody>
      </p:sp>
    </p:spTree>
    <p:extLst>
      <p:ext uri="{BB962C8B-B14F-4D97-AF65-F5344CB8AC3E}">
        <p14:creationId xmlns:p14="http://schemas.microsoft.com/office/powerpoint/2010/main" val="1649829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AEIOU Sheets</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a:t>AEIOU stands for 5 elements to be coded: Activity, Environment, Interaction, Object, and User.</a:t>
            </a:r>
          </a:p>
          <a:p>
            <a:r>
              <a:rPr lang="en-US" sz="6400" b="1" dirty="0"/>
              <a:t>Activities</a:t>
            </a:r>
            <a:r>
              <a:rPr lang="en-US" sz="6400" dirty="0"/>
              <a:t> are goal-directed sets of actions—paths towards things people want to accomplish. What are the modes people work in, and the specific activities and processes they go through?</a:t>
            </a:r>
          </a:p>
          <a:p>
            <a:r>
              <a:rPr lang="en-US" sz="6400" b="1" dirty="0"/>
              <a:t>Environments</a:t>
            </a:r>
            <a:r>
              <a:rPr lang="en-US" sz="6400" dirty="0"/>
              <a:t> include the entire arena where activities take place. What is the character and function of the space overall, of each individual's spaces, and of shared spaces?</a:t>
            </a:r>
          </a:p>
          <a:p>
            <a:r>
              <a:rPr lang="en-US" sz="6400" b="1" dirty="0"/>
              <a:t>Interactions</a:t>
            </a:r>
            <a:r>
              <a:rPr lang="en-US" sz="6400" dirty="0"/>
              <a:t> are between a person and someone or something else; they are the building blocks of activities. What is the nature of routine and special interactions between people, between people and objects in their environment, and across distances?</a:t>
            </a:r>
          </a:p>
          <a:p>
            <a:r>
              <a:rPr lang="en-US" sz="6400" b="1" dirty="0"/>
              <a:t>Objects</a:t>
            </a:r>
            <a:r>
              <a:rPr lang="en-US" sz="6400" dirty="0"/>
              <a:t> are building blocks of the environment, key elements sometimes put to complex or unintended uses (thus changing their function, meaning and context). What are the objects and devices people have in their environments and how do they relate to their activities?</a:t>
            </a:r>
          </a:p>
          <a:p>
            <a:r>
              <a:rPr lang="en-US" sz="6400" b="1" dirty="0"/>
              <a:t>Users</a:t>
            </a:r>
            <a:r>
              <a:rPr lang="en-US" sz="6400" dirty="0"/>
              <a:t> are the people whose behaviors, preferences, and needs are being observed. Who is there? What are their roles and relationships? What are their values and prejudices?</a:t>
            </a:r>
          </a:p>
          <a:p>
            <a:endParaRPr lang="en-US" dirty="0"/>
          </a:p>
        </p:txBody>
      </p:sp>
    </p:spTree>
    <p:extLst>
      <p:ext uri="{BB962C8B-B14F-4D97-AF65-F5344CB8AC3E}">
        <p14:creationId xmlns:p14="http://schemas.microsoft.com/office/powerpoint/2010/main" val="2003523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t>Field Visit</a:t>
            </a:r>
            <a:endParaRPr lang="en-US" dirty="0"/>
          </a:p>
        </p:txBody>
      </p:sp>
      <p:sp>
        <p:nvSpPr>
          <p:cNvPr id="3" name="Content Placeholder 2"/>
          <p:cNvSpPr>
            <a:spLocks noGrp="1"/>
          </p:cNvSpPr>
          <p:nvPr>
            <p:ph idx="1"/>
          </p:nvPr>
        </p:nvSpPr>
        <p:spPr/>
        <p:txBody>
          <a:bodyPr/>
          <a:lstStyle/>
          <a:p>
            <a:r>
              <a:rPr lang="" altLang="en-US" dirty="0"/>
              <a:t>On 19th February we visited the Alandi ghat for the analysis of the types of the waste in the area which is aslo similar to that during the Vaari.</a:t>
            </a:r>
          </a:p>
          <a:p>
            <a:r>
              <a:rPr lang="" altLang="en-US" dirty="0"/>
              <a:t>In the visit we found out the waste is mainly wet waste like flowers</a:t>
            </a:r>
          </a:p>
          <a:p>
            <a:r>
              <a:rPr lang="" altLang="en-US" dirty="0"/>
              <a:t>Plastic waste is the second in rank after that which affects every aspect of environment.</a:t>
            </a:r>
          </a:p>
          <a:p>
            <a:r>
              <a:rPr lang="" altLang="en-US" dirty="0"/>
              <a:t>Metallic waste is not that occuring.</a:t>
            </a:r>
          </a:p>
          <a:p>
            <a:pPr marL="0" indent="0">
              <a:buNone/>
            </a:pPr>
            <a:endParaRPr lang="en-US" dirty="0"/>
          </a:p>
        </p:txBody>
      </p:sp>
    </p:spTree>
    <p:extLst>
      <p:ext uri="{BB962C8B-B14F-4D97-AF65-F5344CB8AC3E}">
        <p14:creationId xmlns:p14="http://schemas.microsoft.com/office/powerpoint/2010/main" val="7357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2545"/>
          </a:xfrm>
        </p:spPr>
        <p:txBody>
          <a:bodyPr>
            <a:normAutofit/>
          </a:bodyPr>
          <a:lstStyle/>
          <a:p>
            <a:r>
              <a:rPr lang="" altLang="en-US"/>
              <a:t>Problem Statement</a:t>
            </a:r>
          </a:p>
        </p:txBody>
      </p:sp>
      <p:sp>
        <p:nvSpPr>
          <p:cNvPr id="3" name="Content Placeholder 2"/>
          <p:cNvSpPr>
            <a:spLocks noGrp="1"/>
          </p:cNvSpPr>
          <p:nvPr>
            <p:ph idx="1"/>
          </p:nvPr>
        </p:nvSpPr>
        <p:spPr/>
        <p:txBody>
          <a:bodyPr/>
          <a:lstStyle/>
          <a:p>
            <a:r>
              <a:rPr lang="" altLang="en-US"/>
              <a:t>To develope an AI system that shall effectively segregate the waste at the collection point.</a:t>
            </a:r>
          </a:p>
        </p:txBody>
      </p:sp>
    </p:spTree>
    <p:extLst>
      <p:ext uri="{BB962C8B-B14F-4D97-AF65-F5344CB8AC3E}">
        <p14:creationId xmlns:p14="http://schemas.microsoft.com/office/powerpoint/2010/main" val="1042713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Proposed Solution</a:t>
            </a:r>
          </a:p>
        </p:txBody>
      </p:sp>
      <p:sp>
        <p:nvSpPr>
          <p:cNvPr id="3" name="Content Placeholder 2"/>
          <p:cNvSpPr>
            <a:spLocks noGrp="1"/>
          </p:cNvSpPr>
          <p:nvPr>
            <p:ph idx="1"/>
          </p:nvPr>
        </p:nvSpPr>
        <p:spPr/>
        <p:txBody>
          <a:bodyPr/>
          <a:lstStyle/>
          <a:p>
            <a:r>
              <a:rPr lang="" altLang="en-US"/>
              <a:t>The collected waste shall be effectively segregated by the AI robotic system using arms.</a:t>
            </a:r>
          </a:p>
          <a:p>
            <a:r>
              <a:rPr lang="" altLang="en-US"/>
              <a:t>The system will identify the waste's category by the image recognition optimized by system. </a:t>
            </a:r>
          </a:p>
          <a:p>
            <a:r>
              <a:rPr lang="" altLang="en-US"/>
              <a:t>This is heavy system but a sustainable one </a:t>
            </a:r>
          </a:p>
          <a:p>
            <a:r>
              <a:rPr lang="" altLang="en-US"/>
              <a:t>It can identify the waste's in even more and better sub categories.</a:t>
            </a:r>
          </a:p>
          <a:p>
            <a:r>
              <a:rPr lang="" altLang="en-US"/>
              <a:t>eg: Plastic,metalic,biodegradable.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322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Problems In “Wari”</vt:lpstr>
      <vt:lpstr>Domain Selection Reason</vt:lpstr>
      <vt:lpstr>Some Photos of Wari</vt:lpstr>
      <vt:lpstr>Problem Statement Selection Process</vt:lpstr>
      <vt:lpstr>AEIOU Sheets</vt:lpstr>
      <vt:lpstr>Field Visit</vt:lpstr>
      <vt:lpstr>Problem Statement</vt:lpstr>
      <vt:lpstr>Proposed Solution</vt:lpstr>
      <vt:lpstr>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root</dc:creator>
  <cp:lastModifiedBy>Sarvesh Pathak</cp:lastModifiedBy>
  <cp:revision>12</cp:revision>
  <dcterms:created xsi:type="dcterms:W3CDTF">2019-03-29T18:54:07Z</dcterms:created>
  <dcterms:modified xsi:type="dcterms:W3CDTF">2019-03-30T08:15:23Z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