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6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6E5-5D88-A05D-282E-9E17B2C10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A69DA-2EEA-F66B-B2A4-C884812C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787D-9DDA-00B2-EAE9-B6302462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761A-8EE5-7D15-3DD6-F226A4AE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AC40-8658-FB84-4891-A70BE831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3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E6DD-84BC-3026-B112-AFFD38D7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D9587-499A-D7DA-5613-4E1D5728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65A8-FABE-6B20-8791-1E5A1122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8D33-C22B-2646-C96F-211CF38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131F-EEF7-B14E-94E9-D1ECC98A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3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8B0CD-5548-3646-D3F6-8B1FFF81E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08AD-585B-3A1A-C915-7B15A154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BD2E-1344-D37F-6192-F684C4C0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DD13-0028-F914-8EA8-8345358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A004-BF8D-8C1C-2079-C93164E8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8B42-91BF-07A1-CBB5-F402ED43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FE3E-17C1-3BA2-8AB2-6AD124EA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98A9-2F46-B4B3-ABB2-9D800338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B1CB-97E5-ECAC-F72C-DAB5101F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A146-826E-81D4-F5A0-ACB2FB62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5972-A752-3EE7-2719-3850701F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478D-924C-53B4-3AA1-BB54A210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7F7F-FB2E-F16B-7813-95EBAE98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38FA-4FD3-9247-7CEE-9F52C85F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804B-E3F4-6E37-2D37-E1A520EF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EFF5-7CAF-59AB-221F-B19FFC1C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CAB4-D72C-6EF3-3EC6-CDC16B1C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40BF3-7763-6F6B-4B09-454734BB3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C4BE9-E0AD-7CF2-5B13-17A0A817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3553-EE9B-F805-DA57-6FC29DD8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8972-67F5-121A-49D0-9D290909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D3AC-E66E-7C8B-C7CA-2C0458E6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FAA5-2C78-1C69-3F07-C9B8DF93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648CF-4AC4-F755-86DA-1CAFBE474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C4DE9-E78F-90EE-7FFC-DF0299DEF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84154-5674-6CE1-0416-2539B5F23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C7A86-1DEA-0F00-56BE-B7FE9CAF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5E2C7-54CC-6C44-1687-27D981A7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C3EF7-EFBF-011D-F2E1-2BBE71C7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2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28B-3458-C7C0-4743-C7CDF32F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CF1D0-1B9A-31C9-2F1F-FA7B35E2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E9C77-DE57-77D8-D541-4244735A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1AC-3BA0-35DB-BD73-992041AC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9A769-64CD-9A53-C3FA-B5B835B4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F13DB-4E18-5FED-D323-7F536806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F1A87-A0A4-93B1-4C61-A909F228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8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E240-3868-700E-7397-DD6D74A0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FBA-EA2A-E927-15EC-061CCE8D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5C8A-6B19-E2D3-E904-FFD193B7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4A31B-4B53-5315-FB98-1C115AD9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83BD0-CCF2-7520-8DDB-6A82963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BB74C-7EEF-6D98-BABF-47BD9A5E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B64F-E23E-7282-2835-03506FD6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65FB5-505F-5215-3CBE-C86B00205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036DA-5AC1-ECE9-7856-D686E082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8B3D-C5A3-0F1A-3DC1-1A5526A5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5E29-9ADE-1B86-DCEB-4827E7B5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414B3-2F03-F67B-805F-DFBE9195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27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ACA39-D243-CCDE-2B01-4E3039E8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B6B9E-FC71-2CC7-55E1-4E47F378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77DB-15E1-98E0-6423-59887F11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C92F-E805-4359-9708-EC696FDCA12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25E8-B01F-0E1F-4543-1CA8C173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6AC7-502D-A892-334D-51A855AD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BBBD-A2E9-4202-A2BE-9B2FCAD7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5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01596-658D-A091-2950-F193BC73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4" y="0"/>
            <a:ext cx="11059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433D1-05B9-3461-D70D-9559EAA8F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6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2CE17-4C04-C7DB-544E-A4D29AA0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C3717-5408-C24B-9ED2-7AC06671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49BCE-4804-AD7E-5BA9-54545738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3DC9D-6884-1B0D-851B-E27464A6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FFAF8-AECA-FAD9-E951-C6367BFE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4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41137-3B0B-9F8C-8B42-C0BA984C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633D2-9A99-636E-75F2-DB84B73F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70380-AB74-2F83-481D-25983F082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" y="0"/>
            <a:ext cx="10799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B8DCFD-E638-CF49-AF88-22B612D3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4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F0F92-0AA3-35BB-4FFB-6D5B30B4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5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B9B6B-2E3D-C951-6E01-DB57585E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0DEDB-D255-1EE1-EF20-2D0F1845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1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FDD7E-3AD1-0ABE-BFB4-0B050A9A8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79674-5F2E-8B71-3042-B72D28460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CDFF0-51BF-759C-AA75-A35419D4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sarvesh shingare</dc:creator>
  <cp:lastModifiedBy>sarvesh shingare</cp:lastModifiedBy>
  <cp:revision>1</cp:revision>
  <dcterms:created xsi:type="dcterms:W3CDTF">2024-09-05T18:26:49Z</dcterms:created>
  <dcterms:modified xsi:type="dcterms:W3CDTF">2024-09-05T18:32:57Z</dcterms:modified>
</cp:coreProperties>
</file>