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altLang="en-GB" dirty="0" sz="2400" lang="en-US"/>
              <a:t>J</a:t>
            </a:r>
            <a:r>
              <a:rPr altLang="en-GB" dirty="0" sz="2400" lang="en-US"/>
              <a:t>A</a:t>
            </a:r>
            <a:r>
              <a:rPr altLang="en-GB" dirty="0" sz="2400" lang="en-US"/>
              <a:t>Y</a:t>
            </a:r>
            <a:r>
              <a:rPr altLang="en-GB" dirty="0" sz="2400" lang="en-US"/>
              <a:t>A</a:t>
            </a:r>
            <a:r>
              <a:rPr altLang="en-GB" dirty="0" sz="2400" lang="en-US"/>
              <a:t> </a:t>
            </a:r>
            <a:r>
              <a:rPr dirty="0" sz="2400" lang="en-US"/>
              <a:t>COLLEGE</a:t>
            </a:r>
            <a:r>
              <a:rPr altLang="en-GB" dirty="0" sz="2400" lang="en-US"/>
              <a:t> </a:t>
            </a:r>
            <a:r>
              <a:rPr altLang="en-GB" dirty="0" sz="2400" lang="en-US"/>
              <a:t>O</a:t>
            </a:r>
            <a:r>
              <a:rPr altLang="en-GB" dirty="0" sz="2400" lang="en-US"/>
              <a:t>F</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a:t>
            </a:r>
            <a:r>
              <a:rPr altLang="en-GB" dirty="0" sz="2400" lang="en-US"/>
              <a:t>ND</a:t>
            </a:r>
            <a:r>
              <a:rPr altLang="en-GB" dirty="0" sz="2400" lang="en-US"/>
              <a:t> </a:t>
            </a:r>
            <a:r>
              <a:rPr altLang="en-GB" dirty="0" sz="2400" lang="en-US"/>
              <a:t>S</a:t>
            </a:r>
            <a:r>
              <a:rPr altLang="en-GB" dirty="0" sz="2400" lang="en-US"/>
              <a:t>CIENCE</a:t>
            </a:r>
            <a:r>
              <a:rPr dirty="0" sz="2400" lang="en-US"/>
              <a:t>/ </a:t>
            </a:r>
            <a:r>
              <a:rPr altLang="en-GB" dirty="0" sz="2400" lang="en-US"/>
              <a:t>M</a:t>
            </a:r>
            <a:r>
              <a:rPr altLang="en-GB" dirty="0" sz="2400" lang="en-US"/>
              <a:t>A</a:t>
            </a:r>
            <a:r>
              <a:rPr altLang="en-GB" dirty="0" sz="2400" lang="en-US"/>
              <a:t>D</a:t>
            </a:r>
            <a:r>
              <a:rPr altLang="en-GB" dirty="0" sz="2400" lang="en-US"/>
              <a:t>R</a:t>
            </a:r>
            <a:r>
              <a:rPr altLang="en-GB" dirty="0" sz="2400" lang="en-US"/>
              <a:t>A</a:t>
            </a:r>
            <a:r>
              <a:rPr altLang="en-GB" dirty="0" sz="2400" lang="en-US"/>
              <a:t>S</a:t>
            </a:r>
            <a:r>
              <a:rPr altLang="en-GB" dirty="0" sz="2400" lang="en-US"/>
              <a:t> </a:t>
            </a:r>
            <a:r>
              <a:rPr dirty="0" sz="2400" lang="en-US"/>
              <a:t>UNIVERSITY</a:t>
            </a:r>
            <a:endParaRPr altLang="en-US" lang="zh-CN"/>
          </a:p>
          <a:p>
            <a:r>
              <a:rPr dirty="0" sz="2400" lang="en-US"/>
              <a:t>           </a:t>
            </a:r>
            <a:endParaRPr dirty="0" sz="2400" lang="en-IN"/>
          </a:p>
        </p:txBody>
      </p:sp>
      <p:sp>
        <p:nvSpPr>
          <p:cNvPr id="1048707" name=""/>
          <p:cNvSpPr txBox="1"/>
          <p:nvPr/>
        </p:nvSpPr>
        <p:spPr>
          <a:xfrm>
            <a:off x="4586287" y="3993600"/>
            <a:ext cx="4000000" cy="510540"/>
          </a:xfrm>
          <a:prstGeom prst="rect"/>
        </p:spPr>
        <p:txBody>
          <a:bodyPr rtlCol="0" wrap="square">
            <a:spAutoFit/>
          </a:bodyPr>
          <a:p>
            <a:r>
              <a:rPr altLang="en-GB" sz="2800" lang="en-US">
                <a:solidFill>
                  <a:srgbClr val="000000"/>
                </a:solidFill>
              </a:rPr>
              <a:t>B</a:t>
            </a:r>
            <a:r>
              <a:rPr altLang="en-GB" sz="2800" lang="en-US">
                <a:solidFill>
                  <a:srgbClr val="000000"/>
                </a:solidFill>
              </a:rPr>
              <a:t>C</a:t>
            </a:r>
            <a:r>
              <a:rPr altLang="en-GB" sz="2800" lang="en-US">
                <a:solidFill>
                  <a:srgbClr val="000000"/>
                </a:solidFill>
              </a:rPr>
              <a:t>A</a:t>
            </a:r>
            <a:endParaRPr sz="2800" lang="en-GB">
              <a:solidFill>
                <a:srgbClr val="000000"/>
              </a:solidFill>
            </a:endParaRPr>
          </a:p>
        </p:txBody>
      </p:sp>
      <p:sp>
        <p:nvSpPr>
          <p:cNvPr id="1048710" name=""/>
          <p:cNvSpPr txBox="1"/>
          <p:nvPr/>
        </p:nvSpPr>
        <p:spPr>
          <a:xfrm>
            <a:off x="4990507" y="3314150"/>
            <a:ext cx="4000000" cy="510540"/>
          </a:xfrm>
          <a:prstGeom prst="rect"/>
        </p:spPr>
        <p:txBody>
          <a:bodyPr rtlCol="0" wrap="square">
            <a:spAutoFit/>
          </a:bodyPr>
          <a:p>
            <a:r>
              <a:rPr altLang="en-GB" sz="2800" lang="en-US">
                <a:solidFill>
                  <a:srgbClr val="000000"/>
                </a:solidFill>
              </a:rPr>
              <a:t>S</a:t>
            </a:r>
            <a:r>
              <a:rPr altLang="en-GB" sz="2800" lang="en-US">
                <a:solidFill>
                  <a:srgbClr val="000000"/>
                </a:solidFill>
              </a:rPr>
              <a:t>A</a:t>
            </a:r>
            <a:r>
              <a:rPr altLang="en-GB" sz="2800" lang="en-US">
                <a:solidFill>
                  <a:srgbClr val="000000"/>
                </a:solidFill>
              </a:rPr>
              <a:t>R</a:t>
            </a:r>
            <a:r>
              <a:rPr altLang="en-GB" sz="2800" lang="en-US">
                <a:solidFill>
                  <a:srgbClr val="000000"/>
                </a:solidFill>
              </a:rPr>
              <a:t>V</a:t>
            </a:r>
            <a:r>
              <a:rPr altLang="en-GB" sz="2800" lang="en-US">
                <a:solidFill>
                  <a:srgbClr val="000000"/>
                </a:solidFill>
              </a:rPr>
              <a:t>ESHWARI </a:t>
            </a:r>
            <a:endParaRPr sz="2800" lang="en-GB">
              <a:solidFill>
                <a:srgbClr val="000000"/>
              </a:solidFill>
            </a:endParaRPr>
          </a:p>
        </p:txBody>
      </p:sp>
      <p:sp>
        <p:nvSpPr>
          <p:cNvPr id="1048712" name=""/>
          <p:cNvSpPr txBox="1"/>
          <p:nvPr/>
        </p:nvSpPr>
        <p:spPr>
          <a:xfrm>
            <a:off x="6096000" y="3653875"/>
            <a:ext cx="4000000" cy="510540"/>
          </a:xfrm>
          <a:prstGeom prst="rect"/>
        </p:spPr>
        <p:txBody>
          <a:bodyPr rtlCol="0" wrap="square">
            <a:spAutoFit/>
          </a:bodyPr>
          <a:p>
            <a:r>
              <a:rPr altLang="en-GB" sz="2800" lang="en-US">
                <a:solidFill>
                  <a:srgbClr val="000000"/>
                </a:solidFill>
              </a:rPr>
              <a:t>2</a:t>
            </a:r>
            <a:r>
              <a:rPr altLang="en-GB" sz="2800" lang="en-US">
                <a:solidFill>
                  <a:srgbClr val="000000"/>
                </a:solidFill>
              </a:rPr>
              <a:t>1</a:t>
            </a:r>
            <a:r>
              <a:rPr altLang="en-GB" sz="2800" lang="en-US">
                <a:solidFill>
                  <a:srgbClr val="000000"/>
                </a:solidFill>
              </a:rPr>
              <a:t>2</a:t>
            </a:r>
            <a:r>
              <a:rPr altLang="en-GB" sz="2800" lang="en-US">
                <a:solidFill>
                  <a:srgbClr val="000000"/>
                </a:solidFill>
              </a:rPr>
              <a:t>4</a:t>
            </a:r>
            <a:r>
              <a:rPr altLang="en-GB" sz="2800" lang="en-US">
                <a:solidFill>
                  <a:srgbClr val="000000"/>
                </a:solidFill>
              </a:rPr>
              <a:t>0</a:t>
            </a:r>
            <a:r>
              <a:rPr altLang="en-GB" sz="2800" lang="en-US">
                <a:solidFill>
                  <a:srgbClr val="000000"/>
                </a:solidFill>
              </a:rPr>
              <a:t>0</a:t>
            </a:r>
            <a:r>
              <a:rPr altLang="en-GB" sz="2800" lang="en-US">
                <a:solidFill>
                  <a:srgbClr val="000000"/>
                </a:solidFill>
              </a:rPr>
              <a:t>7</a:t>
            </a:r>
            <a:r>
              <a:rPr altLang="en-GB" sz="2800" lang="en-US">
                <a:solidFill>
                  <a:srgbClr val="000000"/>
                </a:solidFill>
              </a:rPr>
              <a:t>0</a:t>
            </a:r>
            <a:r>
              <a:rPr altLang="en-GB" sz="2800" lang="en-US">
                <a:solidFill>
                  <a:srgbClr val="000000"/>
                </a:solidFill>
              </a:rPr>
              <a:t>2</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529786" y="982340"/>
            <a:ext cx="5566213" cy="2733040"/>
          </a:xfrm>
          <a:prstGeom prst="rect"/>
        </p:spPr>
        <p:txBody>
          <a:bodyPr rtlCol="0" wrap="square">
            <a:spAutoFit/>
          </a:bodyPr>
          <a:p>
            <a:r>
              <a:rPr sz="1400" lang="en-GB">
                <a:solidFill>
                  <a:srgbClr val="000000"/>
                </a:solidFill>
              </a:rPr>
              <a:t>1. Cover Page – Name, title, photo/logo
2. About Me – Short intro + skills
3. Projects/Work – Images + brief descriptions
4. Experience/Education – Timeline or list
5. Contact Page – Email, phone, social links</a:t>
            </a:r>
            <a:endParaRPr sz="1400" lang="en-GB">
              <a:solidFill>
                <a:srgbClr val="000000"/>
              </a:solidFill>
            </a:endParaRPr>
          </a:p>
        </p:txBody>
      </p:sp>
      <p:pic>
        <p:nvPicPr>
          <p:cNvPr id="2097168" name=""/>
          <p:cNvPicPr>
            <a:picLocks/>
          </p:cNvPicPr>
          <p:nvPr/>
        </p:nvPicPr>
        <p:blipFill>
          <a:blip xmlns:r="http://schemas.openxmlformats.org/officeDocument/2006/relationships" r:embed="rId2"/>
          <a:srcRect l="0" t="0" r="0" b="0"/>
          <a:stretch>
            <a:fillRect/>
          </a:stretch>
        </p:blipFill>
        <p:spPr>
          <a:xfrm>
            <a:off x="4131022" y="3461157"/>
            <a:ext cx="7626456" cy="3396842"/>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2025-09-09T08:39:07Z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fd00af85ea3b435583cd7326e2c9063c</vt:lpwstr>
  </property>
</Properties>
</file>