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5" r:id="rId2"/>
    <p:sldId id="258" r:id="rId3"/>
    <p:sldId id="282" r:id="rId4"/>
    <p:sldId id="287" r:id="rId5"/>
    <p:sldId id="272" r:id="rId6"/>
    <p:sldId id="273" r:id="rId7"/>
    <p:sldId id="275" r:id="rId8"/>
    <p:sldId id="277" r:id="rId9"/>
    <p:sldId id="278" r:id="rId10"/>
    <p:sldId id="284" r:id="rId11"/>
    <p:sldId id="279" r:id="rId12"/>
    <p:sldId id="283" r:id="rId13"/>
    <p:sldId id="288" r:id="rId14"/>
    <p:sldId id="271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173" autoAdjust="0"/>
  </p:normalViewPr>
  <p:slideViewPr>
    <p:cSldViewPr snapToGrid="0">
      <p:cViewPr varScale="1">
        <p:scale>
          <a:sx n="54" d="100"/>
          <a:sy n="54" d="100"/>
        </p:scale>
        <p:origin x="17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86F01-8260-45C0-8876-06C942C9DEED}" type="doc">
      <dgm:prSet loTypeId="urn:microsoft.com/office/officeart/2005/8/layout/hChevron3" loCatId="process" qsTypeId="urn:microsoft.com/office/officeart/2005/8/quickstyle/simple2" qsCatId="simple" csTypeId="urn:microsoft.com/office/officeart/2005/8/colors/accent3_3" csCatId="accent3" phldr="1"/>
      <dgm:spPr/>
    </dgm:pt>
    <dgm:pt modelId="{0A912D13-B0E9-4D9F-891D-F324E897BE52}">
      <dgm:prSet phldrT="[Text]" custT="1"/>
      <dgm:spPr>
        <a:solidFill>
          <a:schemeClr val="tx2"/>
        </a:solidFill>
      </dgm:spPr>
      <dgm:t>
        <a:bodyPr/>
        <a:lstStyle/>
        <a:p>
          <a:pPr algn="l"/>
          <a:r>
            <a:rPr lang="de-CH" sz="1800" b="1" dirty="0"/>
            <a:t>                Motivation</a:t>
          </a:r>
          <a:endParaRPr lang="en-US" sz="1800" b="1" dirty="0"/>
        </a:p>
      </dgm:t>
    </dgm:pt>
    <dgm:pt modelId="{EE9D1547-F552-4F2C-9B61-56266551143E}" type="par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CF9C80AD-CC11-4AF8-BEC9-BD7E2BCAF36C}" type="sib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A056DCBA-6587-4229-B5AA-4D21F067112A}">
      <dgm:prSet phldrT="[Text]" custT="1"/>
      <dgm:spPr/>
      <dgm:t>
        <a:bodyPr/>
        <a:lstStyle/>
        <a:p>
          <a:pPr algn="l"/>
          <a:r>
            <a:rPr lang="de-CH" sz="1800" b="1" dirty="0"/>
            <a:t>         </a:t>
          </a:r>
          <a:r>
            <a:rPr lang="de-CH" sz="1800" b="1" dirty="0" err="1"/>
            <a:t>Hypotheses</a:t>
          </a:r>
          <a:endParaRPr lang="en-US" sz="1800" b="1" dirty="0"/>
        </a:p>
      </dgm:t>
    </dgm:pt>
    <dgm:pt modelId="{DDC71B27-C57C-4B2B-AEB5-28078AC2FCCA}" type="par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D0DBAEB6-2EA6-47FD-95D7-C920DAA1F7C9}" type="sib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7038ACDF-AC30-4B9D-AC32-D1F94F2E1749}">
      <dgm:prSet phldrT="[Text]" custT="1"/>
      <dgm:spPr/>
      <dgm:t>
        <a:bodyPr/>
        <a:lstStyle/>
        <a:p>
          <a:pPr algn="l"/>
          <a:r>
            <a:rPr lang="de-CH" sz="1800" b="1" dirty="0"/>
            <a:t>               Data</a:t>
          </a:r>
          <a:endParaRPr lang="en-US" sz="1800" b="1" dirty="0"/>
        </a:p>
      </dgm:t>
    </dgm:pt>
    <dgm:pt modelId="{FC0FD091-115D-4E6F-97D8-DF62D82B9C3B}" type="par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1EC463ED-24AA-4433-AF93-CA224A750B4C}" type="sib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436D1343-814A-42DC-B027-EBDF57741A0C}">
      <dgm:prSet phldrT="[Text]" custT="1"/>
      <dgm:spPr/>
      <dgm:t>
        <a:bodyPr/>
        <a:lstStyle/>
        <a:p>
          <a:pPr algn="l"/>
          <a:r>
            <a:rPr lang="de-CH" sz="1800" b="1" dirty="0"/>
            <a:t>              </a:t>
          </a:r>
          <a:r>
            <a:rPr lang="de-CH" sz="1800" b="1" dirty="0" err="1"/>
            <a:t>Results</a:t>
          </a:r>
          <a:endParaRPr lang="en-US" sz="1800" b="1" dirty="0"/>
        </a:p>
      </dgm:t>
    </dgm:pt>
    <dgm:pt modelId="{DE06C93B-BB6E-49FA-8E67-C6495089BF3B}" type="par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204F16B0-C1E7-4DDE-9326-8954726D0647}" type="sib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BE724F83-E6FB-43BE-B40B-DCBE3EA68A9A}">
      <dgm:prSet phldrT="[Text]" custT="1"/>
      <dgm:spPr/>
      <dgm:t>
        <a:bodyPr/>
        <a:lstStyle/>
        <a:p>
          <a:pPr algn="l"/>
          <a:r>
            <a:rPr lang="de-CH" sz="1800" b="1" dirty="0"/>
            <a:t>             </a:t>
          </a:r>
          <a:r>
            <a:rPr lang="de-CH" sz="1800" b="1" dirty="0" err="1"/>
            <a:t>Conclusion</a:t>
          </a:r>
          <a:endParaRPr lang="en-US" sz="1800" b="1" dirty="0"/>
        </a:p>
      </dgm:t>
    </dgm:pt>
    <dgm:pt modelId="{635FF51A-9BCC-4F74-994D-6F0E52E1766A}" type="par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6C991862-2535-4482-86D7-EF637661700B}" type="sib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90958D3C-4DAA-4686-855C-BD62D0DF94F9}" type="pres">
      <dgm:prSet presAssocID="{54A86F01-8260-45C0-8876-06C942C9DEED}" presName="Name0" presStyleCnt="0">
        <dgm:presLayoutVars>
          <dgm:dir/>
          <dgm:resizeHandles val="exact"/>
        </dgm:presLayoutVars>
      </dgm:prSet>
      <dgm:spPr/>
    </dgm:pt>
    <dgm:pt modelId="{8122E918-8EE2-49E7-A255-EAA14E682EDE}" type="pres">
      <dgm:prSet presAssocID="{0A912D13-B0E9-4D9F-891D-F324E897BE52}" presName="parTxOnly" presStyleLbl="node1" presStyleIdx="0" presStyleCnt="5">
        <dgm:presLayoutVars>
          <dgm:bulletEnabled val="1"/>
        </dgm:presLayoutVars>
      </dgm:prSet>
      <dgm:spPr/>
    </dgm:pt>
    <dgm:pt modelId="{FBE9C5AB-D52B-4324-961D-47B8CD9AD5CA}" type="pres">
      <dgm:prSet presAssocID="{CF9C80AD-CC11-4AF8-BEC9-BD7E2BCAF36C}" presName="parSpace" presStyleCnt="0"/>
      <dgm:spPr/>
    </dgm:pt>
    <dgm:pt modelId="{9AA17F2E-1494-4FB2-B364-8BD454DC0F81}" type="pres">
      <dgm:prSet presAssocID="{A056DCBA-6587-4229-B5AA-4D21F067112A}" presName="parTxOnly" presStyleLbl="node1" presStyleIdx="1" presStyleCnt="5">
        <dgm:presLayoutVars>
          <dgm:bulletEnabled val="1"/>
        </dgm:presLayoutVars>
      </dgm:prSet>
      <dgm:spPr/>
    </dgm:pt>
    <dgm:pt modelId="{6D2563A7-64B1-4A3D-8042-08BC80018C5B}" type="pres">
      <dgm:prSet presAssocID="{D0DBAEB6-2EA6-47FD-95D7-C920DAA1F7C9}" presName="parSpace" presStyleCnt="0"/>
      <dgm:spPr/>
    </dgm:pt>
    <dgm:pt modelId="{0037E5E3-1FF7-40D9-9238-F63C05E044A1}" type="pres">
      <dgm:prSet presAssocID="{7038ACDF-AC30-4B9D-AC32-D1F94F2E1749}" presName="parTxOnly" presStyleLbl="node1" presStyleIdx="2" presStyleCnt="5">
        <dgm:presLayoutVars>
          <dgm:bulletEnabled val="1"/>
        </dgm:presLayoutVars>
      </dgm:prSet>
      <dgm:spPr/>
    </dgm:pt>
    <dgm:pt modelId="{77186A8E-2529-4F8A-9F1C-808DCCFADACB}" type="pres">
      <dgm:prSet presAssocID="{1EC463ED-24AA-4433-AF93-CA224A750B4C}" presName="parSpace" presStyleCnt="0"/>
      <dgm:spPr/>
    </dgm:pt>
    <dgm:pt modelId="{EC9AE5A4-04FE-4F8C-9599-64D1C48775B8}" type="pres">
      <dgm:prSet presAssocID="{436D1343-814A-42DC-B027-EBDF57741A0C}" presName="parTxOnly" presStyleLbl="node1" presStyleIdx="3" presStyleCnt="5">
        <dgm:presLayoutVars>
          <dgm:bulletEnabled val="1"/>
        </dgm:presLayoutVars>
      </dgm:prSet>
      <dgm:spPr/>
    </dgm:pt>
    <dgm:pt modelId="{882CD3F8-609A-46CD-A1E2-B96BFA1A6E2E}" type="pres">
      <dgm:prSet presAssocID="{204F16B0-C1E7-4DDE-9326-8954726D0647}" presName="parSpace" presStyleCnt="0"/>
      <dgm:spPr/>
    </dgm:pt>
    <dgm:pt modelId="{6CC48E49-4B49-423F-9970-6FB1749000C0}" type="pres">
      <dgm:prSet presAssocID="{BE724F83-E6FB-43BE-B40B-DCBE3EA68A9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8548505-779D-4C7D-BF73-70883CF4F72D}" srcId="{54A86F01-8260-45C0-8876-06C942C9DEED}" destId="{BE724F83-E6FB-43BE-B40B-DCBE3EA68A9A}" srcOrd="4" destOrd="0" parTransId="{635FF51A-9BCC-4F74-994D-6F0E52E1766A}" sibTransId="{6C991862-2535-4482-86D7-EF637661700B}"/>
    <dgm:cxn modelId="{0664001D-0FD0-48DF-96E6-D65DEE275E68}" type="presOf" srcId="{54A86F01-8260-45C0-8876-06C942C9DEED}" destId="{90958D3C-4DAA-4686-855C-BD62D0DF94F9}" srcOrd="0" destOrd="0" presId="urn:microsoft.com/office/officeart/2005/8/layout/hChevron3"/>
    <dgm:cxn modelId="{83417F1F-20FD-4A89-87F2-0D59B604881F}" srcId="{54A86F01-8260-45C0-8876-06C942C9DEED}" destId="{A056DCBA-6587-4229-B5AA-4D21F067112A}" srcOrd="1" destOrd="0" parTransId="{DDC71B27-C57C-4B2B-AEB5-28078AC2FCCA}" sibTransId="{D0DBAEB6-2EA6-47FD-95D7-C920DAA1F7C9}"/>
    <dgm:cxn modelId="{300AB527-A797-494D-B305-96DFFD3FEA1C}" srcId="{54A86F01-8260-45C0-8876-06C942C9DEED}" destId="{436D1343-814A-42DC-B027-EBDF57741A0C}" srcOrd="3" destOrd="0" parTransId="{DE06C93B-BB6E-49FA-8E67-C6495089BF3B}" sibTransId="{204F16B0-C1E7-4DDE-9326-8954726D0647}"/>
    <dgm:cxn modelId="{BA082C46-1124-4159-A20D-661BA5418ECC}" type="presOf" srcId="{7038ACDF-AC30-4B9D-AC32-D1F94F2E1749}" destId="{0037E5E3-1FF7-40D9-9238-F63C05E044A1}" srcOrd="0" destOrd="0" presId="urn:microsoft.com/office/officeart/2005/8/layout/hChevron3"/>
    <dgm:cxn modelId="{1A6AB046-ACEF-46BD-843D-13B1F3F51FDE}" type="presOf" srcId="{436D1343-814A-42DC-B027-EBDF57741A0C}" destId="{EC9AE5A4-04FE-4F8C-9599-64D1C48775B8}" srcOrd="0" destOrd="0" presId="urn:microsoft.com/office/officeart/2005/8/layout/hChevron3"/>
    <dgm:cxn modelId="{09A5876B-ABB3-4B7F-A3B8-D96774FED4EC}" type="presOf" srcId="{A056DCBA-6587-4229-B5AA-4D21F067112A}" destId="{9AA17F2E-1494-4FB2-B364-8BD454DC0F81}" srcOrd="0" destOrd="0" presId="urn:microsoft.com/office/officeart/2005/8/layout/hChevron3"/>
    <dgm:cxn modelId="{D4B004B8-9E09-4956-9765-7BD5A7B84797}" type="presOf" srcId="{BE724F83-E6FB-43BE-B40B-DCBE3EA68A9A}" destId="{6CC48E49-4B49-423F-9970-6FB1749000C0}" srcOrd="0" destOrd="0" presId="urn:microsoft.com/office/officeart/2005/8/layout/hChevron3"/>
    <dgm:cxn modelId="{85230EC1-2C5C-4E14-82DC-F2B9D4ACA5D3}" srcId="{54A86F01-8260-45C0-8876-06C942C9DEED}" destId="{0A912D13-B0E9-4D9F-891D-F324E897BE52}" srcOrd="0" destOrd="0" parTransId="{EE9D1547-F552-4F2C-9B61-56266551143E}" sibTransId="{CF9C80AD-CC11-4AF8-BEC9-BD7E2BCAF36C}"/>
    <dgm:cxn modelId="{A0299FE0-7039-4C69-A636-DBB8F8575E29}" srcId="{54A86F01-8260-45C0-8876-06C942C9DEED}" destId="{7038ACDF-AC30-4B9D-AC32-D1F94F2E1749}" srcOrd="2" destOrd="0" parTransId="{FC0FD091-115D-4E6F-97D8-DF62D82B9C3B}" sibTransId="{1EC463ED-24AA-4433-AF93-CA224A750B4C}"/>
    <dgm:cxn modelId="{41B98CEB-C3EF-4054-98B4-D30C28CC83C2}" type="presOf" srcId="{0A912D13-B0E9-4D9F-891D-F324E897BE52}" destId="{8122E918-8EE2-49E7-A255-EAA14E682EDE}" srcOrd="0" destOrd="0" presId="urn:microsoft.com/office/officeart/2005/8/layout/hChevron3"/>
    <dgm:cxn modelId="{7A96D1E3-AEF7-4123-B863-5B7570E394EF}" type="presParOf" srcId="{90958D3C-4DAA-4686-855C-BD62D0DF94F9}" destId="{8122E918-8EE2-49E7-A255-EAA14E682EDE}" srcOrd="0" destOrd="0" presId="urn:microsoft.com/office/officeart/2005/8/layout/hChevron3"/>
    <dgm:cxn modelId="{9098141E-A927-452D-A3EA-76763DC72B54}" type="presParOf" srcId="{90958D3C-4DAA-4686-855C-BD62D0DF94F9}" destId="{FBE9C5AB-D52B-4324-961D-47B8CD9AD5CA}" srcOrd="1" destOrd="0" presId="urn:microsoft.com/office/officeart/2005/8/layout/hChevron3"/>
    <dgm:cxn modelId="{359BBCD3-7789-4D8C-957A-CA7E2706A864}" type="presParOf" srcId="{90958D3C-4DAA-4686-855C-BD62D0DF94F9}" destId="{9AA17F2E-1494-4FB2-B364-8BD454DC0F81}" srcOrd="2" destOrd="0" presId="urn:microsoft.com/office/officeart/2005/8/layout/hChevron3"/>
    <dgm:cxn modelId="{BE54A84C-A79D-4414-8E6E-2531B43ACFEA}" type="presParOf" srcId="{90958D3C-4DAA-4686-855C-BD62D0DF94F9}" destId="{6D2563A7-64B1-4A3D-8042-08BC80018C5B}" srcOrd="3" destOrd="0" presId="urn:microsoft.com/office/officeart/2005/8/layout/hChevron3"/>
    <dgm:cxn modelId="{1EACE83D-F19E-4C3B-9AE8-B09185D1C4BA}" type="presParOf" srcId="{90958D3C-4DAA-4686-855C-BD62D0DF94F9}" destId="{0037E5E3-1FF7-40D9-9238-F63C05E044A1}" srcOrd="4" destOrd="0" presId="urn:microsoft.com/office/officeart/2005/8/layout/hChevron3"/>
    <dgm:cxn modelId="{F8FA642C-063C-468B-B9FD-6FAFA83C97BC}" type="presParOf" srcId="{90958D3C-4DAA-4686-855C-BD62D0DF94F9}" destId="{77186A8E-2529-4F8A-9F1C-808DCCFADACB}" srcOrd="5" destOrd="0" presId="urn:microsoft.com/office/officeart/2005/8/layout/hChevron3"/>
    <dgm:cxn modelId="{B8B17861-1AA6-4D04-8979-AC8425F41C68}" type="presParOf" srcId="{90958D3C-4DAA-4686-855C-BD62D0DF94F9}" destId="{EC9AE5A4-04FE-4F8C-9599-64D1C48775B8}" srcOrd="6" destOrd="0" presId="urn:microsoft.com/office/officeart/2005/8/layout/hChevron3"/>
    <dgm:cxn modelId="{EF30692E-267C-4803-9A40-F3A6C7DFF1AD}" type="presParOf" srcId="{90958D3C-4DAA-4686-855C-BD62D0DF94F9}" destId="{882CD3F8-609A-46CD-A1E2-B96BFA1A6E2E}" srcOrd="7" destOrd="0" presId="urn:microsoft.com/office/officeart/2005/8/layout/hChevron3"/>
    <dgm:cxn modelId="{FCB6F463-788E-428D-BB3F-B5EE2BD30E2B}" type="presParOf" srcId="{90958D3C-4DAA-4686-855C-BD62D0DF94F9}" destId="{6CC48E49-4B49-423F-9970-6FB1749000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A86F01-8260-45C0-8876-06C942C9DEED}" type="doc">
      <dgm:prSet loTypeId="urn:microsoft.com/office/officeart/2005/8/layout/hChevron3" loCatId="process" qsTypeId="urn:microsoft.com/office/officeart/2005/8/quickstyle/simple2" qsCatId="simple" csTypeId="urn:microsoft.com/office/officeart/2005/8/colors/accent3_3" csCatId="accent3" phldr="1"/>
      <dgm:spPr/>
    </dgm:pt>
    <dgm:pt modelId="{0A912D13-B0E9-4D9F-891D-F324E897BE52}">
      <dgm:prSet phldrT="[Text]" custT="1"/>
      <dgm:spPr/>
      <dgm:t>
        <a:bodyPr/>
        <a:lstStyle/>
        <a:p>
          <a:pPr algn="l"/>
          <a:r>
            <a:rPr lang="de-CH" sz="1800" b="1" dirty="0"/>
            <a:t>                Motivation</a:t>
          </a:r>
          <a:endParaRPr lang="en-US" sz="1800" b="1" dirty="0"/>
        </a:p>
      </dgm:t>
    </dgm:pt>
    <dgm:pt modelId="{EE9D1547-F552-4F2C-9B61-56266551143E}" type="par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CF9C80AD-CC11-4AF8-BEC9-BD7E2BCAF36C}" type="sib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A056DCBA-6587-4229-B5AA-4D21F067112A}">
      <dgm:prSet phldrT="[Text]" custT="1"/>
      <dgm:spPr/>
      <dgm:t>
        <a:bodyPr/>
        <a:lstStyle/>
        <a:p>
          <a:pPr algn="l"/>
          <a:r>
            <a:rPr lang="de-CH" sz="1800" b="1" dirty="0"/>
            <a:t>         </a:t>
          </a:r>
          <a:r>
            <a:rPr lang="de-CH" sz="1800" b="1" dirty="0" err="1"/>
            <a:t>Hypotheses</a:t>
          </a:r>
          <a:endParaRPr lang="en-US" sz="1800" b="1" dirty="0"/>
        </a:p>
      </dgm:t>
    </dgm:pt>
    <dgm:pt modelId="{DDC71B27-C57C-4B2B-AEB5-28078AC2FCCA}" type="par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D0DBAEB6-2EA6-47FD-95D7-C920DAA1F7C9}" type="sib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7038ACDF-AC30-4B9D-AC32-D1F94F2E1749}">
      <dgm:prSet phldrT="[Text]" custT="1"/>
      <dgm:spPr/>
      <dgm:t>
        <a:bodyPr/>
        <a:lstStyle/>
        <a:p>
          <a:pPr algn="l"/>
          <a:r>
            <a:rPr lang="de-CH" sz="1800" b="1" dirty="0"/>
            <a:t>               Data</a:t>
          </a:r>
          <a:endParaRPr lang="en-US" sz="1800" b="1" dirty="0"/>
        </a:p>
      </dgm:t>
    </dgm:pt>
    <dgm:pt modelId="{FC0FD091-115D-4E6F-97D8-DF62D82B9C3B}" type="par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1EC463ED-24AA-4433-AF93-CA224A750B4C}" type="sib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436D1343-814A-42DC-B027-EBDF57741A0C}">
      <dgm:prSet phldrT="[Text]" custT="1"/>
      <dgm:spPr>
        <a:solidFill>
          <a:schemeClr val="tx2"/>
        </a:solidFill>
      </dgm:spPr>
      <dgm:t>
        <a:bodyPr/>
        <a:lstStyle/>
        <a:p>
          <a:pPr algn="l"/>
          <a:r>
            <a:rPr lang="de-CH" sz="1800" b="1" dirty="0"/>
            <a:t>              </a:t>
          </a:r>
          <a:r>
            <a:rPr lang="de-CH" sz="1800" b="1" dirty="0" err="1"/>
            <a:t>Results</a:t>
          </a:r>
          <a:endParaRPr lang="en-US" sz="1800" b="1" dirty="0"/>
        </a:p>
      </dgm:t>
    </dgm:pt>
    <dgm:pt modelId="{DE06C93B-BB6E-49FA-8E67-C6495089BF3B}" type="par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204F16B0-C1E7-4DDE-9326-8954726D0647}" type="sib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BE724F83-E6FB-43BE-B40B-DCBE3EA68A9A}">
      <dgm:prSet phldrT="[Text]" custT="1"/>
      <dgm:spPr/>
      <dgm:t>
        <a:bodyPr/>
        <a:lstStyle/>
        <a:p>
          <a:pPr algn="l"/>
          <a:r>
            <a:rPr lang="de-CH" sz="1800" b="1" dirty="0"/>
            <a:t>             </a:t>
          </a:r>
          <a:r>
            <a:rPr lang="de-CH" sz="1800" b="1" dirty="0" err="1"/>
            <a:t>Conclusion</a:t>
          </a:r>
          <a:endParaRPr lang="en-US" sz="1800" b="1" dirty="0"/>
        </a:p>
      </dgm:t>
    </dgm:pt>
    <dgm:pt modelId="{635FF51A-9BCC-4F74-994D-6F0E52E1766A}" type="par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6C991862-2535-4482-86D7-EF637661700B}" type="sib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90958D3C-4DAA-4686-855C-BD62D0DF94F9}" type="pres">
      <dgm:prSet presAssocID="{54A86F01-8260-45C0-8876-06C942C9DEED}" presName="Name0" presStyleCnt="0">
        <dgm:presLayoutVars>
          <dgm:dir/>
          <dgm:resizeHandles val="exact"/>
        </dgm:presLayoutVars>
      </dgm:prSet>
      <dgm:spPr/>
    </dgm:pt>
    <dgm:pt modelId="{8122E918-8EE2-49E7-A255-EAA14E682EDE}" type="pres">
      <dgm:prSet presAssocID="{0A912D13-B0E9-4D9F-891D-F324E897BE52}" presName="parTxOnly" presStyleLbl="node1" presStyleIdx="0" presStyleCnt="5">
        <dgm:presLayoutVars>
          <dgm:bulletEnabled val="1"/>
        </dgm:presLayoutVars>
      </dgm:prSet>
      <dgm:spPr/>
    </dgm:pt>
    <dgm:pt modelId="{FBE9C5AB-D52B-4324-961D-47B8CD9AD5CA}" type="pres">
      <dgm:prSet presAssocID="{CF9C80AD-CC11-4AF8-BEC9-BD7E2BCAF36C}" presName="parSpace" presStyleCnt="0"/>
      <dgm:spPr/>
    </dgm:pt>
    <dgm:pt modelId="{9AA17F2E-1494-4FB2-B364-8BD454DC0F81}" type="pres">
      <dgm:prSet presAssocID="{A056DCBA-6587-4229-B5AA-4D21F067112A}" presName="parTxOnly" presStyleLbl="node1" presStyleIdx="1" presStyleCnt="5">
        <dgm:presLayoutVars>
          <dgm:bulletEnabled val="1"/>
        </dgm:presLayoutVars>
      </dgm:prSet>
      <dgm:spPr/>
    </dgm:pt>
    <dgm:pt modelId="{6D2563A7-64B1-4A3D-8042-08BC80018C5B}" type="pres">
      <dgm:prSet presAssocID="{D0DBAEB6-2EA6-47FD-95D7-C920DAA1F7C9}" presName="parSpace" presStyleCnt="0"/>
      <dgm:spPr/>
    </dgm:pt>
    <dgm:pt modelId="{0037E5E3-1FF7-40D9-9238-F63C05E044A1}" type="pres">
      <dgm:prSet presAssocID="{7038ACDF-AC30-4B9D-AC32-D1F94F2E1749}" presName="parTxOnly" presStyleLbl="node1" presStyleIdx="2" presStyleCnt="5">
        <dgm:presLayoutVars>
          <dgm:bulletEnabled val="1"/>
        </dgm:presLayoutVars>
      </dgm:prSet>
      <dgm:spPr/>
    </dgm:pt>
    <dgm:pt modelId="{77186A8E-2529-4F8A-9F1C-808DCCFADACB}" type="pres">
      <dgm:prSet presAssocID="{1EC463ED-24AA-4433-AF93-CA224A750B4C}" presName="parSpace" presStyleCnt="0"/>
      <dgm:spPr/>
    </dgm:pt>
    <dgm:pt modelId="{EC9AE5A4-04FE-4F8C-9599-64D1C48775B8}" type="pres">
      <dgm:prSet presAssocID="{436D1343-814A-42DC-B027-EBDF57741A0C}" presName="parTxOnly" presStyleLbl="node1" presStyleIdx="3" presStyleCnt="5">
        <dgm:presLayoutVars>
          <dgm:bulletEnabled val="1"/>
        </dgm:presLayoutVars>
      </dgm:prSet>
      <dgm:spPr/>
    </dgm:pt>
    <dgm:pt modelId="{882CD3F8-609A-46CD-A1E2-B96BFA1A6E2E}" type="pres">
      <dgm:prSet presAssocID="{204F16B0-C1E7-4DDE-9326-8954726D0647}" presName="parSpace" presStyleCnt="0"/>
      <dgm:spPr/>
    </dgm:pt>
    <dgm:pt modelId="{6CC48E49-4B49-423F-9970-6FB1749000C0}" type="pres">
      <dgm:prSet presAssocID="{BE724F83-E6FB-43BE-B40B-DCBE3EA68A9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8548505-779D-4C7D-BF73-70883CF4F72D}" srcId="{54A86F01-8260-45C0-8876-06C942C9DEED}" destId="{BE724F83-E6FB-43BE-B40B-DCBE3EA68A9A}" srcOrd="4" destOrd="0" parTransId="{635FF51A-9BCC-4F74-994D-6F0E52E1766A}" sibTransId="{6C991862-2535-4482-86D7-EF637661700B}"/>
    <dgm:cxn modelId="{0664001D-0FD0-48DF-96E6-D65DEE275E68}" type="presOf" srcId="{54A86F01-8260-45C0-8876-06C942C9DEED}" destId="{90958D3C-4DAA-4686-855C-BD62D0DF94F9}" srcOrd="0" destOrd="0" presId="urn:microsoft.com/office/officeart/2005/8/layout/hChevron3"/>
    <dgm:cxn modelId="{83417F1F-20FD-4A89-87F2-0D59B604881F}" srcId="{54A86F01-8260-45C0-8876-06C942C9DEED}" destId="{A056DCBA-6587-4229-B5AA-4D21F067112A}" srcOrd="1" destOrd="0" parTransId="{DDC71B27-C57C-4B2B-AEB5-28078AC2FCCA}" sibTransId="{D0DBAEB6-2EA6-47FD-95D7-C920DAA1F7C9}"/>
    <dgm:cxn modelId="{300AB527-A797-494D-B305-96DFFD3FEA1C}" srcId="{54A86F01-8260-45C0-8876-06C942C9DEED}" destId="{436D1343-814A-42DC-B027-EBDF57741A0C}" srcOrd="3" destOrd="0" parTransId="{DE06C93B-BB6E-49FA-8E67-C6495089BF3B}" sibTransId="{204F16B0-C1E7-4DDE-9326-8954726D0647}"/>
    <dgm:cxn modelId="{BA082C46-1124-4159-A20D-661BA5418ECC}" type="presOf" srcId="{7038ACDF-AC30-4B9D-AC32-D1F94F2E1749}" destId="{0037E5E3-1FF7-40D9-9238-F63C05E044A1}" srcOrd="0" destOrd="0" presId="urn:microsoft.com/office/officeart/2005/8/layout/hChevron3"/>
    <dgm:cxn modelId="{1A6AB046-ACEF-46BD-843D-13B1F3F51FDE}" type="presOf" srcId="{436D1343-814A-42DC-B027-EBDF57741A0C}" destId="{EC9AE5A4-04FE-4F8C-9599-64D1C48775B8}" srcOrd="0" destOrd="0" presId="urn:microsoft.com/office/officeart/2005/8/layout/hChevron3"/>
    <dgm:cxn modelId="{09A5876B-ABB3-4B7F-A3B8-D96774FED4EC}" type="presOf" srcId="{A056DCBA-6587-4229-B5AA-4D21F067112A}" destId="{9AA17F2E-1494-4FB2-B364-8BD454DC0F81}" srcOrd="0" destOrd="0" presId="urn:microsoft.com/office/officeart/2005/8/layout/hChevron3"/>
    <dgm:cxn modelId="{D4B004B8-9E09-4956-9765-7BD5A7B84797}" type="presOf" srcId="{BE724F83-E6FB-43BE-B40B-DCBE3EA68A9A}" destId="{6CC48E49-4B49-423F-9970-6FB1749000C0}" srcOrd="0" destOrd="0" presId="urn:microsoft.com/office/officeart/2005/8/layout/hChevron3"/>
    <dgm:cxn modelId="{85230EC1-2C5C-4E14-82DC-F2B9D4ACA5D3}" srcId="{54A86F01-8260-45C0-8876-06C942C9DEED}" destId="{0A912D13-B0E9-4D9F-891D-F324E897BE52}" srcOrd="0" destOrd="0" parTransId="{EE9D1547-F552-4F2C-9B61-56266551143E}" sibTransId="{CF9C80AD-CC11-4AF8-BEC9-BD7E2BCAF36C}"/>
    <dgm:cxn modelId="{A0299FE0-7039-4C69-A636-DBB8F8575E29}" srcId="{54A86F01-8260-45C0-8876-06C942C9DEED}" destId="{7038ACDF-AC30-4B9D-AC32-D1F94F2E1749}" srcOrd="2" destOrd="0" parTransId="{FC0FD091-115D-4E6F-97D8-DF62D82B9C3B}" sibTransId="{1EC463ED-24AA-4433-AF93-CA224A750B4C}"/>
    <dgm:cxn modelId="{41B98CEB-C3EF-4054-98B4-D30C28CC83C2}" type="presOf" srcId="{0A912D13-B0E9-4D9F-891D-F324E897BE52}" destId="{8122E918-8EE2-49E7-A255-EAA14E682EDE}" srcOrd="0" destOrd="0" presId="urn:microsoft.com/office/officeart/2005/8/layout/hChevron3"/>
    <dgm:cxn modelId="{7A96D1E3-AEF7-4123-B863-5B7570E394EF}" type="presParOf" srcId="{90958D3C-4DAA-4686-855C-BD62D0DF94F9}" destId="{8122E918-8EE2-49E7-A255-EAA14E682EDE}" srcOrd="0" destOrd="0" presId="urn:microsoft.com/office/officeart/2005/8/layout/hChevron3"/>
    <dgm:cxn modelId="{9098141E-A927-452D-A3EA-76763DC72B54}" type="presParOf" srcId="{90958D3C-4DAA-4686-855C-BD62D0DF94F9}" destId="{FBE9C5AB-D52B-4324-961D-47B8CD9AD5CA}" srcOrd="1" destOrd="0" presId="urn:microsoft.com/office/officeart/2005/8/layout/hChevron3"/>
    <dgm:cxn modelId="{359BBCD3-7789-4D8C-957A-CA7E2706A864}" type="presParOf" srcId="{90958D3C-4DAA-4686-855C-BD62D0DF94F9}" destId="{9AA17F2E-1494-4FB2-B364-8BD454DC0F81}" srcOrd="2" destOrd="0" presId="urn:microsoft.com/office/officeart/2005/8/layout/hChevron3"/>
    <dgm:cxn modelId="{BE54A84C-A79D-4414-8E6E-2531B43ACFEA}" type="presParOf" srcId="{90958D3C-4DAA-4686-855C-BD62D0DF94F9}" destId="{6D2563A7-64B1-4A3D-8042-08BC80018C5B}" srcOrd="3" destOrd="0" presId="urn:microsoft.com/office/officeart/2005/8/layout/hChevron3"/>
    <dgm:cxn modelId="{1EACE83D-F19E-4C3B-9AE8-B09185D1C4BA}" type="presParOf" srcId="{90958D3C-4DAA-4686-855C-BD62D0DF94F9}" destId="{0037E5E3-1FF7-40D9-9238-F63C05E044A1}" srcOrd="4" destOrd="0" presId="urn:microsoft.com/office/officeart/2005/8/layout/hChevron3"/>
    <dgm:cxn modelId="{F8FA642C-063C-468B-B9FD-6FAFA83C97BC}" type="presParOf" srcId="{90958D3C-4DAA-4686-855C-BD62D0DF94F9}" destId="{77186A8E-2529-4F8A-9F1C-808DCCFADACB}" srcOrd="5" destOrd="0" presId="urn:microsoft.com/office/officeart/2005/8/layout/hChevron3"/>
    <dgm:cxn modelId="{B8B17861-1AA6-4D04-8979-AC8425F41C68}" type="presParOf" srcId="{90958D3C-4DAA-4686-855C-BD62D0DF94F9}" destId="{EC9AE5A4-04FE-4F8C-9599-64D1C48775B8}" srcOrd="6" destOrd="0" presId="urn:microsoft.com/office/officeart/2005/8/layout/hChevron3"/>
    <dgm:cxn modelId="{EF30692E-267C-4803-9A40-F3A6C7DFF1AD}" type="presParOf" srcId="{90958D3C-4DAA-4686-855C-BD62D0DF94F9}" destId="{882CD3F8-609A-46CD-A1E2-B96BFA1A6E2E}" srcOrd="7" destOrd="0" presId="urn:microsoft.com/office/officeart/2005/8/layout/hChevron3"/>
    <dgm:cxn modelId="{FCB6F463-788E-428D-BB3F-B5EE2BD30E2B}" type="presParOf" srcId="{90958D3C-4DAA-4686-855C-BD62D0DF94F9}" destId="{6CC48E49-4B49-423F-9970-6FB1749000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A86F01-8260-45C0-8876-06C942C9DEED}" type="doc">
      <dgm:prSet loTypeId="urn:microsoft.com/office/officeart/2005/8/layout/hChevron3" loCatId="process" qsTypeId="urn:microsoft.com/office/officeart/2005/8/quickstyle/simple2" qsCatId="simple" csTypeId="urn:microsoft.com/office/officeart/2005/8/colors/accent3_3" csCatId="accent3" phldr="1"/>
      <dgm:spPr/>
    </dgm:pt>
    <dgm:pt modelId="{0A912D13-B0E9-4D9F-891D-F324E897BE52}">
      <dgm:prSet phldrT="[Text]" custT="1"/>
      <dgm:spPr/>
      <dgm:t>
        <a:bodyPr/>
        <a:lstStyle/>
        <a:p>
          <a:pPr algn="l"/>
          <a:r>
            <a:rPr lang="de-CH" sz="1800" b="1" dirty="0"/>
            <a:t>                Motivation</a:t>
          </a:r>
          <a:endParaRPr lang="en-US" sz="1800" b="1" dirty="0"/>
        </a:p>
      </dgm:t>
    </dgm:pt>
    <dgm:pt modelId="{EE9D1547-F552-4F2C-9B61-56266551143E}" type="par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CF9C80AD-CC11-4AF8-BEC9-BD7E2BCAF36C}" type="sib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A056DCBA-6587-4229-B5AA-4D21F067112A}">
      <dgm:prSet phldrT="[Text]" custT="1"/>
      <dgm:spPr/>
      <dgm:t>
        <a:bodyPr/>
        <a:lstStyle/>
        <a:p>
          <a:pPr algn="l"/>
          <a:r>
            <a:rPr lang="de-CH" sz="1800" b="1" dirty="0"/>
            <a:t>         </a:t>
          </a:r>
          <a:r>
            <a:rPr lang="de-CH" sz="1800" b="1" dirty="0" err="1"/>
            <a:t>Hypotheses</a:t>
          </a:r>
          <a:endParaRPr lang="en-US" sz="1800" b="1" dirty="0"/>
        </a:p>
      </dgm:t>
    </dgm:pt>
    <dgm:pt modelId="{DDC71B27-C57C-4B2B-AEB5-28078AC2FCCA}" type="par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D0DBAEB6-2EA6-47FD-95D7-C920DAA1F7C9}" type="sib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7038ACDF-AC30-4B9D-AC32-D1F94F2E1749}">
      <dgm:prSet phldrT="[Text]" custT="1"/>
      <dgm:spPr/>
      <dgm:t>
        <a:bodyPr/>
        <a:lstStyle/>
        <a:p>
          <a:pPr algn="l"/>
          <a:r>
            <a:rPr lang="de-CH" sz="1800" b="1" dirty="0"/>
            <a:t>               Data</a:t>
          </a:r>
          <a:endParaRPr lang="en-US" sz="1800" b="1" dirty="0"/>
        </a:p>
      </dgm:t>
    </dgm:pt>
    <dgm:pt modelId="{FC0FD091-115D-4E6F-97D8-DF62D82B9C3B}" type="par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1EC463ED-24AA-4433-AF93-CA224A750B4C}" type="sib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436D1343-814A-42DC-B027-EBDF57741A0C}">
      <dgm:prSet phldrT="[Text]" custT="1"/>
      <dgm:spPr/>
      <dgm:t>
        <a:bodyPr/>
        <a:lstStyle/>
        <a:p>
          <a:pPr algn="l"/>
          <a:r>
            <a:rPr lang="de-CH" sz="1800" b="1" dirty="0"/>
            <a:t>              </a:t>
          </a:r>
          <a:r>
            <a:rPr lang="de-CH" sz="1800" b="1" dirty="0" err="1"/>
            <a:t>Results</a:t>
          </a:r>
          <a:endParaRPr lang="en-US" sz="1800" b="1" dirty="0"/>
        </a:p>
      </dgm:t>
    </dgm:pt>
    <dgm:pt modelId="{DE06C93B-BB6E-49FA-8E67-C6495089BF3B}" type="par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204F16B0-C1E7-4DDE-9326-8954726D0647}" type="sib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BE724F83-E6FB-43BE-B40B-DCBE3EA68A9A}">
      <dgm:prSet phldrT="[Text]" custT="1"/>
      <dgm:spPr>
        <a:solidFill>
          <a:schemeClr val="tx2"/>
        </a:solidFill>
      </dgm:spPr>
      <dgm:t>
        <a:bodyPr/>
        <a:lstStyle/>
        <a:p>
          <a:pPr algn="l"/>
          <a:r>
            <a:rPr lang="de-CH" sz="1800" b="1" dirty="0"/>
            <a:t>             </a:t>
          </a:r>
          <a:r>
            <a:rPr lang="de-CH" sz="1800" b="1" dirty="0" err="1"/>
            <a:t>Conclusion</a:t>
          </a:r>
          <a:endParaRPr lang="en-US" sz="1800" b="1" dirty="0"/>
        </a:p>
      </dgm:t>
    </dgm:pt>
    <dgm:pt modelId="{635FF51A-9BCC-4F74-994D-6F0E52E1766A}" type="par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6C991862-2535-4482-86D7-EF637661700B}" type="sib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90958D3C-4DAA-4686-855C-BD62D0DF94F9}" type="pres">
      <dgm:prSet presAssocID="{54A86F01-8260-45C0-8876-06C942C9DEED}" presName="Name0" presStyleCnt="0">
        <dgm:presLayoutVars>
          <dgm:dir/>
          <dgm:resizeHandles val="exact"/>
        </dgm:presLayoutVars>
      </dgm:prSet>
      <dgm:spPr/>
    </dgm:pt>
    <dgm:pt modelId="{8122E918-8EE2-49E7-A255-EAA14E682EDE}" type="pres">
      <dgm:prSet presAssocID="{0A912D13-B0E9-4D9F-891D-F324E897BE52}" presName="parTxOnly" presStyleLbl="node1" presStyleIdx="0" presStyleCnt="5">
        <dgm:presLayoutVars>
          <dgm:bulletEnabled val="1"/>
        </dgm:presLayoutVars>
      </dgm:prSet>
      <dgm:spPr/>
    </dgm:pt>
    <dgm:pt modelId="{FBE9C5AB-D52B-4324-961D-47B8CD9AD5CA}" type="pres">
      <dgm:prSet presAssocID="{CF9C80AD-CC11-4AF8-BEC9-BD7E2BCAF36C}" presName="parSpace" presStyleCnt="0"/>
      <dgm:spPr/>
    </dgm:pt>
    <dgm:pt modelId="{9AA17F2E-1494-4FB2-B364-8BD454DC0F81}" type="pres">
      <dgm:prSet presAssocID="{A056DCBA-6587-4229-B5AA-4D21F067112A}" presName="parTxOnly" presStyleLbl="node1" presStyleIdx="1" presStyleCnt="5">
        <dgm:presLayoutVars>
          <dgm:bulletEnabled val="1"/>
        </dgm:presLayoutVars>
      </dgm:prSet>
      <dgm:spPr/>
    </dgm:pt>
    <dgm:pt modelId="{6D2563A7-64B1-4A3D-8042-08BC80018C5B}" type="pres">
      <dgm:prSet presAssocID="{D0DBAEB6-2EA6-47FD-95D7-C920DAA1F7C9}" presName="parSpace" presStyleCnt="0"/>
      <dgm:spPr/>
    </dgm:pt>
    <dgm:pt modelId="{0037E5E3-1FF7-40D9-9238-F63C05E044A1}" type="pres">
      <dgm:prSet presAssocID="{7038ACDF-AC30-4B9D-AC32-D1F94F2E1749}" presName="parTxOnly" presStyleLbl="node1" presStyleIdx="2" presStyleCnt="5">
        <dgm:presLayoutVars>
          <dgm:bulletEnabled val="1"/>
        </dgm:presLayoutVars>
      </dgm:prSet>
      <dgm:spPr/>
    </dgm:pt>
    <dgm:pt modelId="{77186A8E-2529-4F8A-9F1C-808DCCFADACB}" type="pres">
      <dgm:prSet presAssocID="{1EC463ED-24AA-4433-AF93-CA224A750B4C}" presName="parSpace" presStyleCnt="0"/>
      <dgm:spPr/>
    </dgm:pt>
    <dgm:pt modelId="{EC9AE5A4-04FE-4F8C-9599-64D1C48775B8}" type="pres">
      <dgm:prSet presAssocID="{436D1343-814A-42DC-B027-EBDF57741A0C}" presName="parTxOnly" presStyleLbl="node1" presStyleIdx="3" presStyleCnt="5">
        <dgm:presLayoutVars>
          <dgm:bulletEnabled val="1"/>
        </dgm:presLayoutVars>
      </dgm:prSet>
      <dgm:spPr/>
    </dgm:pt>
    <dgm:pt modelId="{882CD3F8-609A-46CD-A1E2-B96BFA1A6E2E}" type="pres">
      <dgm:prSet presAssocID="{204F16B0-C1E7-4DDE-9326-8954726D0647}" presName="parSpace" presStyleCnt="0"/>
      <dgm:spPr/>
    </dgm:pt>
    <dgm:pt modelId="{6CC48E49-4B49-423F-9970-6FB1749000C0}" type="pres">
      <dgm:prSet presAssocID="{BE724F83-E6FB-43BE-B40B-DCBE3EA68A9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8548505-779D-4C7D-BF73-70883CF4F72D}" srcId="{54A86F01-8260-45C0-8876-06C942C9DEED}" destId="{BE724F83-E6FB-43BE-B40B-DCBE3EA68A9A}" srcOrd="4" destOrd="0" parTransId="{635FF51A-9BCC-4F74-994D-6F0E52E1766A}" sibTransId="{6C991862-2535-4482-86D7-EF637661700B}"/>
    <dgm:cxn modelId="{0664001D-0FD0-48DF-96E6-D65DEE275E68}" type="presOf" srcId="{54A86F01-8260-45C0-8876-06C942C9DEED}" destId="{90958D3C-4DAA-4686-855C-BD62D0DF94F9}" srcOrd="0" destOrd="0" presId="urn:microsoft.com/office/officeart/2005/8/layout/hChevron3"/>
    <dgm:cxn modelId="{83417F1F-20FD-4A89-87F2-0D59B604881F}" srcId="{54A86F01-8260-45C0-8876-06C942C9DEED}" destId="{A056DCBA-6587-4229-B5AA-4D21F067112A}" srcOrd="1" destOrd="0" parTransId="{DDC71B27-C57C-4B2B-AEB5-28078AC2FCCA}" sibTransId="{D0DBAEB6-2EA6-47FD-95D7-C920DAA1F7C9}"/>
    <dgm:cxn modelId="{300AB527-A797-494D-B305-96DFFD3FEA1C}" srcId="{54A86F01-8260-45C0-8876-06C942C9DEED}" destId="{436D1343-814A-42DC-B027-EBDF57741A0C}" srcOrd="3" destOrd="0" parTransId="{DE06C93B-BB6E-49FA-8E67-C6495089BF3B}" sibTransId="{204F16B0-C1E7-4DDE-9326-8954726D0647}"/>
    <dgm:cxn modelId="{BA082C46-1124-4159-A20D-661BA5418ECC}" type="presOf" srcId="{7038ACDF-AC30-4B9D-AC32-D1F94F2E1749}" destId="{0037E5E3-1FF7-40D9-9238-F63C05E044A1}" srcOrd="0" destOrd="0" presId="urn:microsoft.com/office/officeart/2005/8/layout/hChevron3"/>
    <dgm:cxn modelId="{1A6AB046-ACEF-46BD-843D-13B1F3F51FDE}" type="presOf" srcId="{436D1343-814A-42DC-B027-EBDF57741A0C}" destId="{EC9AE5A4-04FE-4F8C-9599-64D1C48775B8}" srcOrd="0" destOrd="0" presId="urn:microsoft.com/office/officeart/2005/8/layout/hChevron3"/>
    <dgm:cxn modelId="{09A5876B-ABB3-4B7F-A3B8-D96774FED4EC}" type="presOf" srcId="{A056DCBA-6587-4229-B5AA-4D21F067112A}" destId="{9AA17F2E-1494-4FB2-B364-8BD454DC0F81}" srcOrd="0" destOrd="0" presId="urn:microsoft.com/office/officeart/2005/8/layout/hChevron3"/>
    <dgm:cxn modelId="{D4B004B8-9E09-4956-9765-7BD5A7B84797}" type="presOf" srcId="{BE724F83-E6FB-43BE-B40B-DCBE3EA68A9A}" destId="{6CC48E49-4B49-423F-9970-6FB1749000C0}" srcOrd="0" destOrd="0" presId="urn:microsoft.com/office/officeart/2005/8/layout/hChevron3"/>
    <dgm:cxn modelId="{85230EC1-2C5C-4E14-82DC-F2B9D4ACA5D3}" srcId="{54A86F01-8260-45C0-8876-06C942C9DEED}" destId="{0A912D13-B0E9-4D9F-891D-F324E897BE52}" srcOrd="0" destOrd="0" parTransId="{EE9D1547-F552-4F2C-9B61-56266551143E}" sibTransId="{CF9C80AD-CC11-4AF8-BEC9-BD7E2BCAF36C}"/>
    <dgm:cxn modelId="{A0299FE0-7039-4C69-A636-DBB8F8575E29}" srcId="{54A86F01-8260-45C0-8876-06C942C9DEED}" destId="{7038ACDF-AC30-4B9D-AC32-D1F94F2E1749}" srcOrd="2" destOrd="0" parTransId="{FC0FD091-115D-4E6F-97D8-DF62D82B9C3B}" sibTransId="{1EC463ED-24AA-4433-AF93-CA224A750B4C}"/>
    <dgm:cxn modelId="{41B98CEB-C3EF-4054-98B4-D30C28CC83C2}" type="presOf" srcId="{0A912D13-B0E9-4D9F-891D-F324E897BE52}" destId="{8122E918-8EE2-49E7-A255-EAA14E682EDE}" srcOrd="0" destOrd="0" presId="urn:microsoft.com/office/officeart/2005/8/layout/hChevron3"/>
    <dgm:cxn modelId="{7A96D1E3-AEF7-4123-B863-5B7570E394EF}" type="presParOf" srcId="{90958D3C-4DAA-4686-855C-BD62D0DF94F9}" destId="{8122E918-8EE2-49E7-A255-EAA14E682EDE}" srcOrd="0" destOrd="0" presId="urn:microsoft.com/office/officeart/2005/8/layout/hChevron3"/>
    <dgm:cxn modelId="{9098141E-A927-452D-A3EA-76763DC72B54}" type="presParOf" srcId="{90958D3C-4DAA-4686-855C-BD62D0DF94F9}" destId="{FBE9C5AB-D52B-4324-961D-47B8CD9AD5CA}" srcOrd="1" destOrd="0" presId="urn:microsoft.com/office/officeart/2005/8/layout/hChevron3"/>
    <dgm:cxn modelId="{359BBCD3-7789-4D8C-957A-CA7E2706A864}" type="presParOf" srcId="{90958D3C-4DAA-4686-855C-BD62D0DF94F9}" destId="{9AA17F2E-1494-4FB2-B364-8BD454DC0F81}" srcOrd="2" destOrd="0" presId="urn:microsoft.com/office/officeart/2005/8/layout/hChevron3"/>
    <dgm:cxn modelId="{BE54A84C-A79D-4414-8E6E-2531B43ACFEA}" type="presParOf" srcId="{90958D3C-4DAA-4686-855C-BD62D0DF94F9}" destId="{6D2563A7-64B1-4A3D-8042-08BC80018C5B}" srcOrd="3" destOrd="0" presId="urn:microsoft.com/office/officeart/2005/8/layout/hChevron3"/>
    <dgm:cxn modelId="{1EACE83D-F19E-4C3B-9AE8-B09185D1C4BA}" type="presParOf" srcId="{90958D3C-4DAA-4686-855C-BD62D0DF94F9}" destId="{0037E5E3-1FF7-40D9-9238-F63C05E044A1}" srcOrd="4" destOrd="0" presId="urn:microsoft.com/office/officeart/2005/8/layout/hChevron3"/>
    <dgm:cxn modelId="{F8FA642C-063C-468B-B9FD-6FAFA83C97BC}" type="presParOf" srcId="{90958D3C-4DAA-4686-855C-BD62D0DF94F9}" destId="{77186A8E-2529-4F8A-9F1C-808DCCFADACB}" srcOrd="5" destOrd="0" presId="urn:microsoft.com/office/officeart/2005/8/layout/hChevron3"/>
    <dgm:cxn modelId="{B8B17861-1AA6-4D04-8979-AC8425F41C68}" type="presParOf" srcId="{90958D3C-4DAA-4686-855C-BD62D0DF94F9}" destId="{EC9AE5A4-04FE-4F8C-9599-64D1C48775B8}" srcOrd="6" destOrd="0" presId="urn:microsoft.com/office/officeart/2005/8/layout/hChevron3"/>
    <dgm:cxn modelId="{EF30692E-267C-4803-9A40-F3A6C7DFF1AD}" type="presParOf" srcId="{90958D3C-4DAA-4686-855C-BD62D0DF94F9}" destId="{882CD3F8-609A-46CD-A1E2-B96BFA1A6E2E}" srcOrd="7" destOrd="0" presId="urn:microsoft.com/office/officeart/2005/8/layout/hChevron3"/>
    <dgm:cxn modelId="{FCB6F463-788E-428D-BB3F-B5EE2BD30E2B}" type="presParOf" srcId="{90958D3C-4DAA-4686-855C-BD62D0DF94F9}" destId="{6CC48E49-4B49-423F-9970-6FB1749000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A86F01-8260-45C0-8876-06C942C9DEED}" type="doc">
      <dgm:prSet loTypeId="urn:microsoft.com/office/officeart/2005/8/layout/hChevron3" loCatId="process" qsTypeId="urn:microsoft.com/office/officeart/2005/8/quickstyle/simple2" qsCatId="simple" csTypeId="urn:microsoft.com/office/officeart/2005/8/colors/accent3_3" csCatId="accent3" phldr="1"/>
      <dgm:spPr/>
    </dgm:pt>
    <dgm:pt modelId="{0A912D13-B0E9-4D9F-891D-F324E897BE52}">
      <dgm:prSet phldrT="[Text]" custT="1"/>
      <dgm:spPr/>
      <dgm:t>
        <a:bodyPr/>
        <a:lstStyle/>
        <a:p>
          <a:pPr algn="l"/>
          <a:r>
            <a:rPr lang="de-CH" sz="1800" b="1" dirty="0"/>
            <a:t>                Motivation</a:t>
          </a:r>
          <a:endParaRPr lang="en-US" sz="1800" b="1" dirty="0"/>
        </a:p>
      </dgm:t>
    </dgm:pt>
    <dgm:pt modelId="{EE9D1547-F552-4F2C-9B61-56266551143E}" type="par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CF9C80AD-CC11-4AF8-BEC9-BD7E2BCAF36C}" type="sib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A056DCBA-6587-4229-B5AA-4D21F067112A}">
      <dgm:prSet phldrT="[Text]" custT="1"/>
      <dgm:spPr>
        <a:solidFill>
          <a:schemeClr val="tx2"/>
        </a:solidFill>
      </dgm:spPr>
      <dgm:t>
        <a:bodyPr/>
        <a:lstStyle/>
        <a:p>
          <a:pPr algn="l"/>
          <a:r>
            <a:rPr lang="de-CH" sz="1800" b="1" dirty="0"/>
            <a:t>         </a:t>
          </a:r>
          <a:r>
            <a:rPr lang="de-CH" sz="1800" b="1" dirty="0" err="1"/>
            <a:t>Hypotheses</a:t>
          </a:r>
          <a:endParaRPr lang="en-US" sz="1800" b="1" dirty="0"/>
        </a:p>
      </dgm:t>
    </dgm:pt>
    <dgm:pt modelId="{DDC71B27-C57C-4B2B-AEB5-28078AC2FCCA}" type="par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D0DBAEB6-2EA6-47FD-95D7-C920DAA1F7C9}" type="sib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7038ACDF-AC30-4B9D-AC32-D1F94F2E1749}">
      <dgm:prSet phldrT="[Text]" custT="1"/>
      <dgm:spPr/>
      <dgm:t>
        <a:bodyPr/>
        <a:lstStyle/>
        <a:p>
          <a:pPr algn="l"/>
          <a:r>
            <a:rPr lang="de-CH" sz="1800" b="1" dirty="0"/>
            <a:t>               Data</a:t>
          </a:r>
          <a:endParaRPr lang="en-US" sz="1800" b="1" dirty="0"/>
        </a:p>
      </dgm:t>
    </dgm:pt>
    <dgm:pt modelId="{FC0FD091-115D-4E6F-97D8-DF62D82B9C3B}" type="par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1EC463ED-24AA-4433-AF93-CA224A750B4C}" type="sib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436D1343-814A-42DC-B027-EBDF57741A0C}">
      <dgm:prSet phldrT="[Text]" custT="1"/>
      <dgm:spPr/>
      <dgm:t>
        <a:bodyPr/>
        <a:lstStyle/>
        <a:p>
          <a:pPr algn="l"/>
          <a:r>
            <a:rPr lang="de-CH" sz="1800" b="1" dirty="0"/>
            <a:t>              </a:t>
          </a:r>
          <a:r>
            <a:rPr lang="de-CH" sz="1800" b="1" dirty="0" err="1"/>
            <a:t>Results</a:t>
          </a:r>
          <a:endParaRPr lang="en-US" sz="1800" b="1" dirty="0"/>
        </a:p>
      </dgm:t>
    </dgm:pt>
    <dgm:pt modelId="{DE06C93B-BB6E-49FA-8E67-C6495089BF3B}" type="par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204F16B0-C1E7-4DDE-9326-8954726D0647}" type="sib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BE724F83-E6FB-43BE-B40B-DCBE3EA68A9A}">
      <dgm:prSet phldrT="[Text]" custT="1"/>
      <dgm:spPr/>
      <dgm:t>
        <a:bodyPr/>
        <a:lstStyle/>
        <a:p>
          <a:pPr algn="l"/>
          <a:r>
            <a:rPr lang="de-CH" sz="1800" b="1" dirty="0"/>
            <a:t>             </a:t>
          </a:r>
          <a:r>
            <a:rPr lang="de-CH" sz="1800" b="1" dirty="0" err="1"/>
            <a:t>Conclusion</a:t>
          </a:r>
          <a:endParaRPr lang="en-US" sz="1800" b="1" dirty="0"/>
        </a:p>
      </dgm:t>
    </dgm:pt>
    <dgm:pt modelId="{635FF51A-9BCC-4F74-994D-6F0E52E1766A}" type="par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6C991862-2535-4482-86D7-EF637661700B}" type="sib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90958D3C-4DAA-4686-855C-BD62D0DF94F9}" type="pres">
      <dgm:prSet presAssocID="{54A86F01-8260-45C0-8876-06C942C9DEED}" presName="Name0" presStyleCnt="0">
        <dgm:presLayoutVars>
          <dgm:dir/>
          <dgm:resizeHandles val="exact"/>
        </dgm:presLayoutVars>
      </dgm:prSet>
      <dgm:spPr/>
    </dgm:pt>
    <dgm:pt modelId="{8122E918-8EE2-49E7-A255-EAA14E682EDE}" type="pres">
      <dgm:prSet presAssocID="{0A912D13-B0E9-4D9F-891D-F324E897BE52}" presName="parTxOnly" presStyleLbl="node1" presStyleIdx="0" presStyleCnt="5">
        <dgm:presLayoutVars>
          <dgm:bulletEnabled val="1"/>
        </dgm:presLayoutVars>
      </dgm:prSet>
      <dgm:spPr/>
    </dgm:pt>
    <dgm:pt modelId="{FBE9C5AB-D52B-4324-961D-47B8CD9AD5CA}" type="pres">
      <dgm:prSet presAssocID="{CF9C80AD-CC11-4AF8-BEC9-BD7E2BCAF36C}" presName="parSpace" presStyleCnt="0"/>
      <dgm:spPr/>
    </dgm:pt>
    <dgm:pt modelId="{9AA17F2E-1494-4FB2-B364-8BD454DC0F81}" type="pres">
      <dgm:prSet presAssocID="{A056DCBA-6587-4229-B5AA-4D21F067112A}" presName="parTxOnly" presStyleLbl="node1" presStyleIdx="1" presStyleCnt="5">
        <dgm:presLayoutVars>
          <dgm:bulletEnabled val="1"/>
        </dgm:presLayoutVars>
      </dgm:prSet>
      <dgm:spPr/>
    </dgm:pt>
    <dgm:pt modelId="{6D2563A7-64B1-4A3D-8042-08BC80018C5B}" type="pres">
      <dgm:prSet presAssocID="{D0DBAEB6-2EA6-47FD-95D7-C920DAA1F7C9}" presName="parSpace" presStyleCnt="0"/>
      <dgm:spPr/>
    </dgm:pt>
    <dgm:pt modelId="{0037E5E3-1FF7-40D9-9238-F63C05E044A1}" type="pres">
      <dgm:prSet presAssocID="{7038ACDF-AC30-4B9D-AC32-D1F94F2E1749}" presName="parTxOnly" presStyleLbl="node1" presStyleIdx="2" presStyleCnt="5">
        <dgm:presLayoutVars>
          <dgm:bulletEnabled val="1"/>
        </dgm:presLayoutVars>
      </dgm:prSet>
      <dgm:spPr/>
    </dgm:pt>
    <dgm:pt modelId="{77186A8E-2529-4F8A-9F1C-808DCCFADACB}" type="pres">
      <dgm:prSet presAssocID="{1EC463ED-24AA-4433-AF93-CA224A750B4C}" presName="parSpace" presStyleCnt="0"/>
      <dgm:spPr/>
    </dgm:pt>
    <dgm:pt modelId="{EC9AE5A4-04FE-4F8C-9599-64D1C48775B8}" type="pres">
      <dgm:prSet presAssocID="{436D1343-814A-42DC-B027-EBDF57741A0C}" presName="parTxOnly" presStyleLbl="node1" presStyleIdx="3" presStyleCnt="5">
        <dgm:presLayoutVars>
          <dgm:bulletEnabled val="1"/>
        </dgm:presLayoutVars>
      </dgm:prSet>
      <dgm:spPr/>
    </dgm:pt>
    <dgm:pt modelId="{882CD3F8-609A-46CD-A1E2-B96BFA1A6E2E}" type="pres">
      <dgm:prSet presAssocID="{204F16B0-C1E7-4DDE-9326-8954726D0647}" presName="parSpace" presStyleCnt="0"/>
      <dgm:spPr/>
    </dgm:pt>
    <dgm:pt modelId="{6CC48E49-4B49-423F-9970-6FB1749000C0}" type="pres">
      <dgm:prSet presAssocID="{BE724F83-E6FB-43BE-B40B-DCBE3EA68A9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8548505-779D-4C7D-BF73-70883CF4F72D}" srcId="{54A86F01-8260-45C0-8876-06C942C9DEED}" destId="{BE724F83-E6FB-43BE-B40B-DCBE3EA68A9A}" srcOrd="4" destOrd="0" parTransId="{635FF51A-9BCC-4F74-994D-6F0E52E1766A}" sibTransId="{6C991862-2535-4482-86D7-EF637661700B}"/>
    <dgm:cxn modelId="{0664001D-0FD0-48DF-96E6-D65DEE275E68}" type="presOf" srcId="{54A86F01-8260-45C0-8876-06C942C9DEED}" destId="{90958D3C-4DAA-4686-855C-BD62D0DF94F9}" srcOrd="0" destOrd="0" presId="urn:microsoft.com/office/officeart/2005/8/layout/hChevron3"/>
    <dgm:cxn modelId="{83417F1F-20FD-4A89-87F2-0D59B604881F}" srcId="{54A86F01-8260-45C0-8876-06C942C9DEED}" destId="{A056DCBA-6587-4229-B5AA-4D21F067112A}" srcOrd="1" destOrd="0" parTransId="{DDC71B27-C57C-4B2B-AEB5-28078AC2FCCA}" sibTransId="{D0DBAEB6-2EA6-47FD-95D7-C920DAA1F7C9}"/>
    <dgm:cxn modelId="{300AB527-A797-494D-B305-96DFFD3FEA1C}" srcId="{54A86F01-8260-45C0-8876-06C942C9DEED}" destId="{436D1343-814A-42DC-B027-EBDF57741A0C}" srcOrd="3" destOrd="0" parTransId="{DE06C93B-BB6E-49FA-8E67-C6495089BF3B}" sibTransId="{204F16B0-C1E7-4DDE-9326-8954726D0647}"/>
    <dgm:cxn modelId="{BA082C46-1124-4159-A20D-661BA5418ECC}" type="presOf" srcId="{7038ACDF-AC30-4B9D-AC32-D1F94F2E1749}" destId="{0037E5E3-1FF7-40D9-9238-F63C05E044A1}" srcOrd="0" destOrd="0" presId="urn:microsoft.com/office/officeart/2005/8/layout/hChevron3"/>
    <dgm:cxn modelId="{1A6AB046-ACEF-46BD-843D-13B1F3F51FDE}" type="presOf" srcId="{436D1343-814A-42DC-B027-EBDF57741A0C}" destId="{EC9AE5A4-04FE-4F8C-9599-64D1C48775B8}" srcOrd="0" destOrd="0" presId="urn:microsoft.com/office/officeart/2005/8/layout/hChevron3"/>
    <dgm:cxn modelId="{09A5876B-ABB3-4B7F-A3B8-D96774FED4EC}" type="presOf" srcId="{A056DCBA-6587-4229-B5AA-4D21F067112A}" destId="{9AA17F2E-1494-4FB2-B364-8BD454DC0F81}" srcOrd="0" destOrd="0" presId="urn:microsoft.com/office/officeart/2005/8/layout/hChevron3"/>
    <dgm:cxn modelId="{D4B004B8-9E09-4956-9765-7BD5A7B84797}" type="presOf" srcId="{BE724F83-E6FB-43BE-B40B-DCBE3EA68A9A}" destId="{6CC48E49-4B49-423F-9970-6FB1749000C0}" srcOrd="0" destOrd="0" presId="urn:microsoft.com/office/officeart/2005/8/layout/hChevron3"/>
    <dgm:cxn modelId="{85230EC1-2C5C-4E14-82DC-F2B9D4ACA5D3}" srcId="{54A86F01-8260-45C0-8876-06C942C9DEED}" destId="{0A912D13-B0E9-4D9F-891D-F324E897BE52}" srcOrd="0" destOrd="0" parTransId="{EE9D1547-F552-4F2C-9B61-56266551143E}" sibTransId="{CF9C80AD-CC11-4AF8-BEC9-BD7E2BCAF36C}"/>
    <dgm:cxn modelId="{A0299FE0-7039-4C69-A636-DBB8F8575E29}" srcId="{54A86F01-8260-45C0-8876-06C942C9DEED}" destId="{7038ACDF-AC30-4B9D-AC32-D1F94F2E1749}" srcOrd="2" destOrd="0" parTransId="{FC0FD091-115D-4E6F-97D8-DF62D82B9C3B}" sibTransId="{1EC463ED-24AA-4433-AF93-CA224A750B4C}"/>
    <dgm:cxn modelId="{41B98CEB-C3EF-4054-98B4-D30C28CC83C2}" type="presOf" srcId="{0A912D13-B0E9-4D9F-891D-F324E897BE52}" destId="{8122E918-8EE2-49E7-A255-EAA14E682EDE}" srcOrd="0" destOrd="0" presId="urn:microsoft.com/office/officeart/2005/8/layout/hChevron3"/>
    <dgm:cxn modelId="{7A96D1E3-AEF7-4123-B863-5B7570E394EF}" type="presParOf" srcId="{90958D3C-4DAA-4686-855C-BD62D0DF94F9}" destId="{8122E918-8EE2-49E7-A255-EAA14E682EDE}" srcOrd="0" destOrd="0" presId="urn:microsoft.com/office/officeart/2005/8/layout/hChevron3"/>
    <dgm:cxn modelId="{9098141E-A927-452D-A3EA-76763DC72B54}" type="presParOf" srcId="{90958D3C-4DAA-4686-855C-BD62D0DF94F9}" destId="{FBE9C5AB-D52B-4324-961D-47B8CD9AD5CA}" srcOrd="1" destOrd="0" presId="urn:microsoft.com/office/officeart/2005/8/layout/hChevron3"/>
    <dgm:cxn modelId="{359BBCD3-7789-4D8C-957A-CA7E2706A864}" type="presParOf" srcId="{90958D3C-4DAA-4686-855C-BD62D0DF94F9}" destId="{9AA17F2E-1494-4FB2-B364-8BD454DC0F81}" srcOrd="2" destOrd="0" presId="urn:microsoft.com/office/officeart/2005/8/layout/hChevron3"/>
    <dgm:cxn modelId="{BE54A84C-A79D-4414-8E6E-2531B43ACFEA}" type="presParOf" srcId="{90958D3C-4DAA-4686-855C-BD62D0DF94F9}" destId="{6D2563A7-64B1-4A3D-8042-08BC80018C5B}" srcOrd="3" destOrd="0" presId="urn:microsoft.com/office/officeart/2005/8/layout/hChevron3"/>
    <dgm:cxn modelId="{1EACE83D-F19E-4C3B-9AE8-B09185D1C4BA}" type="presParOf" srcId="{90958D3C-4DAA-4686-855C-BD62D0DF94F9}" destId="{0037E5E3-1FF7-40D9-9238-F63C05E044A1}" srcOrd="4" destOrd="0" presId="urn:microsoft.com/office/officeart/2005/8/layout/hChevron3"/>
    <dgm:cxn modelId="{F8FA642C-063C-468B-B9FD-6FAFA83C97BC}" type="presParOf" srcId="{90958D3C-4DAA-4686-855C-BD62D0DF94F9}" destId="{77186A8E-2529-4F8A-9F1C-808DCCFADACB}" srcOrd="5" destOrd="0" presId="urn:microsoft.com/office/officeart/2005/8/layout/hChevron3"/>
    <dgm:cxn modelId="{B8B17861-1AA6-4D04-8979-AC8425F41C68}" type="presParOf" srcId="{90958D3C-4DAA-4686-855C-BD62D0DF94F9}" destId="{EC9AE5A4-04FE-4F8C-9599-64D1C48775B8}" srcOrd="6" destOrd="0" presId="urn:microsoft.com/office/officeart/2005/8/layout/hChevron3"/>
    <dgm:cxn modelId="{EF30692E-267C-4803-9A40-F3A6C7DFF1AD}" type="presParOf" srcId="{90958D3C-4DAA-4686-855C-BD62D0DF94F9}" destId="{882CD3F8-609A-46CD-A1E2-B96BFA1A6E2E}" srcOrd="7" destOrd="0" presId="urn:microsoft.com/office/officeart/2005/8/layout/hChevron3"/>
    <dgm:cxn modelId="{FCB6F463-788E-428D-BB3F-B5EE2BD30E2B}" type="presParOf" srcId="{90958D3C-4DAA-4686-855C-BD62D0DF94F9}" destId="{6CC48E49-4B49-423F-9970-6FB1749000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4A86F01-8260-45C0-8876-06C942C9DEED}" type="doc">
      <dgm:prSet loTypeId="urn:microsoft.com/office/officeart/2005/8/layout/hChevron3" loCatId="process" qsTypeId="urn:microsoft.com/office/officeart/2005/8/quickstyle/simple2" qsCatId="simple" csTypeId="urn:microsoft.com/office/officeart/2005/8/colors/accent3_3" csCatId="accent3" phldr="1"/>
      <dgm:spPr/>
    </dgm:pt>
    <dgm:pt modelId="{0A912D13-B0E9-4D9F-891D-F324E897BE52}">
      <dgm:prSet phldrT="[Text]" custT="1"/>
      <dgm:spPr/>
      <dgm:t>
        <a:bodyPr/>
        <a:lstStyle/>
        <a:p>
          <a:pPr algn="l"/>
          <a:r>
            <a:rPr lang="de-CH" sz="1800" b="1" dirty="0"/>
            <a:t>                Motivation</a:t>
          </a:r>
          <a:endParaRPr lang="en-US" sz="1800" b="1" dirty="0"/>
        </a:p>
      </dgm:t>
    </dgm:pt>
    <dgm:pt modelId="{EE9D1547-F552-4F2C-9B61-56266551143E}" type="par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CF9C80AD-CC11-4AF8-BEC9-BD7E2BCAF36C}" type="sib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A056DCBA-6587-4229-B5AA-4D21F067112A}">
      <dgm:prSet phldrT="[Text]" custT="1"/>
      <dgm:spPr>
        <a:solidFill>
          <a:schemeClr val="tx2"/>
        </a:solidFill>
      </dgm:spPr>
      <dgm:t>
        <a:bodyPr/>
        <a:lstStyle/>
        <a:p>
          <a:pPr algn="l"/>
          <a:r>
            <a:rPr lang="de-CH" sz="1800" b="1" dirty="0"/>
            <a:t>         </a:t>
          </a:r>
          <a:r>
            <a:rPr lang="de-CH" sz="1800" b="1" dirty="0" err="1"/>
            <a:t>Hypotheses</a:t>
          </a:r>
          <a:endParaRPr lang="en-US" sz="1800" b="1" dirty="0"/>
        </a:p>
      </dgm:t>
    </dgm:pt>
    <dgm:pt modelId="{DDC71B27-C57C-4B2B-AEB5-28078AC2FCCA}" type="par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D0DBAEB6-2EA6-47FD-95D7-C920DAA1F7C9}" type="sib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7038ACDF-AC30-4B9D-AC32-D1F94F2E1749}">
      <dgm:prSet phldrT="[Text]" custT="1"/>
      <dgm:spPr/>
      <dgm:t>
        <a:bodyPr/>
        <a:lstStyle/>
        <a:p>
          <a:pPr algn="l"/>
          <a:r>
            <a:rPr lang="de-CH" sz="1800" b="1" dirty="0"/>
            <a:t>               Data</a:t>
          </a:r>
          <a:endParaRPr lang="en-US" sz="1800" b="1" dirty="0"/>
        </a:p>
      </dgm:t>
    </dgm:pt>
    <dgm:pt modelId="{FC0FD091-115D-4E6F-97D8-DF62D82B9C3B}" type="par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1EC463ED-24AA-4433-AF93-CA224A750B4C}" type="sib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436D1343-814A-42DC-B027-EBDF57741A0C}">
      <dgm:prSet phldrT="[Text]" custT="1"/>
      <dgm:spPr/>
      <dgm:t>
        <a:bodyPr/>
        <a:lstStyle/>
        <a:p>
          <a:pPr algn="l"/>
          <a:r>
            <a:rPr lang="de-CH" sz="1800" b="1" dirty="0"/>
            <a:t>              </a:t>
          </a:r>
          <a:r>
            <a:rPr lang="de-CH" sz="1800" b="1" dirty="0" err="1"/>
            <a:t>Results</a:t>
          </a:r>
          <a:endParaRPr lang="en-US" sz="1800" b="1" dirty="0"/>
        </a:p>
      </dgm:t>
    </dgm:pt>
    <dgm:pt modelId="{DE06C93B-BB6E-49FA-8E67-C6495089BF3B}" type="par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204F16B0-C1E7-4DDE-9326-8954726D0647}" type="sib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BE724F83-E6FB-43BE-B40B-DCBE3EA68A9A}">
      <dgm:prSet phldrT="[Text]" custT="1"/>
      <dgm:spPr/>
      <dgm:t>
        <a:bodyPr/>
        <a:lstStyle/>
        <a:p>
          <a:pPr algn="l"/>
          <a:r>
            <a:rPr lang="de-CH" sz="1800" b="1" dirty="0"/>
            <a:t>             </a:t>
          </a:r>
          <a:r>
            <a:rPr lang="de-CH" sz="1800" b="1" dirty="0" err="1"/>
            <a:t>Conclusion</a:t>
          </a:r>
          <a:endParaRPr lang="en-US" sz="1800" b="1" dirty="0"/>
        </a:p>
      </dgm:t>
    </dgm:pt>
    <dgm:pt modelId="{635FF51A-9BCC-4F74-994D-6F0E52E1766A}" type="par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6C991862-2535-4482-86D7-EF637661700B}" type="sib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90958D3C-4DAA-4686-855C-BD62D0DF94F9}" type="pres">
      <dgm:prSet presAssocID="{54A86F01-8260-45C0-8876-06C942C9DEED}" presName="Name0" presStyleCnt="0">
        <dgm:presLayoutVars>
          <dgm:dir/>
          <dgm:resizeHandles val="exact"/>
        </dgm:presLayoutVars>
      </dgm:prSet>
      <dgm:spPr/>
    </dgm:pt>
    <dgm:pt modelId="{8122E918-8EE2-49E7-A255-EAA14E682EDE}" type="pres">
      <dgm:prSet presAssocID="{0A912D13-B0E9-4D9F-891D-F324E897BE52}" presName="parTxOnly" presStyleLbl="node1" presStyleIdx="0" presStyleCnt="5">
        <dgm:presLayoutVars>
          <dgm:bulletEnabled val="1"/>
        </dgm:presLayoutVars>
      </dgm:prSet>
      <dgm:spPr/>
    </dgm:pt>
    <dgm:pt modelId="{FBE9C5AB-D52B-4324-961D-47B8CD9AD5CA}" type="pres">
      <dgm:prSet presAssocID="{CF9C80AD-CC11-4AF8-BEC9-BD7E2BCAF36C}" presName="parSpace" presStyleCnt="0"/>
      <dgm:spPr/>
    </dgm:pt>
    <dgm:pt modelId="{9AA17F2E-1494-4FB2-B364-8BD454DC0F81}" type="pres">
      <dgm:prSet presAssocID="{A056DCBA-6587-4229-B5AA-4D21F067112A}" presName="parTxOnly" presStyleLbl="node1" presStyleIdx="1" presStyleCnt="5">
        <dgm:presLayoutVars>
          <dgm:bulletEnabled val="1"/>
        </dgm:presLayoutVars>
      </dgm:prSet>
      <dgm:spPr/>
    </dgm:pt>
    <dgm:pt modelId="{6D2563A7-64B1-4A3D-8042-08BC80018C5B}" type="pres">
      <dgm:prSet presAssocID="{D0DBAEB6-2EA6-47FD-95D7-C920DAA1F7C9}" presName="parSpace" presStyleCnt="0"/>
      <dgm:spPr/>
    </dgm:pt>
    <dgm:pt modelId="{0037E5E3-1FF7-40D9-9238-F63C05E044A1}" type="pres">
      <dgm:prSet presAssocID="{7038ACDF-AC30-4B9D-AC32-D1F94F2E1749}" presName="parTxOnly" presStyleLbl="node1" presStyleIdx="2" presStyleCnt="5">
        <dgm:presLayoutVars>
          <dgm:bulletEnabled val="1"/>
        </dgm:presLayoutVars>
      </dgm:prSet>
      <dgm:spPr/>
    </dgm:pt>
    <dgm:pt modelId="{77186A8E-2529-4F8A-9F1C-808DCCFADACB}" type="pres">
      <dgm:prSet presAssocID="{1EC463ED-24AA-4433-AF93-CA224A750B4C}" presName="parSpace" presStyleCnt="0"/>
      <dgm:spPr/>
    </dgm:pt>
    <dgm:pt modelId="{EC9AE5A4-04FE-4F8C-9599-64D1C48775B8}" type="pres">
      <dgm:prSet presAssocID="{436D1343-814A-42DC-B027-EBDF57741A0C}" presName="parTxOnly" presStyleLbl="node1" presStyleIdx="3" presStyleCnt="5">
        <dgm:presLayoutVars>
          <dgm:bulletEnabled val="1"/>
        </dgm:presLayoutVars>
      </dgm:prSet>
      <dgm:spPr/>
    </dgm:pt>
    <dgm:pt modelId="{882CD3F8-609A-46CD-A1E2-B96BFA1A6E2E}" type="pres">
      <dgm:prSet presAssocID="{204F16B0-C1E7-4DDE-9326-8954726D0647}" presName="parSpace" presStyleCnt="0"/>
      <dgm:spPr/>
    </dgm:pt>
    <dgm:pt modelId="{6CC48E49-4B49-423F-9970-6FB1749000C0}" type="pres">
      <dgm:prSet presAssocID="{BE724F83-E6FB-43BE-B40B-DCBE3EA68A9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8548505-779D-4C7D-BF73-70883CF4F72D}" srcId="{54A86F01-8260-45C0-8876-06C942C9DEED}" destId="{BE724F83-E6FB-43BE-B40B-DCBE3EA68A9A}" srcOrd="4" destOrd="0" parTransId="{635FF51A-9BCC-4F74-994D-6F0E52E1766A}" sibTransId="{6C991862-2535-4482-86D7-EF637661700B}"/>
    <dgm:cxn modelId="{0664001D-0FD0-48DF-96E6-D65DEE275E68}" type="presOf" srcId="{54A86F01-8260-45C0-8876-06C942C9DEED}" destId="{90958D3C-4DAA-4686-855C-BD62D0DF94F9}" srcOrd="0" destOrd="0" presId="urn:microsoft.com/office/officeart/2005/8/layout/hChevron3"/>
    <dgm:cxn modelId="{83417F1F-20FD-4A89-87F2-0D59B604881F}" srcId="{54A86F01-8260-45C0-8876-06C942C9DEED}" destId="{A056DCBA-6587-4229-B5AA-4D21F067112A}" srcOrd="1" destOrd="0" parTransId="{DDC71B27-C57C-4B2B-AEB5-28078AC2FCCA}" sibTransId="{D0DBAEB6-2EA6-47FD-95D7-C920DAA1F7C9}"/>
    <dgm:cxn modelId="{300AB527-A797-494D-B305-96DFFD3FEA1C}" srcId="{54A86F01-8260-45C0-8876-06C942C9DEED}" destId="{436D1343-814A-42DC-B027-EBDF57741A0C}" srcOrd="3" destOrd="0" parTransId="{DE06C93B-BB6E-49FA-8E67-C6495089BF3B}" sibTransId="{204F16B0-C1E7-4DDE-9326-8954726D0647}"/>
    <dgm:cxn modelId="{BA082C46-1124-4159-A20D-661BA5418ECC}" type="presOf" srcId="{7038ACDF-AC30-4B9D-AC32-D1F94F2E1749}" destId="{0037E5E3-1FF7-40D9-9238-F63C05E044A1}" srcOrd="0" destOrd="0" presId="urn:microsoft.com/office/officeart/2005/8/layout/hChevron3"/>
    <dgm:cxn modelId="{1A6AB046-ACEF-46BD-843D-13B1F3F51FDE}" type="presOf" srcId="{436D1343-814A-42DC-B027-EBDF57741A0C}" destId="{EC9AE5A4-04FE-4F8C-9599-64D1C48775B8}" srcOrd="0" destOrd="0" presId="urn:microsoft.com/office/officeart/2005/8/layout/hChevron3"/>
    <dgm:cxn modelId="{09A5876B-ABB3-4B7F-A3B8-D96774FED4EC}" type="presOf" srcId="{A056DCBA-6587-4229-B5AA-4D21F067112A}" destId="{9AA17F2E-1494-4FB2-B364-8BD454DC0F81}" srcOrd="0" destOrd="0" presId="urn:microsoft.com/office/officeart/2005/8/layout/hChevron3"/>
    <dgm:cxn modelId="{D4B004B8-9E09-4956-9765-7BD5A7B84797}" type="presOf" srcId="{BE724F83-E6FB-43BE-B40B-DCBE3EA68A9A}" destId="{6CC48E49-4B49-423F-9970-6FB1749000C0}" srcOrd="0" destOrd="0" presId="urn:microsoft.com/office/officeart/2005/8/layout/hChevron3"/>
    <dgm:cxn modelId="{85230EC1-2C5C-4E14-82DC-F2B9D4ACA5D3}" srcId="{54A86F01-8260-45C0-8876-06C942C9DEED}" destId="{0A912D13-B0E9-4D9F-891D-F324E897BE52}" srcOrd="0" destOrd="0" parTransId="{EE9D1547-F552-4F2C-9B61-56266551143E}" sibTransId="{CF9C80AD-CC11-4AF8-BEC9-BD7E2BCAF36C}"/>
    <dgm:cxn modelId="{A0299FE0-7039-4C69-A636-DBB8F8575E29}" srcId="{54A86F01-8260-45C0-8876-06C942C9DEED}" destId="{7038ACDF-AC30-4B9D-AC32-D1F94F2E1749}" srcOrd="2" destOrd="0" parTransId="{FC0FD091-115D-4E6F-97D8-DF62D82B9C3B}" sibTransId="{1EC463ED-24AA-4433-AF93-CA224A750B4C}"/>
    <dgm:cxn modelId="{41B98CEB-C3EF-4054-98B4-D30C28CC83C2}" type="presOf" srcId="{0A912D13-B0E9-4D9F-891D-F324E897BE52}" destId="{8122E918-8EE2-49E7-A255-EAA14E682EDE}" srcOrd="0" destOrd="0" presId="urn:microsoft.com/office/officeart/2005/8/layout/hChevron3"/>
    <dgm:cxn modelId="{7A96D1E3-AEF7-4123-B863-5B7570E394EF}" type="presParOf" srcId="{90958D3C-4DAA-4686-855C-BD62D0DF94F9}" destId="{8122E918-8EE2-49E7-A255-EAA14E682EDE}" srcOrd="0" destOrd="0" presId="urn:microsoft.com/office/officeart/2005/8/layout/hChevron3"/>
    <dgm:cxn modelId="{9098141E-A927-452D-A3EA-76763DC72B54}" type="presParOf" srcId="{90958D3C-4DAA-4686-855C-BD62D0DF94F9}" destId="{FBE9C5AB-D52B-4324-961D-47B8CD9AD5CA}" srcOrd="1" destOrd="0" presId="urn:microsoft.com/office/officeart/2005/8/layout/hChevron3"/>
    <dgm:cxn modelId="{359BBCD3-7789-4D8C-957A-CA7E2706A864}" type="presParOf" srcId="{90958D3C-4DAA-4686-855C-BD62D0DF94F9}" destId="{9AA17F2E-1494-4FB2-B364-8BD454DC0F81}" srcOrd="2" destOrd="0" presId="urn:microsoft.com/office/officeart/2005/8/layout/hChevron3"/>
    <dgm:cxn modelId="{BE54A84C-A79D-4414-8E6E-2531B43ACFEA}" type="presParOf" srcId="{90958D3C-4DAA-4686-855C-BD62D0DF94F9}" destId="{6D2563A7-64B1-4A3D-8042-08BC80018C5B}" srcOrd="3" destOrd="0" presId="urn:microsoft.com/office/officeart/2005/8/layout/hChevron3"/>
    <dgm:cxn modelId="{1EACE83D-F19E-4C3B-9AE8-B09185D1C4BA}" type="presParOf" srcId="{90958D3C-4DAA-4686-855C-BD62D0DF94F9}" destId="{0037E5E3-1FF7-40D9-9238-F63C05E044A1}" srcOrd="4" destOrd="0" presId="urn:microsoft.com/office/officeart/2005/8/layout/hChevron3"/>
    <dgm:cxn modelId="{F8FA642C-063C-468B-B9FD-6FAFA83C97BC}" type="presParOf" srcId="{90958D3C-4DAA-4686-855C-BD62D0DF94F9}" destId="{77186A8E-2529-4F8A-9F1C-808DCCFADACB}" srcOrd="5" destOrd="0" presId="urn:microsoft.com/office/officeart/2005/8/layout/hChevron3"/>
    <dgm:cxn modelId="{B8B17861-1AA6-4D04-8979-AC8425F41C68}" type="presParOf" srcId="{90958D3C-4DAA-4686-855C-BD62D0DF94F9}" destId="{EC9AE5A4-04FE-4F8C-9599-64D1C48775B8}" srcOrd="6" destOrd="0" presId="urn:microsoft.com/office/officeart/2005/8/layout/hChevron3"/>
    <dgm:cxn modelId="{EF30692E-267C-4803-9A40-F3A6C7DFF1AD}" type="presParOf" srcId="{90958D3C-4DAA-4686-855C-BD62D0DF94F9}" destId="{882CD3F8-609A-46CD-A1E2-B96BFA1A6E2E}" srcOrd="7" destOrd="0" presId="urn:microsoft.com/office/officeart/2005/8/layout/hChevron3"/>
    <dgm:cxn modelId="{FCB6F463-788E-428D-BB3F-B5EE2BD30E2B}" type="presParOf" srcId="{90958D3C-4DAA-4686-855C-BD62D0DF94F9}" destId="{6CC48E49-4B49-423F-9970-6FB1749000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A86F01-8260-45C0-8876-06C942C9DEED}" type="doc">
      <dgm:prSet loTypeId="urn:microsoft.com/office/officeart/2005/8/layout/hChevron3" loCatId="process" qsTypeId="urn:microsoft.com/office/officeart/2005/8/quickstyle/simple2" qsCatId="simple" csTypeId="urn:microsoft.com/office/officeart/2005/8/colors/accent3_3" csCatId="accent3" phldr="1"/>
      <dgm:spPr/>
    </dgm:pt>
    <dgm:pt modelId="{0A912D13-B0E9-4D9F-891D-F324E897BE52}">
      <dgm:prSet phldrT="[Text]" custT="1"/>
      <dgm:spPr/>
      <dgm:t>
        <a:bodyPr/>
        <a:lstStyle/>
        <a:p>
          <a:pPr algn="l"/>
          <a:r>
            <a:rPr lang="de-CH" sz="1800" b="1" dirty="0"/>
            <a:t>                Motivation</a:t>
          </a:r>
          <a:endParaRPr lang="en-US" sz="1800" b="1" dirty="0"/>
        </a:p>
      </dgm:t>
    </dgm:pt>
    <dgm:pt modelId="{EE9D1547-F552-4F2C-9B61-56266551143E}" type="par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CF9C80AD-CC11-4AF8-BEC9-BD7E2BCAF36C}" type="sib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A056DCBA-6587-4229-B5AA-4D21F067112A}">
      <dgm:prSet phldrT="[Text]" custT="1"/>
      <dgm:spPr>
        <a:solidFill>
          <a:schemeClr val="tx2"/>
        </a:solidFill>
      </dgm:spPr>
      <dgm:t>
        <a:bodyPr/>
        <a:lstStyle/>
        <a:p>
          <a:pPr algn="l"/>
          <a:r>
            <a:rPr lang="de-CH" sz="1800" b="1" dirty="0"/>
            <a:t>         </a:t>
          </a:r>
          <a:r>
            <a:rPr lang="de-CH" sz="1800" b="1" dirty="0" err="1"/>
            <a:t>Hypotheses</a:t>
          </a:r>
          <a:endParaRPr lang="en-US" sz="1800" b="1" dirty="0"/>
        </a:p>
      </dgm:t>
    </dgm:pt>
    <dgm:pt modelId="{DDC71B27-C57C-4B2B-AEB5-28078AC2FCCA}" type="par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D0DBAEB6-2EA6-47FD-95D7-C920DAA1F7C9}" type="sib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7038ACDF-AC30-4B9D-AC32-D1F94F2E1749}">
      <dgm:prSet phldrT="[Text]" custT="1"/>
      <dgm:spPr/>
      <dgm:t>
        <a:bodyPr/>
        <a:lstStyle/>
        <a:p>
          <a:pPr algn="l"/>
          <a:r>
            <a:rPr lang="de-CH" sz="1800" b="1" dirty="0"/>
            <a:t>               Data</a:t>
          </a:r>
          <a:endParaRPr lang="en-US" sz="1800" b="1" dirty="0"/>
        </a:p>
      </dgm:t>
    </dgm:pt>
    <dgm:pt modelId="{FC0FD091-115D-4E6F-97D8-DF62D82B9C3B}" type="par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1EC463ED-24AA-4433-AF93-CA224A750B4C}" type="sib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436D1343-814A-42DC-B027-EBDF57741A0C}">
      <dgm:prSet phldrT="[Text]" custT="1"/>
      <dgm:spPr/>
      <dgm:t>
        <a:bodyPr/>
        <a:lstStyle/>
        <a:p>
          <a:pPr algn="l"/>
          <a:r>
            <a:rPr lang="de-CH" sz="1800" b="1" dirty="0"/>
            <a:t>              </a:t>
          </a:r>
          <a:r>
            <a:rPr lang="de-CH" sz="1800" b="1" dirty="0" err="1"/>
            <a:t>Results</a:t>
          </a:r>
          <a:endParaRPr lang="en-US" sz="1800" b="1" dirty="0"/>
        </a:p>
      </dgm:t>
    </dgm:pt>
    <dgm:pt modelId="{DE06C93B-BB6E-49FA-8E67-C6495089BF3B}" type="par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204F16B0-C1E7-4DDE-9326-8954726D0647}" type="sib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BE724F83-E6FB-43BE-B40B-DCBE3EA68A9A}">
      <dgm:prSet phldrT="[Text]" custT="1"/>
      <dgm:spPr/>
      <dgm:t>
        <a:bodyPr/>
        <a:lstStyle/>
        <a:p>
          <a:pPr algn="l"/>
          <a:r>
            <a:rPr lang="de-CH" sz="1800" b="1" dirty="0"/>
            <a:t>             </a:t>
          </a:r>
          <a:r>
            <a:rPr lang="de-CH" sz="1800" b="1" dirty="0" err="1"/>
            <a:t>Conclusion</a:t>
          </a:r>
          <a:endParaRPr lang="en-US" sz="1800" b="1" dirty="0"/>
        </a:p>
      </dgm:t>
    </dgm:pt>
    <dgm:pt modelId="{635FF51A-9BCC-4F74-994D-6F0E52E1766A}" type="par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6C991862-2535-4482-86D7-EF637661700B}" type="sib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90958D3C-4DAA-4686-855C-BD62D0DF94F9}" type="pres">
      <dgm:prSet presAssocID="{54A86F01-8260-45C0-8876-06C942C9DEED}" presName="Name0" presStyleCnt="0">
        <dgm:presLayoutVars>
          <dgm:dir/>
          <dgm:resizeHandles val="exact"/>
        </dgm:presLayoutVars>
      </dgm:prSet>
      <dgm:spPr/>
    </dgm:pt>
    <dgm:pt modelId="{8122E918-8EE2-49E7-A255-EAA14E682EDE}" type="pres">
      <dgm:prSet presAssocID="{0A912D13-B0E9-4D9F-891D-F324E897BE52}" presName="parTxOnly" presStyleLbl="node1" presStyleIdx="0" presStyleCnt="5">
        <dgm:presLayoutVars>
          <dgm:bulletEnabled val="1"/>
        </dgm:presLayoutVars>
      </dgm:prSet>
      <dgm:spPr/>
    </dgm:pt>
    <dgm:pt modelId="{FBE9C5AB-D52B-4324-961D-47B8CD9AD5CA}" type="pres">
      <dgm:prSet presAssocID="{CF9C80AD-CC11-4AF8-BEC9-BD7E2BCAF36C}" presName="parSpace" presStyleCnt="0"/>
      <dgm:spPr/>
    </dgm:pt>
    <dgm:pt modelId="{9AA17F2E-1494-4FB2-B364-8BD454DC0F81}" type="pres">
      <dgm:prSet presAssocID="{A056DCBA-6587-4229-B5AA-4D21F067112A}" presName="parTxOnly" presStyleLbl="node1" presStyleIdx="1" presStyleCnt="5">
        <dgm:presLayoutVars>
          <dgm:bulletEnabled val="1"/>
        </dgm:presLayoutVars>
      </dgm:prSet>
      <dgm:spPr/>
    </dgm:pt>
    <dgm:pt modelId="{6D2563A7-64B1-4A3D-8042-08BC80018C5B}" type="pres">
      <dgm:prSet presAssocID="{D0DBAEB6-2EA6-47FD-95D7-C920DAA1F7C9}" presName="parSpace" presStyleCnt="0"/>
      <dgm:spPr/>
    </dgm:pt>
    <dgm:pt modelId="{0037E5E3-1FF7-40D9-9238-F63C05E044A1}" type="pres">
      <dgm:prSet presAssocID="{7038ACDF-AC30-4B9D-AC32-D1F94F2E1749}" presName="parTxOnly" presStyleLbl="node1" presStyleIdx="2" presStyleCnt="5">
        <dgm:presLayoutVars>
          <dgm:bulletEnabled val="1"/>
        </dgm:presLayoutVars>
      </dgm:prSet>
      <dgm:spPr/>
    </dgm:pt>
    <dgm:pt modelId="{77186A8E-2529-4F8A-9F1C-808DCCFADACB}" type="pres">
      <dgm:prSet presAssocID="{1EC463ED-24AA-4433-AF93-CA224A750B4C}" presName="parSpace" presStyleCnt="0"/>
      <dgm:spPr/>
    </dgm:pt>
    <dgm:pt modelId="{EC9AE5A4-04FE-4F8C-9599-64D1C48775B8}" type="pres">
      <dgm:prSet presAssocID="{436D1343-814A-42DC-B027-EBDF57741A0C}" presName="parTxOnly" presStyleLbl="node1" presStyleIdx="3" presStyleCnt="5">
        <dgm:presLayoutVars>
          <dgm:bulletEnabled val="1"/>
        </dgm:presLayoutVars>
      </dgm:prSet>
      <dgm:spPr/>
    </dgm:pt>
    <dgm:pt modelId="{882CD3F8-609A-46CD-A1E2-B96BFA1A6E2E}" type="pres">
      <dgm:prSet presAssocID="{204F16B0-C1E7-4DDE-9326-8954726D0647}" presName="parSpace" presStyleCnt="0"/>
      <dgm:spPr/>
    </dgm:pt>
    <dgm:pt modelId="{6CC48E49-4B49-423F-9970-6FB1749000C0}" type="pres">
      <dgm:prSet presAssocID="{BE724F83-E6FB-43BE-B40B-DCBE3EA68A9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8548505-779D-4C7D-BF73-70883CF4F72D}" srcId="{54A86F01-8260-45C0-8876-06C942C9DEED}" destId="{BE724F83-E6FB-43BE-B40B-DCBE3EA68A9A}" srcOrd="4" destOrd="0" parTransId="{635FF51A-9BCC-4F74-994D-6F0E52E1766A}" sibTransId="{6C991862-2535-4482-86D7-EF637661700B}"/>
    <dgm:cxn modelId="{0664001D-0FD0-48DF-96E6-D65DEE275E68}" type="presOf" srcId="{54A86F01-8260-45C0-8876-06C942C9DEED}" destId="{90958D3C-4DAA-4686-855C-BD62D0DF94F9}" srcOrd="0" destOrd="0" presId="urn:microsoft.com/office/officeart/2005/8/layout/hChevron3"/>
    <dgm:cxn modelId="{83417F1F-20FD-4A89-87F2-0D59B604881F}" srcId="{54A86F01-8260-45C0-8876-06C942C9DEED}" destId="{A056DCBA-6587-4229-B5AA-4D21F067112A}" srcOrd="1" destOrd="0" parTransId="{DDC71B27-C57C-4B2B-AEB5-28078AC2FCCA}" sibTransId="{D0DBAEB6-2EA6-47FD-95D7-C920DAA1F7C9}"/>
    <dgm:cxn modelId="{300AB527-A797-494D-B305-96DFFD3FEA1C}" srcId="{54A86F01-8260-45C0-8876-06C942C9DEED}" destId="{436D1343-814A-42DC-B027-EBDF57741A0C}" srcOrd="3" destOrd="0" parTransId="{DE06C93B-BB6E-49FA-8E67-C6495089BF3B}" sibTransId="{204F16B0-C1E7-4DDE-9326-8954726D0647}"/>
    <dgm:cxn modelId="{BA082C46-1124-4159-A20D-661BA5418ECC}" type="presOf" srcId="{7038ACDF-AC30-4B9D-AC32-D1F94F2E1749}" destId="{0037E5E3-1FF7-40D9-9238-F63C05E044A1}" srcOrd="0" destOrd="0" presId="urn:microsoft.com/office/officeart/2005/8/layout/hChevron3"/>
    <dgm:cxn modelId="{1A6AB046-ACEF-46BD-843D-13B1F3F51FDE}" type="presOf" srcId="{436D1343-814A-42DC-B027-EBDF57741A0C}" destId="{EC9AE5A4-04FE-4F8C-9599-64D1C48775B8}" srcOrd="0" destOrd="0" presId="urn:microsoft.com/office/officeart/2005/8/layout/hChevron3"/>
    <dgm:cxn modelId="{09A5876B-ABB3-4B7F-A3B8-D96774FED4EC}" type="presOf" srcId="{A056DCBA-6587-4229-B5AA-4D21F067112A}" destId="{9AA17F2E-1494-4FB2-B364-8BD454DC0F81}" srcOrd="0" destOrd="0" presId="urn:microsoft.com/office/officeart/2005/8/layout/hChevron3"/>
    <dgm:cxn modelId="{D4B004B8-9E09-4956-9765-7BD5A7B84797}" type="presOf" srcId="{BE724F83-E6FB-43BE-B40B-DCBE3EA68A9A}" destId="{6CC48E49-4B49-423F-9970-6FB1749000C0}" srcOrd="0" destOrd="0" presId="urn:microsoft.com/office/officeart/2005/8/layout/hChevron3"/>
    <dgm:cxn modelId="{85230EC1-2C5C-4E14-82DC-F2B9D4ACA5D3}" srcId="{54A86F01-8260-45C0-8876-06C942C9DEED}" destId="{0A912D13-B0E9-4D9F-891D-F324E897BE52}" srcOrd="0" destOrd="0" parTransId="{EE9D1547-F552-4F2C-9B61-56266551143E}" sibTransId="{CF9C80AD-CC11-4AF8-BEC9-BD7E2BCAF36C}"/>
    <dgm:cxn modelId="{A0299FE0-7039-4C69-A636-DBB8F8575E29}" srcId="{54A86F01-8260-45C0-8876-06C942C9DEED}" destId="{7038ACDF-AC30-4B9D-AC32-D1F94F2E1749}" srcOrd="2" destOrd="0" parTransId="{FC0FD091-115D-4E6F-97D8-DF62D82B9C3B}" sibTransId="{1EC463ED-24AA-4433-AF93-CA224A750B4C}"/>
    <dgm:cxn modelId="{41B98CEB-C3EF-4054-98B4-D30C28CC83C2}" type="presOf" srcId="{0A912D13-B0E9-4D9F-891D-F324E897BE52}" destId="{8122E918-8EE2-49E7-A255-EAA14E682EDE}" srcOrd="0" destOrd="0" presId="urn:microsoft.com/office/officeart/2005/8/layout/hChevron3"/>
    <dgm:cxn modelId="{7A96D1E3-AEF7-4123-B863-5B7570E394EF}" type="presParOf" srcId="{90958D3C-4DAA-4686-855C-BD62D0DF94F9}" destId="{8122E918-8EE2-49E7-A255-EAA14E682EDE}" srcOrd="0" destOrd="0" presId="urn:microsoft.com/office/officeart/2005/8/layout/hChevron3"/>
    <dgm:cxn modelId="{9098141E-A927-452D-A3EA-76763DC72B54}" type="presParOf" srcId="{90958D3C-4DAA-4686-855C-BD62D0DF94F9}" destId="{FBE9C5AB-D52B-4324-961D-47B8CD9AD5CA}" srcOrd="1" destOrd="0" presId="urn:microsoft.com/office/officeart/2005/8/layout/hChevron3"/>
    <dgm:cxn modelId="{359BBCD3-7789-4D8C-957A-CA7E2706A864}" type="presParOf" srcId="{90958D3C-4DAA-4686-855C-BD62D0DF94F9}" destId="{9AA17F2E-1494-4FB2-B364-8BD454DC0F81}" srcOrd="2" destOrd="0" presId="urn:microsoft.com/office/officeart/2005/8/layout/hChevron3"/>
    <dgm:cxn modelId="{BE54A84C-A79D-4414-8E6E-2531B43ACFEA}" type="presParOf" srcId="{90958D3C-4DAA-4686-855C-BD62D0DF94F9}" destId="{6D2563A7-64B1-4A3D-8042-08BC80018C5B}" srcOrd="3" destOrd="0" presId="urn:microsoft.com/office/officeart/2005/8/layout/hChevron3"/>
    <dgm:cxn modelId="{1EACE83D-F19E-4C3B-9AE8-B09185D1C4BA}" type="presParOf" srcId="{90958D3C-4DAA-4686-855C-BD62D0DF94F9}" destId="{0037E5E3-1FF7-40D9-9238-F63C05E044A1}" srcOrd="4" destOrd="0" presId="urn:microsoft.com/office/officeart/2005/8/layout/hChevron3"/>
    <dgm:cxn modelId="{F8FA642C-063C-468B-B9FD-6FAFA83C97BC}" type="presParOf" srcId="{90958D3C-4DAA-4686-855C-BD62D0DF94F9}" destId="{77186A8E-2529-4F8A-9F1C-808DCCFADACB}" srcOrd="5" destOrd="0" presId="urn:microsoft.com/office/officeart/2005/8/layout/hChevron3"/>
    <dgm:cxn modelId="{B8B17861-1AA6-4D04-8979-AC8425F41C68}" type="presParOf" srcId="{90958D3C-4DAA-4686-855C-BD62D0DF94F9}" destId="{EC9AE5A4-04FE-4F8C-9599-64D1C48775B8}" srcOrd="6" destOrd="0" presId="urn:microsoft.com/office/officeart/2005/8/layout/hChevron3"/>
    <dgm:cxn modelId="{EF30692E-267C-4803-9A40-F3A6C7DFF1AD}" type="presParOf" srcId="{90958D3C-4DAA-4686-855C-BD62D0DF94F9}" destId="{882CD3F8-609A-46CD-A1E2-B96BFA1A6E2E}" srcOrd="7" destOrd="0" presId="urn:microsoft.com/office/officeart/2005/8/layout/hChevron3"/>
    <dgm:cxn modelId="{FCB6F463-788E-428D-BB3F-B5EE2BD30E2B}" type="presParOf" srcId="{90958D3C-4DAA-4686-855C-BD62D0DF94F9}" destId="{6CC48E49-4B49-423F-9970-6FB1749000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A86F01-8260-45C0-8876-06C942C9DEED}" type="doc">
      <dgm:prSet loTypeId="urn:microsoft.com/office/officeart/2005/8/layout/hChevron3" loCatId="process" qsTypeId="urn:microsoft.com/office/officeart/2005/8/quickstyle/simple2" qsCatId="simple" csTypeId="urn:microsoft.com/office/officeart/2005/8/colors/accent3_3" csCatId="accent3" phldr="1"/>
      <dgm:spPr/>
    </dgm:pt>
    <dgm:pt modelId="{0A912D13-B0E9-4D9F-891D-F324E897BE52}">
      <dgm:prSet phldrT="[Text]" custT="1"/>
      <dgm:spPr/>
      <dgm:t>
        <a:bodyPr/>
        <a:lstStyle/>
        <a:p>
          <a:pPr algn="l"/>
          <a:r>
            <a:rPr lang="de-CH" sz="1800" b="1" dirty="0"/>
            <a:t>                Motivation</a:t>
          </a:r>
          <a:endParaRPr lang="en-US" sz="1800" b="1" dirty="0"/>
        </a:p>
      </dgm:t>
    </dgm:pt>
    <dgm:pt modelId="{EE9D1547-F552-4F2C-9B61-56266551143E}" type="par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CF9C80AD-CC11-4AF8-BEC9-BD7E2BCAF36C}" type="sib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A056DCBA-6587-4229-B5AA-4D21F067112A}">
      <dgm:prSet phldrT="[Text]" custT="1"/>
      <dgm:spPr>
        <a:solidFill>
          <a:schemeClr val="tx2"/>
        </a:solidFill>
      </dgm:spPr>
      <dgm:t>
        <a:bodyPr/>
        <a:lstStyle/>
        <a:p>
          <a:pPr algn="l"/>
          <a:r>
            <a:rPr lang="de-CH" sz="1800" b="1" dirty="0"/>
            <a:t>         </a:t>
          </a:r>
          <a:r>
            <a:rPr lang="de-CH" sz="1800" b="1" dirty="0" err="1"/>
            <a:t>Hypotheses</a:t>
          </a:r>
          <a:endParaRPr lang="en-US" sz="1800" b="1" dirty="0"/>
        </a:p>
      </dgm:t>
    </dgm:pt>
    <dgm:pt modelId="{DDC71B27-C57C-4B2B-AEB5-28078AC2FCCA}" type="par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D0DBAEB6-2EA6-47FD-95D7-C920DAA1F7C9}" type="sib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7038ACDF-AC30-4B9D-AC32-D1F94F2E1749}">
      <dgm:prSet phldrT="[Text]" custT="1"/>
      <dgm:spPr/>
      <dgm:t>
        <a:bodyPr/>
        <a:lstStyle/>
        <a:p>
          <a:pPr algn="l"/>
          <a:r>
            <a:rPr lang="de-CH" sz="1800" b="1" dirty="0"/>
            <a:t>               Data</a:t>
          </a:r>
          <a:endParaRPr lang="en-US" sz="1800" b="1" dirty="0"/>
        </a:p>
      </dgm:t>
    </dgm:pt>
    <dgm:pt modelId="{FC0FD091-115D-4E6F-97D8-DF62D82B9C3B}" type="par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1EC463ED-24AA-4433-AF93-CA224A750B4C}" type="sib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436D1343-814A-42DC-B027-EBDF57741A0C}">
      <dgm:prSet phldrT="[Text]" custT="1"/>
      <dgm:spPr/>
      <dgm:t>
        <a:bodyPr/>
        <a:lstStyle/>
        <a:p>
          <a:pPr algn="l"/>
          <a:r>
            <a:rPr lang="de-CH" sz="1800" b="1" dirty="0"/>
            <a:t>              </a:t>
          </a:r>
          <a:r>
            <a:rPr lang="de-CH" sz="1800" b="1" dirty="0" err="1"/>
            <a:t>Results</a:t>
          </a:r>
          <a:endParaRPr lang="en-US" sz="1800" b="1" dirty="0"/>
        </a:p>
      </dgm:t>
    </dgm:pt>
    <dgm:pt modelId="{DE06C93B-BB6E-49FA-8E67-C6495089BF3B}" type="par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204F16B0-C1E7-4DDE-9326-8954726D0647}" type="sib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BE724F83-E6FB-43BE-B40B-DCBE3EA68A9A}">
      <dgm:prSet phldrT="[Text]" custT="1"/>
      <dgm:spPr/>
      <dgm:t>
        <a:bodyPr/>
        <a:lstStyle/>
        <a:p>
          <a:pPr algn="l"/>
          <a:r>
            <a:rPr lang="de-CH" sz="1800" b="1" dirty="0"/>
            <a:t>             </a:t>
          </a:r>
          <a:r>
            <a:rPr lang="de-CH" sz="1800" b="1" dirty="0" err="1"/>
            <a:t>Conclusion</a:t>
          </a:r>
          <a:endParaRPr lang="en-US" sz="1800" b="1" dirty="0"/>
        </a:p>
      </dgm:t>
    </dgm:pt>
    <dgm:pt modelId="{635FF51A-9BCC-4F74-994D-6F0E52E1766A}" type="par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6C991862-2535-4482-86D7-EF637661700B}" type="sib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90958D3C-4DAA-4686-855C-BD62D0DF94F9}" type="pres">
      <dgm:prSet presAssocID="{54A86F01-8260-45C0-8876-06C942C9DEED}" presName="Name0" presStyleCnt="0">
        <dgm:presLayoutVars>
          <dgm:dir/>
          <dgm:resizeHandles val="exact"/>
        </dgm:presLayoutVars>
      </dgm:prSet>
      <dgm:spPr/>
    </dgm:pt>
    <dgm:pt modelId="{8122E918-8EE2-49E7-A255-EAA14E682EDE}" type="pres">
      <dgm:prSet presAssocID="{0A912D13-B0E9-4D9F-891D-F324E897BE52}" presName="parTxOnly" presStyleLbl="node1" presStyleIdx="0" presStyleCnt="5">
        <dgm:presLayoutVars>
          <dgm:bulletEnabled val="1"/>
        </dgm:presLayoutVars>
      </dgm:prSet>
      <dgm:spPr/>
    </dgm:pt>
    <dgm:pt modelId="{FBE9C5AB-D52B-4324-961D-47B8CD9AD5CA}" type="pres">
      <dgm:prSet presAssocID="{CF9C80AD-CC11-4AF8-BEC9-BD7E2BCAF36C}" presName="parSpace" presStyleCnt="0"/>
      <dgm:spPr/>
    </dgm:pt>
    <dgm:pt modelId="{9AA17F2E-1494-4FB2-B364-8BD454DC0F81}" type="pres">
      <dgm:prSet presAssocID="{A056DCBA-6587-4229-B5AA-4D21F067112A}" presName="parTxOnly" presStyleLbl="node1" presStyleIdx="1" presStyleCnt="5">
        <dgm:presLayoutVars>
          <dgm:bulletEnabled val="1"/>
        </dgm:presLayoutVars>
      </dgm:prSet>
      <dgm:spPr/>
    </dgm:pt>
    <dgm:pt modelId="{6D2563A7-64B1-4A3D-8042-08BC80018C5B}" type="pres">
      <dgm:prSet presAssocID="{D0DBAEB6-2EA6-47FD-95D7-C920DAA1F7C9}" presName="parSpace" presStyleCnt="0"/>
      <dgm:spPr/>
    </dgm:pt>
    <dgm:pt modelId="{0037E5E3-1FF7-40D9-9238-F63C05E044A1}" type="pres">
      <dgm:prSet presAssocID="{7038ACDF-AC30-4B9D-AC32-D1F94F2E1749}" presName="parTxOnly" presStyleLbl="node1" presStyleIdx="2" presStyleCnt="5">
        <dgm:presLayoutVars>
          <dgm:bulletEnabled val="1"/>
        </dgm:presLayoutVars>
      </dgm:prSet>
      <dgm:spPr/>
    </dgm:pt>
    <dgm:pt modelId="{77186A8E-2529-4F8A-9F1C-808DCCFADACB}" type="pres">
      <dgm:prSet presAssocID="{1EC463ED-24AA-4433-AF93-CA224A750B4C}" presName="parSpace" presStyleCnt="0"/>
      <dgm:spPr/>
    </dgm:pt>
    <dgm:pt modelId="{EC9AE5A4-04FE-4F8C-9599-64D1C48775B8}" type="pres">
      <dgm:prSet presAssocID="{436D1343-814A-42DC-B027-EBDF57741A0C}" presName="parTxOnly" presStyleLbl="node1" presStyleIdx="3" presStyleCnt="5">
        <dgm:presLayoutVars>
          <dgm:bulletEnabled val="1"/>
        </dgm:presLayoutVars>
      </dgm:prSet>
      <dgm:spPr/>
    </dgm:pt>
    <dgm:pt modelId="{882CD3F8-609A-46CD-A1E2-B96BFA1A6E2E}" type="pres">
      <dgm:prSet presAssocID="{204F16B0-C1E7-4DDE-9326-8954726D0647}" presName="parSpace" presStyleCnt="0"/>
      <dgm:spPr/>
    </dgm:pt>
    <dgm:pt modelId="{6CC48E49-4B49-423F-9970-6FB1749000C0}" type="pres">
      <dgm:prSet presAssocID="{BE724F83-E6FB-43BE-B40B-DCBE3EA68A9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8548505-779D-4C7D-BF73-70883CF4F72D}" srcId="{54A86F01-8260-45C0-8876-06C942C9DEED}" destId="{BE724F83-E6FB-43BE-B40B-DCBE3EA68A9A}" srcOrd="4" destOrd="0" parTransId="{635FF51A-9BCC-4F74-994D-6F0E52E1766A}" sibTransId="{6C991862-2535-4482-86D7-EF637661700B}"/>
    <dgm:cxn modelId="{0664001D-0FD0-48DF-96E6-D65DEE275E68}" type="presOf" srcId="{54A86F01-8260-45C0-8876-06C942C9DEED}" destId="{90958D3C-4DAA-4686-855C-BD62D0DF94F9}" srcOrd="0" destOrd="0" presId="urn:microsoft.com/office/officeart/2005/8/layout/hChevron3"/>
    <dgm:cxn modelId="{83417F1F-20FD-4A89-87F2-0D59B604881F}" srcId="{54A86F01-8260-45C0-8876-06C942C9DEED}" destId="{A056DCBA-6587-4229-B5AA-4D21F067112A}" srcOrd="1" destOrd="0" parTransId="{DDC71B27-C57C-4B2B-AEB5-28078AC2FCCA}" sibTransId="{D0DBAEB6-2EA6-47FD-95D7-C920DAA1F7C9}"/>
    <dgm:cxn modelId="{300AB527-A797-494D-B305-96DFFD3FEA1C}" srcId="{54A86F01-8260-45C0-8876-06C942C9DEED}" destId="{436D1343-814A-42DC-B027-EBDF57741A0C}" srcOrd="3" destOrd="0" parTransId="{DE06C93B-BB6E-49FA-8E67-C6495089BF3B}" sibTransId="{204F16B0-C1E7-4DDE-9326-8954726D0647}"/>
    <dgm:cxn modelId="{BA082C46-1124-4159-A20D-661BA5418ECC}" type="presOf" srcId="{7038ACDF-AC30-4B9D-AC32-D1F94F2E1749}" destId="{0037E5E3-1FF7-40D9-9238-F63C05E044A1}" srcOrd="0" destOrd="0" presId="urn:microsoft.com/office/officeart/2005/8/layout/hChevron3"/>
    <dgm:cxn modelId="{1A6AB046-ACEF-46BD-843D-13B1F3F51FDE}" type="presOf" srcId="{436D1343-814A-42DC-B027-EBDF57741A0C}" destId="{EC9AE5A4-04FE-4F8C-9599-64D1C48775B8}" srcOrd="0" destOrd="0" presId="urn:microsoft.com/office/officeart/2005/8/layout/hChevron3"/>
    <dgm:cxn modelId="{09A5876B-ABB3-4B7F-A3B8-D96774FED4EC}" type="presOf" srcId="{A056DCBA-6587-4229-B5AA-4D21F067112A}" destId="{9AA17F2E-1494-4FB2-B364-8BD454DC0F81}" srcOrd="0" destOrd="0" presId="urn:microsoft.com/office/officeart/2005/8/layout/hChevron3"/>
    <dgm:cxn modelId="{D4B004B8-9E09-4956-9765-7BD5A7B84797}" type="presOf" srcId="{BE724F83-E6FB-43BE-B40B-DCBE3EA68A9A}" destId="{6CC48E49-4B49-423F-9970-6FB1749000C0}" srcOrd="0" destOrd="0" presId="urn:microsoft.com/office/officeart/2005/8/layout/hChevron3"/>
    <dgm:cxn modelId="{85230EC1-2C5C-4E14-82DC-F2B9D4ACA5D3}" srcId="{54A86F01-8260-45C0-8876-06C942C9DEED}" destId="{0A912D13-B0E9-4D9F-891D-F324E897BE52}" srcOrd="0" destOrd="0" parTransId="{EE9D1547-F552-4F2C-9B61-56266551143E}" sibTransId="{CF9C80AD-CC11-4AF8-BEC9-BD7E2BCAF36C}"/>
    <dgm:cxn modelId="{A0299FE0-7039-4C69-A636-DBB8F8575E29}" srcId="{54A86F01-8260-45C0-8876-06C942C9DEED}" destId="{7038ACDF-AC30-4B9D-AC32-D1F94F2E1749}" srcOrd="2" destOrd="0" parTransId="{FC0FD091-115D-4E6F-97D8-DF62D82B9C3B}" sibTransId="{1EC463ED-24AA-4433-AF93-CA224A750B4C}"/>
    <dgm:cxn modelId="{41B98CEB-C3EF-4054-98B4-D30C28CC83C2}" type="presOf" srcId="{0A912D13-B0E9-4D9F-891D-F324E897BE52}" destId="{8122E918-8EE2-49E7-A255-EAA14E682EDE}" srcOrd="0" destOrd="0" presId="urn:microsoft.com/office/officeart/2005/8/layout/hChevron3"/>
    <dgm:cxn modelId="{7A96D1E3-AEF7-4123-B863-5B7570E394EF}" type="presParOf" srcId="{90958D3C-4DAA-4686-855C-BD62D0DF94F9}" destId="{8122E918-8EE2-49E7-A255-EAA14E682EDE}" srcOrd="0" destOrd="0" presId="urn:microsoft.com/office/officeart/2005/8/layout/hChevron3"/>
    <dgm:cxn modelId="{9098141E-A927-452D-A3EA-76763DC72B54}" type="presParOf" srcId="{90958D3C-4DAA-4686-855C-BD62D0DF94F9}" destId="{FBE9C5AB-D52B-4324-961D-47B8CD9AD5CA}" srcOrd="1" destOrd="0" presId="urn:microsoft.com/office/officeart/2005/8/layout/hChevron3"/>
    <dgm:cxn modelId="{359BBCD3-7789-4D8C-957A-CA7E2706A864}" type="presParOf" srcId="{90958D3C-4DAA-4686-855C-BD62D0DF94F9}" destId="{9AA17F2E-1494-4FB2-B364-8BD454DC0F81}" srcOrd="2" destOrd="0" presId="urn:microsoft.com/office/officeart/2005/8/layout/hChevron3"/>
    <dgm:cxn modelId="{BE54A84C-A79D-4414-8E6E-2531B43ACFEA}" type="presParOf" srcId="{90958D3C-4DAA-4686-855C-BD62D0DF94F9}" destId="{6D2563A7-64B1-4A3D-8042-08BC80018C5B}" srcOrd="3" destOrd="0" presId="urn:microsoft.com/office/officeart/2005/8/layout/hChevron3"/>
    <dgm:cxn modelId="{1EACE83D-F19E-4C3B-9AE8-B09185D1C4BA}" type="presParOf" srcId="{90958D3C-4DAA-4686-855C-BD62D0DF94F9}" destId="{0037E5E3-1FF7-40D9-9238-F63C05E044A1}" srcOrd="4" destOrd="0" presId="urn:microsoft.com/office/officeart/2005/8/layout/hChevron3"/>
    <dgm:cxn modelId="{F8FA642C-063C-468B-B9FD-6FAFA83C97BC}" type="presParOf" srcId="{90958D3C-4DAA-4686-855C-BD62D0DF94F9}" destId="{77186A8E-2529-4F8A-9F1C-808DCCFADACB}" srcOrd="5" destOrd="0" presId="urn:microsoft.com/office/officeart/2005/8/layout/hChevron3"/>
    <dgm:cxn modelId="{B8B17861-1AA6-4D04-8979-AC8425F41C68}" type="presParOf" srcId="{90958D3C-4DAA-4686-855C-BD62D0DF94F9}" destId="{EC9AE5A4-04FE-4F8C-9599-64D1C48775B8}" srcOrd="6" destOrd="0" presId="urn:microsoft.com/office/officeart/2005/8/layout/hChevron3"/>
    <dgm:cxn modelId="{EF30692E-267C-4803-9A40-F3A6C7DFF1AD}" type="presParOf" srcId="{90958D3C-4DAA-4686-855C-BD62D0DF94F9}" destId="{882CD3F8-609A-46CD-A1E2-B96BFA1A6E2E}" srcOrd="7" destOrd="0" presId="urn:microsoft.com/office/officeart/2005/8/layout/hChevron3"/>
    <dgm:cxn modelId="{FCB6F463-788E-428D-BB3F-B5EE2BD30E2B}" type="presParOf" srcId="{90958D3C-4DAA-4686-855C-BD62D0DF94F9}" destId="{6CC48E49-4B49-423F-9970-6FB1749000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A86F01-8260-45C0-8876-06C942C9DEED}" type="doc">
      <dgm:prSet loTypeId="urn:microsoft.com/office/officeart/2005/8/layout/hChevron3" loCatId="process" qsTypeId="urn:microsoft.com/office/officeart/2005/8/quickstyle/simple2" qsCatId="simple" csTypeId="urn:microsoft.com/office/officeart/2005/8/colors/accent3_3" csCatId="accent3" phldr="1"/>
      <dgm:spPr/>
    </dgm:pt>
    <dgm:pt modelId="{0A912D13-B0E9-4D9F-891D-F324E897BE52}">
      <dgm:prSet phldrT="[Text]" custT="1"/>
      <dgm:spPr/>
      <dgm:t>
        <a:bodyPr/>
        <a:lstStyle/>
        <a:p>
          <a:pPr algn="l"/>
          <a:r>
            <a:rPr lang="de-CH" sz="1800" b="1" dirty="0"/>
            <a:t>                Motivation</a:t>
          </a:r>
          <a:endParaRPr lang="en-US" sz="1800" b="1" dirty="0"/>
        </a:p>
      </dgm:t>
    </dgm:pt>
    <dgm:pt modelId="{EE9D1547-F552-4F2C-9B61-56266551143E}" type="par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CF9C80AD-CC11-4AF8-BEC9-BD7E2BCAF36C}" type="sib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A056DCBA-6587-4229-B5AA-4D21F067112A}">
      <dgm:prSet phldrT="[Text]" custT="1"/>
      <dgm:spPr/>
      <dgm:t>
        <a:bodyPr/>
        <a:lstStyle/>
        <a:p>
          <a:pPr algn="l"/>
          <a:r>
            <a:rPr lang="de-CH" sz="1800" b="1" dirty="0"/>
            <a:t>         </a:t>
          </a:r>
          <a:r>
            <a:rPr lang="de-CH" sz="1800" b="1" dirty="0" err="1"/>
            <a:t>Hypotheses</a:t>
          </a:r>
          <a:endParaRPr lang="en-US" sz="1800" b="1" dirty="0"/>
        </a:p>
      </dgm:t>
    </dgm:pt>
    <dgm:pt modelId="{DDC71B27-C57C-4B2B-AEB5-28078AC2FCCA}" type="par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D0DBAEB6-2EA6-47FD-95D7-C920DAA1F7C9}" type="sib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7038ACDF-AC30-4B9D-AC32-D1F94F2E1749}">
      <dgm:prSet phldrT="[Text]" custT="1"/>
      <dgm:spPr/>
      <dgm:t>
        <a:bodyPr/>
        <a:lstStyle/>
        <a:p>
          <a:pPr algn="l"/>
          <a:r>
            <a:rPr lang="de-CH" sz="1800" b="1" dirty="0"/>
            <a:t>               Data</a:t>
          </a:r>
          <a:endParaRPr lang="en-US" sz="1800" b="1" dirty="0"/>
        </a:p>
      </dgm:t>
    </dgm:pt>
    <dgm:pt modelId="{FC0FD091-115D-4E6F-97D8-DF62D82B9C3B}" type="par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1EC463ED-24AA-4433-AF93-CA224A750B4C}" type="sib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436D1343-814A-42DC-B027-EBDF57741A0C}">
      <dgm:prSet phldrT="[Text]" custT="1"/>
      <dgm:spPr/>
      <dgm:t>
        <a:bodyPr/>
        <a:lstStyle/>
        <a:p>
          <a:pPr algn="l"/>
          <a:r>
            <a:rPr lang="de-CH" sz="1800" b="1" dirty="0"/>
            <a:t>              </a:t>
          </a:r>
          <a:r>
            <a:rPr lang="de-CH" sz="1800" b="1" dirty="0" err="1"/>
            <a:t>Results</a:t>
          </a:r>
          <a:endParaRPr lang="en-US" sz="1800" b="1" dirty="0"/>
        </a:p>
      </dgm:t>
    </dgm:pt>
    <dgm:pt modelId="{DE06C93B-BB6E-49FA-8E67-C6495089BF3B}" type="par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204F16B0-C1E7-4DDE-9326-8954726D0647}" type="sib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BE724F83-E6FB-43BE-B40B-DCBE3EA68A9A}">
      <dgm:prSet phldrT="[Text]" custT="1"/>
      <dgm:spPr/>
      <dgm:t>
        <a:bodyPr/>
        <a:lstStyle/>
        <a:p>
          <a:pPr algn="l"/>
          <a:r>
            <a:rPr lang="de-CH" sz="1800" b="1" dirty="0"/>
            <a:t>             </a:t>
          </a:r>
          <a:r>
            <a:rPr lang="de-CH" sz="1800" b="1" dirty="0" err="1"/>
            <a:t>Conclusion</a:t>
          </a:r>
          <a:endParaRPr lang="en-US" sz="1800" b="1" dirty="0"/>
        </a:p>
      </dgm:t>
    </dgm:pt>
    <dgm:pt modelId="{635FF51A-9BCC-4F74-994D-6F0E52E1766A}" type="par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6C991862-2535-4482-86D7-EF637661700B}" type="sib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90958D3C-4DAA-4686-855C-BD62D0DF94F9}" type="pres">
      <dgm:prSet presAssocID="{54A86F01-8260-45C0-8876-06C942C9DEED}" presName="Name0" presStyleCnt="0">
        <dgm:presLayoutVars>
          <dgm:dir/>
          <dgm:resizeHandles val="exact"/>
        </dgm:presLayoutVars>
      </dgm:prSet>
      <dgm:spPr/>
    </dgm:pt>
    <dgm:pt modelId="{8122E918-8EE2-49E7-A255-EAA14E682EDE}" type="pres">
      <dgm:prSet presAssocID="{0A912D13-B0E9-4D9F-891D-F324E897BE52}" presName="parTxOnly" presStyleLbl="node1" presStyleIdx="0" presStyleCnt="5">
        <dgm:presLayoutVars>
          <dgm:bulletEnabled val="1"/>
        </dgm:presLayoutVars>
      </dgm:prSet>
      <dgm:spPr/>
    </dgm:pt>
    <dgm:pt modelId="{FBE9C5AB-D52B-4324-961D-47B8CD9AD5CA}" type="pres">
      <dgm:prSet presAssocID="{CF9C80AD-CC11-4AF8-BEC9-BD7E2BCAF36C}" presName="parSpace" presStyleCnt="0"/>
      <dgm:spPr/>
    </dgm:pt>
    <dgm:pt modelId="{9AA17F2E-1494-4FB2-B364-8BD454DC0F81}" type="pres">
      <dgm:prSet presAssocID="{A056DCBA-6587-4229-B5AA-4D21F067112A}" presName="parTxOnly" presStyleLbl="node1" presStyleIdx="1" presStyleCnt="5">
        <dgm:presLayoutVars>
          <dgm:bulletEnabled val="1"/>
        </dgm:presLayoutVars>
      </dgm:prSet>
      <dgm:spPr/>
    </dgm:pt>
    <dgm:pt modelId="{6D2563A7-64B1-4A3D-8042-08BC80018C5B}" type="pres">
      <dgm:prSet presAssocID="{D0DBAEB6-2EA6-47FD-95D7-C920DAA1F7C9}" presName="parSpace" presStyleCnt="0"/>
      <dgm:spPr/>
    </dgm:pt>
    <dgm:pt modelId="{0037E5E3-1FF7-40D9-9238-F63C05E044A1}" type="pres">
      <dgm:prSet presAssocID="{7038ACDF-AC30-4B9D-AC32-D1F94F2E1749}" presName="parTxOnly" presStyleLbl="node1" presStyleIdx="2" presStyleCnt="5">
        <dgm:presLayoutVars>
          <dgm:bulletEnabled val="1"/>
        </dgm:presLayoutVars>
      </dgm:prSet>
      <dgm:spPr/>
    </dgm:pt>
    <dgm:pt modelId="{77186A8E-2529-4F8A-9F1C-808DCCFADACB}" type="pres">
      <dgm:prSet presAssocID="{1EC463ED-24AA-4433-AF93-CA224A750B4C}" presName="parSpace" presStyleCnt="0"/>
      <dgm:spPr/>
    </dgm:pt>
    <dgm:pt modelId="{EC9AE5A4-04FE-4F8C-9599-64D1C48775B8}" type="pres">
      <dgm:prSet presAssocID="{436D1343-814A-42DC-B027-EBDF57741A0C}" presName="parTxOnly" presStyleLbl="node1" presStyleIdx="3" presStyleCnt="5">
        <dgm:presLayoutVars>
          <dgm:bulletEnabled val="1"/>
        </dgm:presLayoutVars>
      </dgm:prSet>
      <dgm:spPr/>
    </dgm:pt>
    <dgm:pt modelId="{882CD3F8-609A-46CD-A1E2-B96BFA1A6E2E}" type="pres">
      <dgm:prSet presAssocID="{204F16B0-C1E7-4DDE-9326-8954726D0647}" presName="parSpace" presStyleCnt="0"/>
      <dgm:spPr/>
    </dgm:pt>
    <dgm:pt modelId="{6CC48E49-4B49-423F-9970-6FB1749000C0}" type="pres">
      <dgm:prSet presAssocID="{BE724F83-E6FB-43BE-B40B-DCBE3EA68A9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8548505-779D-4C7D-BF73-70883CF4F72D}" srcId="{54A86F01-8260-45C0-8876-06C942C9DEED}" destId="{BE724F83-E6FB-43BE-B40B-DCBE3EA68A9A}" srcOrd="4" destOrd="0" parTransId="{635FF51A-9BCC-4F74-994D-6F0E52E1766A}" sibTransId="{6C991862-2535-4482-86D7-EF637661700B}"/>
    <dgm:cxn modelId="{0664001D-0FD0-48DF-96E6-D65DEE275E68}" type="presOf" srcId="{54A86F01-8260-45C0-8876-06C942C9DEED}" destId="{90958D3C-4DAA-4686-855C-BD62D0DF94F9}" srcOrd="0" destOrd="0" presId="urn:microsoft.com/office/officeart/2005/8/layout/hChevron3"/>
    <dgm:cxn modelId="{83417F1F-20FD-4A89-87F2-0D59B604881F}" srcId="{54A86F01-8260-45C0-8876-06C942C9DEED}" destId="{A056DCBA-6587-4229-B5AA-4D21F067112A}" srcOrd="1" destOrd="0" parTransId="{DDC71B27-C57C-4B2B-AEB5-28078AC2FCCA}" sibTransId="{D0DBAEB6-2EA6-47FD-95D7-C920DAA1F7C9}"/>
    <dgm:cxn modelId="{300AB527-A797-494D-B305-96DFFD3FEA1C}" srcId="{54A86F01-8260-45C0-8876-06C942C9DEED}" destId="{436D1343-814A-42DC-B027-EBDF57741A0C}" srcOrd="3" destOrd="0" parTransId="{DE06C93B-BB6E-49FA-8E67-C6495089BF3B}" sibTransId="{204F16B0-C1E7-4DDE-9326-8954726D0647}"/>
    <dgm:cxn modelId="{BA082C46-1124-4159-A20D-661BA5418ECC}" type="presOf" srcId="{7038ACDF-AC30-4B9D-AC32-D1F94F2E1749}" destId="{0037E5E3-1FF7-40D9-9238-F63C05E044A1}" srcOrd="0" destOrd="0" presId="urn:microsoft.com/office/officeart/2005/8/layout/hChevron3"/>
    <dgm:cxn modelId="{1A6AB046-ACEF-46BD-843D-13B1F3F51FDE}" type="presOf" srcId="{436D1343-814A-42DC-B027-EBDF57741A0C}" destId="{EC9AE5A4-04FE-4F8C-9599-64D1C48775B8}" srcOrd="0" destOrd="0" presId="urn:microsoft.com/office/officeart/2005/8/layout/hChevron3"/>
    <dgm:cxn modelId="{09A5876B-ABB3-4B7F-A3B8-D96774FED4EC}" type="presOf" srcId="{A056DCBA-6587-4229-B5AA-4D21F067112A}" destId="{9AA17F2E-1494-4FB2-B364-8BD454DC0F81}" srcOrd="0" destOrd="0" presId="urn:microsoft.com/office/officeart/2005/8/layout/hChevron3"/>
    <dgm:cxn modelId="{D4B004B8-9E09-4956-9765-7BD5A7B84797}" type="presOf" srcId="{BE724F83-E6FB-43BE-B40B-DCBE3EA68A9A}" destId="{6CC48E49-4B49-423F-9970-6FB1749000C0}" srcOrd="0" destOrd="0" presId="urn:microsoft.com/office/officeart/2005/8/layout/hChevron3"/>
    <dgm:cxn modelId="{85230EC1-2C5C-4E14-82DC-F2B9D4ACA5D3}" srcId="{54A86F01-8260-45C0-8876-06C942C9DEED}" destId="{0A912D13-B0E9-4D9F-891D-F324E897BE52}" srcOrd="0" destOrd="0" parTransId="{EE9D1547-F552-4F2C-9B61-56266551143E}" sibTransId="{CF9C80AD-CC11-4AF8-BEC9-BD7E2BCAF36C}"/>
    <dgm:cxn modelId="{A0299FE0-7039-4C69-A636-DBB8F8575E29}" srcId="{54A86F01-8260-45C0-8876-06C942C9DEED}" destId="{7038ACDF-AC30-4B9D-AC32-D1F94F2E1749}" srcOrd="2" destOrd="0" parTransId="{FC0FD091-115D-4E6F-97D8-DF62D82B9C3B}" sibTransId="{1EC463ED-24AA-4433-AF93-CA224A750B4C}"/>
    <dgm:cxn modelId="{41B98CEB-C3EF-4054-98B4-D30C28CC83C2}" type="presOf" srcId="{0A912D13-B0E9-4D9F-891D-F324E897BE52}" destId="{8122E918-8EE2-49E7-A255-EAA14E682EDE}" srcOrd="0" destOrd="0" presId="urn:microsoft.com/office/officeart/2005/8/layout/hChevron3"/>
    <dgm:cxn modelId="{7A96D1E3-AEF7-4123-B863-5B7570E394EF}" type="presParOf" srcId="{90958D3C-4DAA-4686-855C-BD62D0DF94F9}" destId="{8122E918-8EE2-49E7-A255-EAA14E682EDE}" srcOrd="0" destOrd="0" presId="urn:microsoft.com/office/officeart/2005/8/layout/hChevron3"/>
    <dgm:cxn modelId="{9098141E-A927-452D-A3EA-76763DC72B54}" type="presParOf" srcId="{90958D3C-4DAA-4686-855C-BD62D0DF94F9}" destId="{FBE9C5AB-D52B-4324-961D-47B8CD9AD5CA}" srcOrd="1" destOrd="0" presId="urn:microsoft.com/office/officeart/2005/8/layout/hChevron3"/>
    <dgm:cxn modelId="{359BBCD3-7789-4D8C-957A-CA7E2706A864}" type="presParOf" srcId="{90958D3C-4DAA-4686-855C-BD62D0DF94F9}" destId="{9AA17F2E-1494-4FB2-B364-8BD454DC0F81}" srcOrd="2" destOrd="0" presId="urn:microsoft.com/office/officeart/2005/8/layout/hChevron3"/>
    <dgm:cxn modelId="{BE54A84C-A79D-4414-8E6E-2531B43ACFEA}" type="presParOf" srcId="{90958D3C-4DAA-4686-855C-BD62D0DF94F9}" destId="{6D2563A7-64B1-4A3D-8042-08BC80018C5B}" srcOrd="3" destOrd="0" presId="urn:microsoft.com/office/officeart/2005/8/layout/hChevron3"/>
    <dgm:cxn modelId="{1EACE83D-F19E-4C3B-9AE8-B09185D1C4BA}" type="presParOf" srcId="{90958D3C-4DAA-4686-855C-BD62D0DF94F9}" destId="{0037E5E3-1FF7-40D9-9238-F63C05E044A1}" srcOrd="4" destOrd="0" presId="urn:microsoft.com/office/officeart/2005/8/layout/hChevron3"/>
    <dgm:cxn modelId="{F8FA642C-063C-468B-B9FD-6FAFA83C97BC}" type="presParOf" srcId="{90958D3C-4DAA-4686-855C-BD62D0DF94F9}" destId="{77186A8E-2529-4F8A-9F1C-808DCCFADACB}" srcOrd="5" destOrd="0" presId="urn:microsoft.com/office/officeart/2005/8/layout/hChevron3"/>
    <dgm:cxn modelId="{B8B17861-1AA6-4D04-8979-AC8425F41C68}" type="presParOf" srcId="{90958D3C-4DAA-4686-855C-BD62D0DF94F9}" destId="{EC9AE5A4-04FE-4F8C-9599-64D1C48775B8}" srcOrd="6" destOrd="0" presId="urn:microsoft.com/office/officeart/2005/8/layout/hChevron3"/>
    <dgm:cxn modelId="{EF30692E-267C-4803-9A40-F3A6C7DFF1AD}" type="presParOf" srcId="{90958D3C-4DAA-4686-855C-BD62D0DF94F9}" destId="{882CD3F8-609A-46CD-A1E2-B96BFA1A6E2E}" srcOrd="7" destOrd="0" presId="urn:microsoft.com/office/officeart/2005/8/layout/hChevron3"/>
    <dgm:cxn modelId="{FCB6F463-788E-428D-BB3F-B5EE2BD30E2B}" type="presParOf" srcId="{90958D3C-4DAA-4686-855C-BD62D0DF94F9}" destId="{6CC48E49-4B49-423F-9970-6FB1749000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A86F01-8260-45C0-8876-06C942C9DEED}" type="doc">
      <dgm:prSet loTypeId="urn:microsoft.com/office/officeart/2005/8/layout/hChevron3" loCatId="process" qsTypeId="urn:microsoft.com/office/officeart/2005/8/quickstyle/simple2" qsCatId="simple" csTypeId="urn:microsoft.com/office/officeart/2005/8/colors/accent3_3" csCatId="accent3" phldr="1"/>
      <dgm:spPr/>
    </dgm:pt>
    <dgm:pt modelId="{0A912D13-B0E9-4D9F-891D-F324E897BE52}">
      <dgm:prSet phldrT="[Text]" custT="1"/>
      <dgm:spPr/>
      <dgm:t>
        <a:bodyPr/>
        <a:lstStyle/>
        <a:p>
          <a:pPr algn="l"/>
          <a:r>
            <a:rPr lang="de-CH" sz="1800" b="1" dirty="0"/>
            <a:t>                Motivation</a:t>
          </a:r>
          <a:endParaRPr lang="en-US" sz="1800" b="1" dirty="0"/>
        </a:p>
      </dgm:t>
    </dgm:pt>
    <dgm:pt modelId="{EE9D1547-F552-4F2C-9B61-56266551143E}" type="par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CF9C80AD-CC11-4AF8-BEC9-BD7E2BCAF36C}" type="sib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A056DCBA-6587-4229-B5AA-4D21F067112A}">
      <dgm:prSet phldrT="[Text]" custT="1"/>
      <dgm:spPr/>
      <dgm:t>
        <a:bodyPr/>
        <a:lstStyle/>
        <a:p>
          <a:pPr algn="l"/>
          <a:r>
            <a:rPr lang="de-CH" sz="1800" b="1" dirty="0"/>
            <a:t>         </a:t>
          </a:r>
          <a:r>
            <a:rPr lang="de-CH" sz="1800" b="1" dirty="0" err="1"/>
            <a:t>Hypotheses</a:t>
          </a:r>
          <a:endParaRPr lang="en-US" sz="1800" b="1" dirty="0"/>
        </a:p>
      </dgm:t>
    </dgm:pt>
    <dgm:pt modelId="{DDC71B27-C57C-4B2B-AEB5-28078AC2FCCA}" type="par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D0DBAEB6-2EA6-47FD-95D7-C920DAA1F7C9}" type="sib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7038ACDF-AC30-4B9D-AC32-D1F94F2E1749}">
      <dgm:prSet phldrT="[Text]" custT="1"/>
      <dgm:spPr>
        <a:solidFill>
          <a:schemeClr val="tx2"/>
        </a:solidFill>
      </dgm:spPr>
      <dgm:t>
        <a:bodyPr/>
        <a:lstStyle/>
        <a:p>
          <a:pPr algn="l"/>
          <a:r>
            <a:rPr lang="de-CH" sz="1800" b="1" dirty="0"/>
            <a:t>               Data</a:t>
          </a:r>
          <a:endParaRPr lang="en-US" sz="1800" b="1" dirty="0"/>
        </a:p>
      </dgm:t>
    </dgm:pt>
    <dgm:pt modelId="{FC0FD091-115D-4E6F-97D8-DF62D82B9C3B}" type="par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1EC463ED-24AA-4433-AF93-CA224A750B4C}" type="sib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436D1343-814A-42DC-B027-EBDF57741A0C}">
      <dgm:prSet phldrT="[Text]" custT="1"/>
      <dgm:spPr/>
      <dgm:t>
        <a:bodyPr/>
        <a:lstStyle/>
        <a:p>
          <a:pPr algn="l"/>
          <a:r>
            <a:rPr lang="de-CH" sz="1800" b="1" dirty="0"/>
            <a:t>              </a:t>
          </a:r>
          <a:r>
            <a:rPr lang="de-CH" sz="1800" b="1" dirty="0" err="1"/>
            <a:t>Results</a:t>
          </a:r>
          <a:endParaRPr lang="en-US" sz="1800" b="1" dirty="0"/>
        </a:p>
      </dgm:t>
    </dgm:pt>
    <dgm:pt modelId="{DE06C93B-BB6E-49FA-8E67-C6495089BF3B}" type="par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204F16B0-C1E7-4DDE-9326-8954726D0647}" type="sib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BE724F83-E6FB-43BE-B40B-DCBE3EA68A9A}">
      <dgm:prSet phldrT="[Text]" custT="1"/>
      <dgm:spPr/>
      <dgm:t>
        <a:bodyPr/>
        <a:lstStyle/>
        <a:p>
          <a:pPr algn="l"/>
          <a:r>
            <a:rPr lang="de-CH" sz="1800" b="1" dirty="0"/>
            <a:t>             </a:t>
          </a:r>
          <a:r>
            <a:rPr lang="de-CH" sz="1800" b="1" dirty="0" err="1"/>
            <a:t>Conclusion</a:t>
          </a:r>
          <a:endParaRPr lang="en-US" sz="1800" b="1" dirty="0"/>
        </a:p>
      </dgm:t>
    </dgm:pt>
    <dgm:pt modelId="{635FF51A-9BCC-4F74-994D-6F0E52E1766A}" type="par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6C991862-2535-4482-86D7-EF637661700B}" type="sib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90958D3C-4DAA-4686-855C-BD62D0DF94F9}" type="pres">
      <dgm:prSet presAssocID="{54A86F01-8260-45C0-8876-06C942C9DEED}" presName="Name0" presStyleCnt="0">
        <dgm:presLayoutVars>
          <dgm:dir/>
          <dgm:resizeHandles val="exact"/>
        </dgm:presLayoutVars>
      </dgm:prSet>
      <dgm:spPr/>
    </dgm:pt>
    <dgm:pt modelId="{8122E918-8EE2-49E7-A255-EAA14E682EDE}" type="pres">
      <dgm:prSet presAssocID="{0A912D13-B0E9-4D9F-891D-F324E897BE52}" presName="parTxOnly" presStyleLbl="node1" presStyleIdx="0" presStyleCnt="5">
        <dgm:presLayoutVars>
          <dgm:bulletEnabled val="1"/>
        </dgm:presLayoutVars>
      </dgm:prSet>
      <dgm:spPr/>
    </dgm:pt>
    <dgm:pt modelId="{FBE9C5AB-D52B-4324-961D-47B8CD9AD5CA}" type="pres">
      <dgm:prSet presAssocID="{CF9C80AD-CC11-4AF8-BEC9-BD7E2BCAF36C}" presName="parSpace" presStyleCnt="0"/>
      <dgm:spPr/>
    </dgm:pt>
    <dgm:pt modelId="{9AA17F2E-1494-4FB2-B364-8BD454DC0F81}" type="pres">
      <dgm:prSet presAssocID="{A056DCBA-6587-4229-B5AA-4D21F067112A}" presName="parTxOnly" presStyleLbl="node1" presStyleIdx="1" presStyleCnt="5">
        <dgm:presLayoutVars>
          <dgm:bulletEnabled val="1"/>
        </dgm:presLayoutVars>
      </dgm:prSet>
      <dgm:spPr/>
    </dgm:pt>
    <dgm:pt modelId="{6D2563A7-64B1-4A3D-8042-08BC80018C5B}" type="pres">
      <dgm:prSet presAssocID="{D0DBAEB6-2EA6-47FD-95D7-C920DAA1F7C9}" presName="parSpace" presStyleCnt="0"/>
      <dgm:spPr/>
    </dgm:pt>
    <dgm:pt modelId="{0037E5E3-1FF7-40D9-9238-F63C05E044A1}" type="pres">
      <dgm:prSet presAssocID="{7038ACDF-AC30-4B9D-AC32-D1F94F2E1749}" presName="parTxOnly" presStyleLbl="node1" presStyleIdx="2" presStyleCnt="5">
        <dgm:presLayoutVars>
          <dgm:bulletEnabled val="1"/>
        </dgm:presLayoutVars>
      </dgm:prSet>
      <dgm:spPr/>
    </dgm:pt>
    <dgm:pt modelId="{77186A8E-2529-4F8A-9F1C-808DCCFADACB}" type="pres">
      <dgm:prSet presAssocID="{1EC463ED-24AA-4433-AF93-CA224A750B4C}" presName="parSpace" presStyleCnt="0"/>
      <dgm:spPr/>
    </dgm:pt>
    <dgm:pt modelId="{EC9AE5A4-04FE-4F8C-9599-64D1C48775B8}" type="pres">
      <dgm:prSet presAssocID="{436D1343-814A-42DC-B027-EBDF57741A0C}" presName="parTxOnly" presStyleLbl="node1" presStyleIdx="3" presStyleCnt="5">
        <dgm:presLayoutVars>
          <dgm:bulletEnabled val="1"/>
        </dgm:presLayoutVars>
      </dgm:prSet>
      <dgm:spPr/>
    </dgm:pt>
    <dgm:pt modelId="{882CD3F8-609A-46CD-A1E2-B96BFA1A6E2E}" type="pres">
      <dgm:prSet presAssocID="{204F16B0-C1E7-4DDE-9326-8954726D0647}" presName="parSpace" presStyleCnt="0"/>
      <dgm:spPr/>
    </dgm:pt>
    <dgm:pt modelId="{6CC48E49-4B49-423F-9970-6FB1749000C0}" type="pres">
      <dgm:prSet presAssocID="{BE724F83-E6FB-43BE-B40B-DCBE3EA68A9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8548505-779D-4C7D-BF73-70883CF4F72D}" srcId="{54A86F01-8260-45C0-8876-06C942C9DEED}" destId="{BE724F83-E6FB-43BE-B40B-DCBE3EA68A9A}" srcOrd="4" destOrd="0" parTransId="{635FF51A-9BCC-4F74-994D-6F0E52E1766A}" sibTransId="{6C991862-2535-4482-86D7-EF637661700B}"/>
    <dgm:cxn modelId="{0664001D-0FD0-48DF-96E6-D65DEE275E68}" type="presOf" srcId="{54A86F01-8260-45C0-8876-06C942C9DEED}" destId="{90958D3C-4DAA-4686-855C-BD62D0DF94F9}" srcOrd="0" destOrd="0" presId="urn:microsoft.com/office/officeart/2005/8/layout/hChevron3"/>
    <dgm:cxn modelId="{83417F1F-20FD-4A89-87F2-0D59B604881F}" srcId="{54A86F01-8260-45C0-8876-06C942C9DEED}" destId="{A056DCBA-6587-4229-B5AA-4D21F067112A}" srcOrd="1" destOrd="0" parTransId="{DDC71B27-C57C-4B2B-AEB5-28078AC2FCCA}" sibTransId="{D0DBAEB6-2EA6-47FD-95D7-C920DAA1F7C9}"/>
    <dgm:cxn modelId="{300AB527-A797-494D-B305-96DFFD3FEA1C}" srcId="{54A86F01-8260-45C0-8876-06C942C9DEED}" destId="{436D1343-814A-42DC-B027-EBDF57741A0C}" srcOrd="3" destOrd="0" parTransId="{DE06C93B-BB6E-49FA-8E67-C6495089BF3B}" sibTransId="{204F16B0-C1E7-4DDE-9326-8954726D0647}"/>
    <dgm:cxn modelId="{BA082C46-1124-4159-A20D-661BA5418ECC}" type="presOf" srcId="{7038ACDF-AC30-4B9D-AC32-D1F94F2E1749}" destId="{0037E5E3-1FF7-40D9-9238-F63C05E044A1}" srcOrd="0" destOrd="0" presId="urn:microsoft.com/office/officeart/2005/8/layout/hChevron3"/>
    <dgm:cxn modelId="{1A6AB046-ACEF-46BD-843D-13B1F3F51FDE}" type="presOf" srcId="{436D1343-814A-42DC-B027-EBDF57741A0C}" destId="{EC9AE5A4-04FE-4F8C-9599-64D1C48775B8}" srcOrd="0" destOrd="0" presId="urn:microsoft.com/office/officeart/2005/8/layout/hChevron3"/>
    <dgm:cxn modelId="{09A5876B-ABB3-4B7F-A3B8-D96774FED4EC}" type="presOf" srcId="{A056DCBA-6587-4229-B5AA-4D21F067112A}" destId="{9AA17F2E-1494-4FB2-B364-8BD454DC0F81}" srcOrd="0" destOrd="0" presId="urn:microsoft.com/office/officeart/2005/8/layout/hChevron3"/>
    <dgm:cxn modelId="{D4B004B8-9E09-4956-9765-7BD5A7B84797}" type="presOf" srcId="{BE724F83-E6FB-43BE-B40B-DCBE3EA68A9A}" destId="{6CC48E49-4B49-423F-9970-6FB1749000C0}" srcOrd="0" destOrd="0" presId="urn:microsoft.com/office/officeart/2005/8/layout/hChevron3"/>
    <dgm:cxn modelId="{85230EC1-2C5C-4E14-82DC-F2B9D4ACA5D3}" srcId="{54A86F01-8260-45C0-8876-06C942C9DEED}" destId="{0A912D13-B0E9-4D9F-891D-F324E897BE52}" srcOrd="0" destOrd="0" parTransId="{EE9D1547-F552-4F2C-9B61-56266551143E}" sibTransId="{CF9C80AD-CC11-4AF8-BEC9-BD7E2BCAF36C}"/>
    <dgm:cxn modelId="{A0299FE0-7039-4C69-A636-DBB8F8575E29}" srcId="{54A86F01-8260-45C0-8876-06C942C9DEED}" destId="{7038ACDF-AC30-4B9D-AC32-D1F94F2E1749}" srcOrd="2" destOrd="0" parTransId="{FC0FD091-115D-4E6F-97D8-DF62D82B9C3B}" sibTransId="{1EC463ED-24AA-4433-AF93-CA224A750B4C}"/>
    <dgm:cxn modelId="{41B98CEB-C3EF-4054-98B4-D30C28CC83C2}" type="presOf" srcId="{0A912D13-B0E9-4D9F-891D-F324E897BE52}" destId="{8122E918-8EE2-49E7-A255-EAA14E682EDE}" srcOrd="0" destOrd="0" presId="urn:microsoft.com/office/officeart/2005/8/layout/hChevron3"/>
    <dgm:cxn modelId="{7A96D1E3-AEF7-4123-B863-5B7570E394EF}" type="presParOf" srcId="{90958D3C-4DAA-4686-855C-BD62D0DF94F9}" destId="{8122E918-8EE2-49E7-A255-EAA14E682EDE}" srcOrd="0" destOrd="0" presId="urn:microsoft.com/office/officeart/2005/8/layout/hChevron3"/>
    <dgm:cxn modelId="{9098141E-A927-452D-A3EA-76763DC72B54}" type="presParOf" srcId="{90958D3C-4DAA-4686-855C-BD62D0DF94F9}" destId="{FBE9C5AB-D52B-4324-961D-47B8CD9AD5CA}" srcOrd="1" destOrd="0" presId="urn:microsoft.com/office/officeart/2005/8/layout/hChevron3"/>
    <dgm:cxn modelId="{359BBCD3-7789-4D8C-957A-CA7E2706A864}" type="presParOf" srcId="{90958D3C-4DAA-4686-855C-BD62D0DF94F9}" destId="{9AA17F2E-1494-4FB2-B364-8BD454DC0F81}" srcOrd="2" destOrd="0" presId="urn:microsoft.com/office/officeart/2005/8/layout/hChevron3"/>
    <dgm:cxn modelId="{BE54A84C-A79D-4414-8E6E-2531B43ACFEA}" type="presParOf" srcId="{90958D3C-4DAA-4686-855C-BD62D0DF94F9}" destId="{6D2563A7-64B1-4A3D-8042-08BC80018C5B}" srcOrd="3" destOrd="0" presId="urn:microsoft.com/office/officeart/2005/8/layout/hChevron3"/>
    <dgm:cxn modelId="{1EACE83D-F19E-4C3B-9AE8-B09185D1C4BA}" type="presParOf" srcId="{90958D3C-4DAA-4686-855C-BD62D0DF94F9}" destId="{0037E5E3-1FF7-40D9-9238-F63C05E044A1}" srcOrd="4" destOrd="0" presId="urn:microsoft.com/office/officeart/2005/8/layout/hChevron3"/>
    <dgm:cxn modelId="{F8FA642C-063C-468B-B9FD-6FAFA83C97BC}" type="presParOf" srcId="{90958D3C-4DAA-4686-855C-BD62D0DF94F9}" destId="{77186A8E-2529-4F8A-9F1C-808DCCFADACB}" srcOrd="5" destOrd="0" presId="urn:microsoft.com/office/officeart/2005/8/layout/hChevron3"/>
    <dgm:cxn modelId="{B8B17861-1AA6-4D04-8979-AC8425F41C68}" type="presParOf" srcId="{90958D3C-4DAA-4686-855C-BD62D0DF94F9}" destId="{EC9AE5A4-04FE-4F8C-9599-64D1C48775B8}" srcOrd="6" destOrd="0" presId="urn:microsoft.com/office/officeart/2005/8/layout/hChevron3"/>
    <dgm:cxn modelId="{EF30692E-267C-4803-9A40-F3A6C7DFF1AD}" type="presParOf" srcId="{90958D3C-4DAA-4686-855C-BD62D0DF94F9}" destId="{882CD3F8-609A-46CD-A1E2-B96BFA1A6E2E}" srcOrd="7" destOrd="0" presId="urn:microsoft.com/office/officeart/2005/8/layout/hChevron3"/>
    <dgm:cxn modelId="{FCB6F463-788E-428D-BB3F-B5EE2BD30E2B}" type="presParOf" srcId="{90958D3C-4DAA-4686-855C-BD62D0DF94F9}" destId="{6CC48E49-4B49-423F-9970-6FB1749000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A86F01-8260-45C0-8876-06C942C9DEED}" type="doc">
      <dgm:prSet loTypeId="urn:microsoft.com/office/officeart/2005/8/layout/hChevron3" loCatId="process" qsTypeId="urn:microsoft.com/office/officeart/2005/8/quickstyle/simple2" qsCatId="simple" csTypeId="urn:microsoft.com/office/officeart/2005/8/colors/accent3_3" csCatId="accent3" phldr="1"/>
      <dgm:spPr/>
    </dgm:pt>
    <dgm:pt modelId="{0A912D13-B0E9-4D9F-891D-F324E897BE52}">
      <dgm:prSet phldrT="[Text]" custT="1"/>
      <dgm:spPr/>
      <dgm:t>
        <a:bodyPr/>
        <a:lstStyle/>
        <a:p>
          <a:pPr algn="l"/>
          <a:r>
            <a:rPr lang="de-CH" sz="1800" b="1" dirty="0"/>
            <a:t>                Motivation</a:t>
          </a:r>
          <a:endParaRPr lang="en-US" sz="1800" b="1" dirty="0"/>
        </a:p>
      </dgm:t>
    </dgm:pt>
    <dgm:pt modelId="{EE9D1547-F552-4F2C-9B61-56266551143E}" type="par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CF9C80AD-CC11-4AF8-BEC9-BD7E2BCAF36C}" type="sib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A056DCBA-6587-4229-B5AA-4D21F067112A}">
      <dgm:prSet phldrT="[Text]" custT="1"/>
      <dgm:spPr/>
      <dgm:t>
        <a:bodyPr/>
        <a:lstStyle/>
        <a:p>
          <a:pPr algn="l"/>
          <a:r>
            <a:rPr lang="de-CH" sz="1800" b="1" dirty="0"/>
            <a:t>         </a:t>
          </a:r>
          <a:r>
            <a:rPr lang="de-CH" sz="1800" b="1" dirty="0" err="1"/>
            <a:t>Hypotheses</a:t>
          </a:r>
          <a:endParaRPr lang="en-US" sz="1800" b="1" dirty="0"/>
        </a:p>
      </dgm:t>
    </dgm:pt>
    <dgm:pt modelId="{DDC71B27-C57C-4B2B-AEB5-28078AC2FCCA}" type="par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D0DBAEB6-2EA6-47FD-95D7-C920DAA1F7C9}" type="sib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7038ACDF-AC30-4B9D-AC32-D1F94F2E1749}">
      <dgm:prSet phldrT="[Text]" custT="1"/>
      <dgm:spPr>
        <a:solidFill>
          <a:schemeClr val="tx2"/>
        </a:solidFill>
      </dgm:spPr>
      <dgm:t>
        <a:bodyPr/>
        <a:lstStyle/>
        <a:p>
          <a:pPr algn="l"/>
          <a:r>
            <a:rPr lang="de-CH" sz="1800" b="1" dirty="0"/>
            <a:t>               Data</a:t>
          </a:r>
          <a:endParaRPr lang="en-US" sz="1800" b="1" dirty="0"/>
        </a:p>
      </dgm:t>
    </dgm:pt>
    <dgm:pt modelId="{FC0FD091-115D-4E6F-97D8-DF62D82B9C3B}" type="par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1EC463ED-24AA-4433-AF93-CA224A750B4C}" type="sib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436D1343-814A-42DC-B027-EBDF57741A0C}">
      <dgm:prSet phldrT="[Text]" custT="1"/>
      <dgm:spPr/>
      <dgm:t>
        <a:bodyPr/>
        <a:lstStyle/>
        <a:p>
          <a:pPr algn="l"/>
          <a:r>
            <a:rPr lang="de-CH" sz="1800" b="1" dirty="0"/>
            <a:t>              </a:t>
          </a:r>
          <a:r>
            <a:rPr lang="de-CH" sz="1800" b="1" dirty="0" err="1"/>
            <a:t>Results</a:t>
          </a:r>
          <a:endParaRPr lang="en-US" sz="1800" b="1" dirty="0"/>
        </a:p>
      </dgm:t>
    </dgm:pt>
    <dgm:pt modelId="{DE06C93B-BB6E-49FA-8E67-C6495089BF3B}" type="par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204F16B0-C1E7-4DDE-9326-8954726D0647}" type="sib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BE724F83-E6FB-43BE-B40B-DCBE3EA68A9A}">
      <dgm:prSet phldrT="[Text]" custT="1"/>
      <dgm:spPr/>
      <dgm:t>
        <a:bodyPr/>
        <a:lstStyle/>
        <a:p>
          <a:pPr algn="l"/>
          <a:r>
            <a:rPr lang="de-CH" sz="1800" b="1" dirty="0"/>
            <a:t>             </a:t>
          </a:r>
          <a:r>
            <a:rPr lang="de-CH" sz="1800" b="1" dirty="0" err="1"/>
            <a:t>Conclusion</a:t>
          </a:r>
          <a:endParaRPr lang="en-US" sz="1800" b="1" dirty="0"/>
        </a:p>
      </dgm:t>
    </dgm:pt>
    <dgm:pt modelId="{635FF51A-9BCC-4F74-994D-6F0E52E1766A}" type="par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6C991862-2535-4482-86D7-EF637661700B}" type="sib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90958D3C-4DAA-4686-855C-BD62D0DF94F9}" type="pres">
      <dgm:prSet presAssocID="{54A86F01-8260-45C0-8876-06C942C9DEED}" presName="Name0" presStyleCnt="0">
        <dgm:presLayoutVars>
          <dgm:dir/>
          <dgm:resizeHandles val="exact"/>
        </dgm:presLayoutVars>
      </dgm:prSet>
      <dgm:spPr/>
    </dgm:pt>
    <dgm:pt modelId="{8122E918-8EE2-49E7-A255-EAA14E682EDE}" type="pres">
      <dgm:prSet presAssocID="{0A912D13-B0E9-4D9F-891D-F324E897BE52}" presName="parTxOnly" presStyleLbl="node1" presStyleIdx="0" presStyleCnt="5">
        <dgm:presLayoutVars>
          <dgm:bulletEnabled val="1"/>
        </dgm:presLayoutVars>
      </dgm:prSet>
      <dgm:spPr/>
    </dgm:pt>
    <dgm:pt modelId="{FBE9C5AB-D52B-4324-961D-47B8CD9AD5CA}" type="pres">
      <dgm:prSet presAssocID="{CF9C80AD-CC11-4AF8-BEC9-BD7E2BCAF36C}" presName="parSpace" presStyleCnt="0"/>
      <dgm:spPr/>
    </dgm:pt>
    <dgm:pt modelId="{9AA17F2E-1494-4FB2-B364-8BD454DC0F81}" type="pres">
      <dgm:prSet presAssocID="{A056DCBA-6587-4229-B5AA-4D21F067112A}" presName="parTxOnly" presStyleLbl="node1" presStyleIdx="1" presStyleCnt="5">
        <dgm:presLayoutVars>
          <dgm:bulletEnabled val="1"/>
        </dgm:presLayoutVars>
      </dgm:prSet>
      <dgm:spPr/>
    </dgm:pt>
    <dgm:pt modelId="{6D2563A7-64B1-4A3D-8042-08BC80018C5B}" type="pres">
      <dgm:prSet presAssocID="{D0DBAEB6-2EA6-47FD-95D7-C920DAA1F7C9}" presName="parSpace" presStyleCnt="0"/>
      <dgm:spPr/>
    </dgm:pt>
    <dgm:pt modelId="{0037E5E3-1FF7-40D9-9238-F63C05E044A1}" type="pres">
      <dgm:prSet presAssocID="{7038ACDF-AC30-4B9D-AC32-D1F94F2E1749}" presName="parTxOnly" presStyleLbl="node1" presStyleIdx="2" presStyleCnt="5">
        <dgm:presLayoutVars>
          <dgm:bulletEnabled val="1"/>
        </dgm:presLayoutVars>
      </dgm:prSet>
      <dgm:spPr/>
    </dgm:pt>
    <dgm:pt modelId="{77186A8E-2529-4F8A-9F1C-808DCCFADACB}" type="pres">
      <dgm:prSet presAssocID="{1EC463ED-24AA-4433-AF93-CA224A750B4C}" presName="parSpace" presStyleCnt="0"/>
      <dgm:spPr/>
    </dgm:pt>
    <dgm:pt modelId="{EC9AE5A4-04FE-4F8C-9599-64D1C48775B8}" type="pres">
      <dgm:prSet presAssocID="{436D1343-814A-42DC-B027-EBDF57741A0C}" presName="parTxOnly" presStyleLbl="node1" presStyleIdx="3" presStyleCnt="5">
        <dgm:presLayoutVars>
          <dgm:bulletEnabled val="1"/>
        </dgm:presLayoutVars>
      </dgm:prSet>
      <dgm:spPr/>
    </dgm:pt>
    <dgm:pt modelId="{882CD3F8-609A-46CD-A1E2-B96BFA1A6E2E}" type="pres">
      <dgm:prSet presAssocID="{204F16B0-C1E7-4DDE-9326-8954726D0647}" presName="parSpace" presStyleCnt="0"/>
      <dgm:spPr/>
    </dgm:pt>
    <dgm:pt modelId="{6CC48E49-4B49-423F-9970-6FB1749000C0}" type="pres">
      <dgm:prSet presAssocID="{BE724F83-E6FB-43BE-B40B-DCBE3EA68A9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8548505-779D-4C7D-BF73-70883CF4F72D}" srcId="{54A86F01-8260-45C0-8876-06C942C9DEED}" destId="{BE724F83-E6FB-43BE-B40B-DCBE3EA68A9A}" srcOrd="4" destOrd="0" parTransId="{635FF51A-9BCC-4F74-994D-6F0E52E1766A}" sibTransId="{6C991862-2535-4482-86D7-EF637661700B}"/>
    <dgm:cxn modelId="{0664001D-0FD0-48DF-96E6-D65DEE275E68}" type="presOf" srcId="{54A86F01-8260-45C0-8876-06C942C9DEED}" destId="{90958D3C-4DAA-4686-855C-BD62D0DF94F9}" srcOrd="0" destOrd="0" presId="urn:microsoft.com/office/officeart/2005/8/layout/hChevron3"/>
    <dgm:cxn modelId="{83417F1F-20FD-4A89-87F2-0D59B604881F}" srcId="{54A86F01-8260-45C0-8876-06C942C9DEED}" destId="{A056DCBA-6587-4229-B5AA-4D21F067112A}" srcOrd="1" destOrd="0" parTransId="{DDC71B27-C57C-4B2B-AEB5-28078AC2FCCA}" sibTransId="{D0DBAEB6-2EA6-47FD-95D7-C920DAA1F7C9}"/>
    <dgm:cxn modelId="{300AB527-A797-494D-B305-96DFFD3FEA1C}" srcId="{54A86F01-8260-45C0-8876-06C942C9DEED}" destId="{436D1343-814A-42DC-B027-EBDF57741A0C}" srcOrd="3" destOrd="0" parTransId="{DE06C93B-BB6E-49FA-8E67-C6495089BF3B}" sibTransId="{204F16B0-C1E7-4DDE-9326-8954726D0647}"/>
    <dgm:cxn modelId="{BA082C46-1124-4159-A20D-661BA5418ECC}" type="presOf" srcId="{7038ACDF-AC30-4B9D-AC32-D1F94F2E1749}" destId="{0037E5E3-1FF7-40D9-9238-F63C05E044A1}" srcOrd="0" destOrd="0" presId="urn:microsoft.com/office/officeart/2005/8/layout/hChevron3"/>
    <dgm:cxn modelId="{1A6AB046-ACEF-46BD-843D-13B1F3F51FDE}" type="presOf" srcId="{436D1343-814A-42DC-B027-EBDF57741A0C}" destId="{EC9AE5A4-04FE-4F8C-9599-64D1C48775B8}" srcOrd="0" destOrd="0" presId="urn:microsoft.com/office/officeart/2005/8/layout/hChevron3"/>
    <dgm:cxn modelId="{09A5876B-ABB3-4B7F-A3B8-D96774FED4EC}" type="presOf" srcId="{A056DCBA-6587-4229-B5AA-4D21F067112A}" destId="{9AA17F2E-1494-4FB2-B364-8BD454DC0F81}" srcOrd="0" destOrd="0" presId="urn:microsoft.com/office/officeart/2005/8/layout/hChevron3"/>
    <dgm:cxn modelId="{D4B004B8-9E09-4956-9765-7BD5A7B84797}" type="presOf" srcId="{BE724F83-E6FB-43BE-B40B-DCBE3EA68A9A}" destId="{6CC48E49-4B49-423F-9970-6FB1749000C0}" srcOrd="0" destOrd="0" presId="urn:microsoft.com/office/officeart/2005/8/layout/hChevron3"/>
    <dgm:cxn modelId="{85230EC1-2C5C-4E14-82DC-F2B9D4ACA5D3}" srcId="{54A86F01-8260-45C0-8876-06C942C9DEED}" destId="{0A912D13-B0E9-4D9F-891D-F324E897BE52}" srcOrd="0" destOrd="0" parTransId="{EE9D1547-F552-4F2C-9B61-56266551143E}" sibTransId="{CF9C80AD-CC11-4AF8-BEC9-BD7E2BCAF36C}"/>
    <dgm:cxn modelId="{A0299FE0-7039-4C69-A636-DBB8F8575E29}" srcId="{54A86F01-8260-45C0-8876-06C942C9DEED}" destId="{7038ACDF-AC30-4B9D-AC32-D1F94F2E1749}" srcOrd="2" destOrd="0" parTransId="{FC0FD091-115D-4E6F-97D8-DF62D82B9C3B}" sibTransId="{1EC463ED-24AA-4433-AF93-CA224A750B4C}"/>
    <dgm:cxn modelId="{41B98CEB-C3EF-4054-98B4-D30C28CC83C2}" type="presOf" srcId="{0A912D13-B0E9-4D9F-891D-F324E897BE52}" destId="{8122E918-8EE2-49E7-A255-EAA14E682EDE}" srcOrd="0" destOrd="0" presId="urn:microsoft.com/office/officeart/2005/8/layout/hChevron3"/>
    <dgm:cxn modelId="{7A96D1E3-AEF7-4123-B863-5B7570E394EF}" type="presParOf" srcId="{90958D3C-4DAA-4686-855C-BD62D0DF94F9}" destId="{8122E918-8EE2-49E7-A255-EAA14E682EDE}" srcOrd="0" destOrd="0" presId="urn:microsoft.com/office/officeart/2005/8/layout/hChevron3"/>
    <dgm:cxn modelId="{9098141E-A927-452D-A3EA-76763DC72B54}" type="presParOf" srcId="{90958D3C-4DAA-4686-855C-BD62D0DF94F9}" destId="{FBE9C5AB-D52B-4324-961D-47B8CD9AD5CA}" srcOrd="1" destOrd="0" presId="urn:microsoft.com/office/officeart/2005/8/layout/hChevron3"/>
    <dgm:cxn modelId="{359BBCD3-7789-4D8C-957A-CA7E2706A864}" type="presParOf" srcId="{90958D3C-4DAA-4686-855C-BD62D0DF94F9}" destId="{9AA17F2E-1494-4FB2-B364-8BD454DC0F81}" srcOrd="2" destOrd="0" presId="urn:microsoft.com/office/officeart/2005/8/layout/hChevron3"/>
    <dgm:cxn modelId="{BE54A84C-A79D-4414-8E6E-2531B43ACFEA}" type="presParOf" srcId="{90958D3C-4DAA-4686-855C-BD62D0DF94F9}" destId="{6D2563A7-64B1-4A3D-8042-08BC80018C5B}" srcOrd="3" destOrd="0" presId="urn:microsoft.com/office/officeart/2005/8/layout/hChevron3"/>
    <dgm:cxn modelId="{1EACE83D-F19E-4C3B-9AE8-B09185D1C4BA}" type="presParOf" srcId="{90958D3C-4DAA-4686-855C-BD62D0DF94F9}" destId="{0037E5E3-1FF7-40D9-9238-F63C05E044A1}" srcOrd="4" destOrd="0" presId="urn:microsoft.com/office/officeart/2005/8/layout/hChevron3"/>
    <dgm:cxn modelId="{F8FA642C-063C-468B-B9FD-6FAFA83C97BC}" type="presParOf" srcId="{90958D3C-4DAA-4686-855C-BD62D0DF94F9}" destId="{77186A8E-2529-4F8A-9F1C-808DCCFADACB}" srcOrd="5" destOrd="0" presId="urn:microsoft.com/office/officeart/2005/8/layout/hChevron3"/>
    <dgm:cxn modelId="{B8B17861-1AA6-4D04-8979-AC8425F41C68}" type="presParOf" srcId="{90958D3C-4DAA-4686-855C-BD62D0DF94F9}" destId="{EC9AE5A4-04FE-4F8C-9599-64D1C48775B8}" srcOrd="6" destOrd="0" presId="urn:microsoft.com/office/officeart/2005/8/layout/hChevron3"/>
    <dgm:cxn modelId="{EF30692E-267C-4803-9A40-F3A6C7DFF1AD}" type="presParOf" srcId="{90958D3C-4DAA-4686-855C-BD62D0DF94F9}" destId="{882CD3F8-609A-46CD-A1E2-B96BFA1A6E2E}" srcOrd="7" destOrd="0" presId="urn:microsoft.com/office/officeart/2005/8/layout/hChevron3"/>
    <dgm:cxn modelId="{FCB6F463-788E-428D-BB3F-B5EE2BD30E2B}" type="presParOf" srcId="{90958D3C-4DAA-4686-855C-BD62D0DF94F9}" destId="{6CC48E49-4B49-423F-9970-6FB1749000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A86F01-8260-45C0-8876-06C942C9DEED}" type="doc">
      <dgm:prSet loTypeId="urn:microsoft.com/office/officeart/2005/8/layout/hChevron3" loCatId="process" qsTypeId="urn:microsoft.com/office/officeart/2005/8/quickstyle/simple2" qsCatId="simple" csTypeId="urn:microsoft.com/office/officeart/2005/8/colors/accent3_3" csCatId="accent3" phldr="1"/>
      <dgm:spPr/>
    </dgm:pt>
    <dgm:pt modelId="{0A912D13-B0E9-4D9F-891D-F324E897BE52}">
      <dgm:prSet phldrT="[Text]" custT="1"/>
      <dgm:spPr/>
      <dgm:t>
        <a:bodyPr/>
        <a:lstStyle/>
        <a:p>
          <a:pPr algn="l"/>
          <a:r>
            <a:rPr lang="de-CH" sz="1800" b="1" dirty="0"/>
            <a:t>                Motivation</a:t>
          </a:r>
          <a:endParaRPr lang="en-US" sz="1800" b="1" dirty="0"/>
        </a:p>
      </dgm:t>
    </dgm:pt>
    <dgm:pt modelId="{EE9D1547-F552-4F2C-9B61-56266551143E}" type="par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CF9C80AD-CC11-4AF8-BEC9-BD7E2BCAF36C}" type="sib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A056DCBA-6587-4229-B5AA-4D21F067112A}">
      <dgm:prSet phldrT="[Text]" custT="1"/>
      <dgm:spPr/>
      <dgm:t>
        <a:bodyPr/>
        <a:lstStyle/>
        <a:p>
          <a:pPr algn="l"/>
          <a:r>
            <a:rPr lang="de-CH" sz="1800" b="1" dirty="0"/>
            <a:t>         </a:t>
          </a:r>
          <a:r>
            <a:rPr lang="de-CH" sz="1800" b="1" dirty="0" err="1"/>
            <a:t>Hypotheses</a:t>
          </a:r>
          <a:endParaRPr lang="en-US" sz="1800" b="1" dirty="0"/>
        </a:p>
      </dgm:t>
    </dgm:pt>
    <dgm:pt modelId="{DDC71B27-C57C-4B2B-AEB5-28078AC2FCCA}" type="par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D0DBAEB6-2EA6-47FD-95D7-C920DAA1F7C9}" type="sib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7038ACDF-AC30-4B9D-AC32-D1F94F2E1749}">
      <dgm:prSet phldrT="[Text]" custT="1"/>
      <dgm:spPr/>
      <dgm:t>
        <a:bodyPr/>
        <a:lstStyle/>
        <a:p>
          <a:pPr algn="l"/>
          <a:r>
            <a:rPr lang="de-CH" sz="1800" b="1" dirty="0"/>
            <a:t>               Data</a:t>
          </a:r>
          <a:endParaRPr lang="en-US" sz="1800" b="1" dirty="0"/>
        </a:p>
      </dgm:t>
    </dgm:pt>
    <dgm:pt modelId="{FC0FD091-115D-4E6F-97D8-DF62D82B9C3B}" type="par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1EC463ED-24AA-4433-AF93-CA224A750B4C}" type="sib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436D1343-814A-42DC-B027-EBDF57741A0C}">
      <dgm:prSet phldrT="[Text]" custT="1"/>
      <dgm:spPr>
        <a:solidFill>
          <a:schemeClr val="tx2"/>
        </a:solidFill>
      </dgm:spPr>
      <dgm:t>
        <a:bodyPr/>
        <a:lstStyle/>
        <a:p>
          <a:pPr algn="l"/>
          <a:r>
            <a:rPr lang="de-CH" sz="1800" b="1" dirty="0"/>
            <a:t>              </a:t>
          </a:r>
          <a:r>
            <a:rPr lang="de-CH" sz="1800" b="1" dirty="0" err="1"/>
            <a:t>Results</a:t>
          </a:r>
          <a:endParaRPr lang="en-US" sz="1800" b="1" dirty="0"/>
        </a:p>
      </dgm:t>
    </dgm:pt>
    <dgm:pt modelId="{DE06C93B-BB6E-49FA-8E67-C6495089BF3B}" type="par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204F16B0-C1E7-4DDE-9326-8954726D0647}" type="sib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BE724F83-E6FB-43BE-B40B-DCBE3EA68A9A}">
      <dgm:prSet phldrT="[Text]" custT="1"/>
      <dgm:spPr/>
      <dgm:t>
        <a:bodyPr/>
        <a:lstStyle/>
        <a:p>
          <a:pPr algn="l"/>
          <a:r>
            <a:rPr lang="de-CH" sz="1800" b="1" dirty="0"/>
            <a:t>             </a:t>
          </a:r>
          <a:r>
            <a:rPr lang="de-CH" sz="1800" b="1" dirty="0" err="1"/>
            <a:t>Conclusion</a:t>
          </a:r>
          <a:endParaRPr lang="en-US" sz="1800" b="1" dirty="0"/>
        </a:p>
      </dgm:t>
    </dgm:pt>
    <dgm:pt modelId="{635FF51A-9BCC-4F74-994D-6F0E52E1766A}" type="par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6C991862-2535-4482-86D7-EF637661700B}" type="sib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90958D3C-4DAA-4686-855C-BD62D0DF94F9}" type="pres">
      <dgm:prSet presAssocID="{54A86F01-8260-45C0-8876-06C942C9DEED}" presName="Name0" presStyleCnt="0">
        <dgm:presLayoutVars>
          <dgm:dir/>
          <dgm:resizeHandles val="exact"/>
        </dgm:presLayoutVars>
      </dgm:prSet>
      <dgm:spPr/>
    </dgm:pt>
    <dgm:pt modelId="{8122E918-8EE2-49E7-A255-EAA14E682EDE}" type="pres">
      <dgm:prSet presAssocID="{0A912D13-B0E9-4D9F-891D-F324E897BE52}" presName="parTxOnly" presStyleLbl="node1" presStyleIdx="0" presStyleCnt="5">
        <dgm:presLayoutVars>
          <dgm:bulletEnabled val="1"/>
        </dgm:presLayoutVars>
      </dgm:prSet>
      <dgm:spPr/>
    </dgm:pt>
    <dgm:pt modelId="{FBE9C5AB-D52B-4324-961D-47B8CD9AD5CA}" type="pres">
      <dgm:prSet presAssocID="{CF9C80AD-CC11-4AF8-BEC9-BD7E2BCAF36C}" presName="parSpace" presStyleCnt="0"/>
      <dgm:spPr/>
    </dgm:pt>
    <dgm:pt modelId="{9AA17F2E-1494-4FB2-B364-8BD454DC0F81}" type="pres">
      <dgm:prSet presAssocID="{A056DCBA-6587-4229-B5AA-4D21F067112A}" presName="parTxOnly" presStyleLbl="node1" presStyleIdx="1" presStyleCnt="5">
        <dgm:presLayoutVars>
          <dgm:bulletEnabled val="1"/>
        </dgm:presLayoutVars>
      </dgm:prSet>
      <dgm:spPr/>
    </dgm:pt>
    <dgm:pt modelId="{6D2563A7-64B1-4A3D-8042-08BC80018C5B}" type="pres">
      <dgm:prSet presAssocID="{D0DBAEB6-2EA6-47FD-95D7-C920DAA1F7C9}" presName="parSpace" presStyleCnt="0"/>
      <dgm:spPr/>
    </dgm:pt>
    <dgm:pt modelId="{0037E5E3-1FF7-40D9-9238-F63C05E044A1}" type="pres">
      <dgm:prSet presAssocID="{7038ACDF-AC30-4B9D-AC32-D1F94F2E1749}" presName="parTxOnly" presStyleLbl="node1" presStyleIdx="2" presStyleCnt="5">
        <dgm:presLayoutVars>
          <dgm:bulletEnabled val="1"/>
        </dgm:presLayoutVars>
      </dgm:prSet>
      <dgm:spPr/>
    </dgm:pt>
    <dgm:pt modelId="{77186A8E-2529-4F8A-9F1C-808DCCFADACB}" type="pres">
      <dgm:prSet presAssocID="{1EC463ED-24AA-4433-AF93-CA224A750B4C}" presName="parSpace" presStyleCnt="0"/>
      <dgm:spPr/>
    </dgm:pt>
    <dgm:pt modelId="{EC9AE5A4-04FE-4F8C-9599-64D1C48775B8}" type="pres">
      <dgm:prSet presAssocID="{436D1343-814A-42DC-B027-EBDF57741A0C}" presName="parTxOnly" presStyleLbl="node1" presStyleIdx="3" presStyleCnt="5">
        <dgm:presLayoutVars>
          <dgm:bulletEnabled val="1"/>
        </dgm:presLayoutVars>
      </dgm:prSet>
      <dgm:spPr/>
    </dgm:pt>
    <dgm:pt modelId="{882CD3F8-609A-46CD-A1E2-B96BFA1A6E2E}" type="pres">
      <dgm:prSet presAssocID="{204F16B0-C1E7-4DDE-9326-8954726D0647}" presName="parSpace" presStyleCnt="0"/>
      <dgm:spPr/>
    </dgm:pt>
    <dgm:pt modelId="{6CC48E49-4B49-423F-9970-6FB1749000C0}" type="pres">
      <dgm:prSet presAssocID="{BE724F83-E6FB-43BE-B40B-DCBE3EA68A9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8548505-779D-4C7D-BF73-70883CF4F72D}" srcId="{54A86F01-8260-45C0-8876-06C942C9DEED}" destId="{BE724F83-E6FB-43BE-B40B-DCBE3EA68A9A}" srcOrd="4" destOrd="0" parTransId="{635FF51A-9BCC-4F74-994D-6F0E52E1766A}" sibTransId="{6C991862-2535-4482-86D7-EF637661700B}"/>
    <dgm:cxn modelId="{0664001D-0FD0-48DF-96E6-D65DEE275E68}" type="presOf" srcId="{54A86F01-8260-45C0-8876-06C942C9DEED}" destId="{90958D3C-4DAA-4686-855C-BD62D0DF94F9}" srcOrd="0" destOrd="0" presId="urn:microsoft.com/office/officeart/2005/8/layout/hChevron3"/>
    <dgm:cxn modelId="{83417F1F-20FD-4A89-87F2-0D59B604881F}" srcId="{54A86F01-8260-45C0-8876-06C942C9DEED}" destId="{A056DCBA-6587-4229-B5AA-4D21F067112A}" srcOrd="1" destOrd="0" parTransId="{DDC71B27-C57C-4B2B-AEB5-28078AC2FCCA}" sibTransId="{D0DBAEB6-2EA6-47FD-95D7-C920DAA1F7C9}"/>
    <dgm:cxn modelId="{300AB527-A797-494D-B305-96DFFD3FEA1C}" srcId="{54A86F01-8260-45C0-8876-06C942C9DEED}" destId="{436D1343-814A-42DC-B027-EBDF57741A0C}" srcOrd="3" destOrd="0" parTransId="{DE06C93B-BB6E-49FA-8E67-C6495089BF3B}" sibTransId="{204F16B0-C1E7-4DDE-9326-8954726D0647}"/>
    <dgm:cxn modelId="{BA082C46-1124-4159-A20D-661BA5418ECC}" type="presOf" srcId="{7038ACDF-AC30-4B9D-AC32-D1F94F2E1749}" destId="{0037E5E3-1FF7-40D9-9238-F63C05E044A1}" srcOrd="0" destOrd="0" presId="urn:microsoft.com/office/officeart/2005/8/layout/hChevron3"/>
    <dgm:cxn modelId="{1A6AB046-ACEF-46BD-843D-13B1F3F51FDE}" type="presOf" srcId="{436D1343-814A-42DC-B027-EBDF57741A0C}" destId="{EC9AE5A4-04FE-4F8C-9599-64D1C48775B8}" srcOrd="0" destOrd="0" presId="urn:microsoft.com/office/officeart/2005/8/layout/hChevron3"/>
    <dgm:cxn modelId="{09A5876B-ABB3-4B7F-A3B8-D96774FED4EC}" type="presOf" srcId="{A056DCBA-6587-4229-B5AA-4D21F067112A}" destId="{9AA17F2E-1494-4FB2-B364-8BD454DC0F81}" srcOrd="0" destOrd="0" presId="urn:microsoft.com/office/officeart/2005/8/layout/hChevron3"/>
    <dgm:cxn modelId="{D4B004B8-9E09-4956-9765-7BD5A7B84797}" type="presOf" srcId="{BE724F83-E6FB-43BE-B40B-DCBE3EA68A9A}" destId="{6CC48E49-4B49-423F-9970-6FB1749000C0}" srcOrd="0" destOrd="0" presId="urn:microsoft.com/office/officeart/2005/8/layout/hChevron3"/>
    <dgm:cxn modelId="{85230EC1-2C5C-4E14-82DC-F2B9D4ACA5D3}" srcId="{54A86F01-8260-45C0-8876-06C942C9DEED}" destId="{0A912D13-B0E9-4D9F-891D-F324E897BE52}" srcOrd="0" destOrd="0" parTransId="{EE9D1547-F552-4F2C-9B61-56266551143E}" sibTransId="{CF9C80AD-CC11-4AF8-BEC9-BD7E2BCAF36C}"/>
    <dgm:cxn modelId="{A0299FE0-7039-4C69-A636-DBB8F8575E29}" srcId="{54A86F01-8260-45C0-8876-06C942C9DEED}" destId="{7038ACDF-AC30-4B9D-AC32-D1F94F2E1749}" srcOrd="2" destOrd="0" parTransId="{FC0FD091-115D-4E6F-97D8-DF62D82B9C3B}" sibTransId="{1EC463ED-24AA-4433-AF93-CA224A750B4C}"/>
    <dgm:cxn modelId="{41B98CEB-C3EF-4054-98B4-D30C28CC83C2}" type="presOf" srcId="{0A912D13-B0E9-4D9F-891D-F324E897BE52}" destId="{8122E918-8EE2-49E7-A255-EAA14E682EDE}" srcOrd="0" destOrd="0" presId="urn:microsoft.com/office/officeart/2005/8/layout/hChevron3"/>
    <dgm:cxn modelId="{7A96D1E3-AEF7-4123-B863-5B7570E394EF}" type="presParOf" srcId="{90958D3C-4DAA-4686-855C-BD62D0DF94F9}" destId="{8122E918-8EE2-49E7-A255-EAA14E682EDE}" srcOrd="0" destOrd="0" presId="urn:microsoft.com/office/officeart/2005/8/layout/hChevron3"/>
    <dgm:cxn modelId="{9098141E-A927-452D-A3EA-76763DC72B54}" type="presParOf" srcId="{90958D3C-4DAA-4686-855C-BD62D0DF94F9}" destId="{FBE9C5AB-D52B-4324-961D-47B8CD9AD5CA}" srcOrd="1" destOrd="0" presId="urn:microsoft.com/office/officeart/2005/8/layout/hChevron3"/>
    <dgm:cxn modelId="{359BBCD3-7789-4D8C-957A-CA7E2706A864}" type="presParOf" srcId="{90958D3C-4DAA-4686-855C-BD62D0DF94F9}" destId="{9AA17F2E-1494-4FB2-B364-8BD454DC0F81}" srcOrd="2" destOrd="0" presId="urn:microsoft.com/office/officeart/2005/8/layout/hChevron3"/>
    <dgm:cxn modelId="{BE54A84C-A79D-4414-8E6E-2531B43ACFEA}" type="presParOf" srcId="{90958D3C-4DAA-4686-855C-BD62D0DF94F9}" destId="{6D2563A7-64B1-4A3D-8042-08BC80018C5B}" srcOrd="3" destOrd="0" presId="urn:microsoft.com/office/officeart/2005/8/layout/hChevron3"/>
    <dgm:cxn modelId="{1EACE83D-F19E-4C3B-9AE8-B09185D1C4BA}" type="presParOf" srcId="{90958D3C-4DAA-4686-855C-BD62D0DF94F9}" destId="{0037E5E3-1FF7-40D9-9238-F63C05E044A1}" srcOrd="4" destOrd="0" presId="urn:microsoft.com/office/officeart/2005/8/layout/hChevron3"/>
    <dgm:cxn modelId="{F8FA642C-063C-468B-B9FD-6FAFA83C97BC}" type="presParOf" srcId="{90958D3C-4DAA-4686-855C-BD62D0DF94F9}" destId="{77186A8E-2529-4F8A-9F1C-808DCCFADACB}" srcOrd="5" destOrd="0" presId="urn:microsoft.com/office/officeart/2005/8/layout/hChevron3"/>
    <dgm:cxn modelId="{B8B17861-1AA6-4D04-8979-AC8425F41C68}" type="presParOf" srcId="{90958D3C-4DAA-4686-855C-BD62D0DF94F9}" destId="{EC9AE5A4-04FE-4F8C-9599-64D1C48775B8}" srcOrd="6" destOrd="0" presId="urn:microsoft.com/office/officeart/2005/8/layout/hChevron3"/>
    <dgm:cxn modelId="{EF30692E-267C-4803-9A40-F3A6C7DFF1AD}" type="presParOf" srcId="{90958D3C-4DAA-4686-855C-BD62D0DF94F9}" destId="{882CD3F8-609A-46CD-A1E2-B96BFA1A6E2E}" srcOrd="7" destOrd="0" presId="urn:microsoft.com/office/officeart/2005/8/layout/hChevron3"/>
    <dgm:cxn modelId="{FCB6F463-788E-428D-BB3F-B5EE2BD30E2B}" type="presParOf" srcId="{90958D3C-4DAA-4686-855C-BD62D0DF94F9}" destId="{6CC48E49-4B49-423F-9970-6FB1749000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A86F01-8260-45C0-8876-06C942C9DEED}" type="doc">
      <dgm:prSet loTypeId="urn:microsoft.com/office/officeart/2005/8/layout/hChevron3" loCatId="process" qsTypeId="urn:microsoft.com/office/officeart/2005/8/quickstyle/simple2" qsCatId="simple" csTypeId="urn:microsoft.com/office/officeart/2005/8/colors/accent3_3" csCatId="accent3" phldr="1"/>
      <dgm:spPr/>
    </dgm:pt>
    <dgm:pt modelId="{0A912D13-B0E9-4D9F-891D-F324E897BE52}">
      <dgm:prSet phldrT="[Text]" custT="1"/>
      <dgm:spPr/>
      <dgm:t>
        <a:bodyPr/>
        <a:lstStyle/>
        <a:p>
          <a:pPr algn="l"/>
          <a:r>
            <a:rPr lang="de-CH" sz="1800" b="1" dirty="0"/>
            <a:t>                Motivation</a:t>
          </a:r>
          <a:endParaRPr lang="en-US" sz="1800" b="1" dirty="0"/>
        </a:p>
      </dgm:t>
    </dgm:pt>
    <dgm:pt modelId="{EE9D1547-F552-4F2C-9B61-56266551143E}" type="par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CF9C80AD-CC11-4AF8-BEC9-BD7E2BCAF36C}" type="sib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A056DCBA-6587-4229-B5AA-4D21F067112A}">
      <dgm:prSet phldrT="[Text]" custT="1"/>
      <dgm:spPr/>
      <dgm:t>
        <a:bodyPr/>
        <a:lstStyle/>
        <a:p>
          <a:pPr algn="l"/>
          <a:r>
            <a:rPr lang="de-CH" sz="1800" b="1" dirty="0"/>
            <a:t>         </a:t>
          </a:r>
          <a:r>
            <a:rPr lang="de-CH" sz="1800" b="1" dirty="0" err="1"/>
            <a:t>Hypotheses</a:t>
          </a:r>
          <a:endParaRPr lang="en-US" sz="1800" b="1" dirty="0"/>
        </a:p>
      </dgm:t>
    </dgm:pt>
    <dgm:pt modelId="{DDC71B27-C57C-4B2B-AEB5-28078AC2FCCA}" type="par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D0DBAEB6-2EA6-47FD-95D7-C920DAA1F7C9}" type="sib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7038ACDF-AC30-4B9D-AC32-D1F94F2E1749}">
      <dgm:prSet phldrT="[Text]" custT="1"/>
      <dgm:spPr/>
      <dgm:t>
        <a:bodyPr/>
        <a:lstStyle/>
        <a:p>
          <a:pPr algn="l"/>
          <a:r>
            <a:rPr lang="de-CH" sz="1800" b="1" dirty="0"/>
            <a:t>               Data</a:t>
          </a:r>
          <a:endParaRPr lang="en-US" sz="1800" b="1" dirty="0"/>
        </a:p>
      </dgm:t>
    </dgm:pt>
    <dgm:pt modelId="{FC0FD091-115D-4E6F-97D8-DF62D82B9C3B}" type="par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1EC463ED-24AA-4433-AF93-CA224A750B4C}" type="sib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436D1343-814A-42DC-B027-EBDF57741A0C}">
      <dgm:prSet phldrT="[Text]" custT="1"/>
      <dgm:spPr>
        <a:solidFill>
          <a:schemeClr val="tx2"/>
        </a:solidFill>
      </dgm:spPr>
      <dgm:t>
        <a:bodyPr/>
        <a:lstStyle/>
        <a:p>
          <a:pPr algn="l"/>
          <a:r>
            <a:rPr lang="de-CH" sz="1800" b="1" dirty="0"/>
            <a:t>              </a:t>
          </a:r>
          <a:r>
            <a:rPr lang="de-CH" sz="1800" b="1" dirty="0" err="1"/>
            <a:t>Results</a:t>
          </a:r>
          <a:endParaRPr lang="en-US" sz="1800" b="1" dirty="0"/>
        </a:p>
      </dgm:t>
    </dgm:pt>
    <dgm:pt modelId="{DE06C93B-BB6E-49FA-8E67-C6495089BF3B}" type="par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204F16B0-C1E7-4DDE-9326-8954726D0647}" type="sib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BE724F83-E6FB-43BE-B40B-DCBE3EA68A9A}">
      <dgm:prSet phldrT="[Text]" custT="1"/>
      <dgm:spPr/>
      <dgm:t>
        <a:bodyPr/>
        <a:lstStyle/>
        <a:p>
          <a:pPr algn="l"/>
          <a:r>
            <a:rPr lang="de-CH" sz="1800" b="1" dirty="0"/>
            <a:t>             </a:t>
          </a:r>
          <a:r>
            <a:rPr lang="de-CH" sz="1800" b="1" dirty="0" err="1"/>
            <a:t>Conclusion</a:t>
          </a:r>
          <a:endParaRPr lang="en-US" sz="1800" b="1" dirty="0"/>
        </a:p>
      </dgm:t>
    </dgm:pt>
    <dgm:pt modelId="{635FF51A-9BCC-4F74-994D-6F0E52E1766A}" type="par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6C991862-2535-4482-86D7-EF637661700B}" type="sib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90958D3C-4DAA-4686-855C-BD62D0DF94F9}" type="pres">
      <dgm:prSet presAssocID="{54A86F01-8260-45C0-8876-06C942C9DEED}" presName="Name0" presStyleCnt="0">
        <dgm:presLayoutVars>
          <dgm:dir/>
          <dgm:resizeHandles val="exact"/>
        </dgm:presLayoutVars>
      </dgm:prSet>
      <dgm:spPr/>
    </dgm:pt>
    <dgm:pt modelId="{8122E918-8EE2-49E7-A255-EAA14E682EDE}" type="pres">
      <dgm:prSet presAssocID="{0A912D13-B0E9-4D9F-891D-F324E897BE52}" presName="parTxOnly" presStyleLbl="node1" presStyleIdx="0" presStyleCnt="5">
        <dgm:presLayoutVars>
          <dgm:bulletEnabled val="1"/>
        </dgm:presLayoutVars>
      </dgm:prSet>
      <dgm:spPr/>
    </dgm:pt>
    <dgm:pt modelId="{FBE9C5AB-D52B-4324-961D-47B8CD9AD5CA}" type="pres">
      <dgm:prSet presAssocID="{CF9C80AD-CC11-4AF8-BEC9-BD7E2BCAF36C}" presName="parSpace" presStyleCnt="0"/>
      <dgm:spPr/>
    </dgm:pt>
    <dgm:pt modelId="{9AA17F2E-1494-4FB2-B364-8BD454DC0F81}" type="pres">
      <dgm:prSet presAssocID="{A056DCBA-6587-4229-B5AA-4D21F067112A}" presName="parTxOnly" presStyleLbl="node1" presStyleIdx="1" presStyleCnt="5">
        <dgm:presLayoutVars>
          <dgm:bulletEnabled val="1"/>
        </dgm:presLayoutVars>
      </dgm:prSet>
      <dgm:spPr/>
    </dgm:pt>
    <dgm:pt modelId="{6D2563A7-64B1-4A3D-8042-08BC80018C5B}" type="pres">
      <dgm:prSet presAssocID="{D0DBAEB6-2EA6-47FD-95D7-C920DAA1F7C9}" presName="parSpace" presStyleCnt="0"/>
      <dgm:spPr/>
    </dgm:pt>
    <dgm:pt modelId="{0037E5E3-1FF7-40D9-9238-F63C05E044A1}" type="pres">
      <dgm:prSet presAssocID="{7038ACDF-AC30-4B9D-AC32-D1F94F2E1749}" presName="parTxOnly" presStyleLbl="node1" presStyleIdx="2" presStyleCnt="5">
        <dgm:presLayoutVars>
          <dgm:bulletEnabled val="1"/>
        </dgm:presLayoutVars>
      </dgm:prSet>
      <dgm:spPr/>
    </dgm:pt>
    <dgm:pt modelId="{77186A8E-2529-4F8A-9F1C-808DCCFADACB}" type="pres">
      <dgm:prSet presAssocID="{1EC463ED-24AA-4433-AF93-CA224A750B4C}" presName="parSpace" presStyleCnt="0"/>
      <dgm:spPr/>
    </dgm:pt>
    <dgm:pt modelId="{EC9AE5A4-04FE-4F8C-9599-64D1C48775B8}" type="pres">
      <dgm:prSet presAssocID="{436D1343-814A-42DC-B027-EBDF57741A0C}" presName="parTxOnly" presStyleLbl="node1" presStyleIdx="3" presStyleCnt="5">
        <dgm:presLayoutVars>
          <dgm:bulletEnabled val="1"/>
        </dgm:presLayoutVars>
      </dgm:prSet>
      <dgm:spPr/>
    </dgm:pt>
    <dgm:pt modelId="{882CD3F8-609A-46CD-A1E2-B96BFA1A6E2E}" type="pres">
      <dgm:prSet presAssocID="{204F16B0-C1E7-4DDE-9326-8954726D0647}" presName="parSpace" presStyleCnt="0"/>
      <dgm:spPr/>
    </dgm:pt>
    <dgm:pt modelId="{6CC48E49-4B49-423F-9970-6FB1749000C0}" type="pres">
      <dgm:prSet presAssocID="{BE724F83-E6FB-43BE-B40B-DCBE3EA68A9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8548505-779D-4C7D-BF73-70883CF4F72D}" srcId="{54A86F01-8260-45C0-8876-06C942C9DEED}" destId="{BE724F83-E6FB-43BE-B40B-DCBE3EA68A9A}" srcOrd="4" destOrd="0" parTransId="{635FF51A-9BCC-4F74-994D-6F0E52E1766A}" sibTransId="{6C991862-2535-4482-86D7-EF637661700B}"/>
    <dgm:cxn modelId="{0664001D-0FD0-48DF-96E6-D65DEE275E68}" type="presOf" srcId="{54A86F01-8260-45C0-8876-06C942C9DEED}" destId="{90958D3C-4DAA-4686-855C-BD62D0DF94F9}" srcOrd="0" destOrd="0" presId="urn:microsoft.com/office/officeart/2005/8/layout/hChevron3"/>
    <dgm:cxn modelId="{83417F1F-20FD-4A89-87F2-0D59B604881F}" srcId="{54A86F01-8260-45C0-8876-06C942C9DEED}" destId="{A056DCBA-6587-4229-B5AA-4D21F067112A}" srcOrd="1" destOrd="0" parTransId="{DDC71B27-C57C-4B2B-AEB5-28078AC2FCCA}" sibTransId="{D0DBAEB6-2EA6-47FD-95D7-C920DAA1F7C9}"/>
    <dgm:cxn modelId="{300AB527-A797-494D-B305-96DFFD3FEA1C}" srcId="{54A86F01-8260-45C0-8876-06C942C9DEED}" destId="{436D1343-814A-42DC-B027-EBDF57741A0C}" srcOrd="3" destOrd="0" parTransId="{DE06C93B-BB6E-49FA-8E67-C6495089BF3B}" sibTransId="{204F16B0-C1E7-4DDE-9326-8954726D0647}"/>
    <dgm:cxn modelId="{BA082C46-1124-4159-A20D-661BA5418ECC}" type="presOf" srcId="{7038ACDF-AC30-4B9D-AC32-D1F94F2E1749}" destId="{0037E5E3-1FF7-40D9-9238-F63C05E044A1}" srcOrd="0" destOrd="0" presId="urn:microsoft.com/office/officeart/2005/8/layout/hChevron3"/>
    <dgm:cxn modelId="{1A6AB046-ACEF-46BD-843D-13B1F3F51FDE}" type="presOf" srcId="{436D1343-814A-42DC-B027-EBDF57741A0C}" destId="{EC9AE5A4-04FE-4F8C-9599-64D1C48775B8}" srcOrd="0" destOrd="0" presId="urn:microsoft.com/office/officeart/2005/8/layout/hChevron3"/>
    <dgm:cxn modelId="{09A5876B-ABB3-4B7F-A3B8-D96774FED4EC}" type="presOf" srcId="{A056DCBA-6587-4229-B5AA-4D21F067112A}" destId="{9AA17F2E-1494-4FB2-B364-8BD454DC0F81}" srcOrd="0" destOrd="0" presId="urn:microsoft.com/office/officeart/2005/8/layout/hChevron3"/>
    <dgm:cxn modelId="{D4B004B8-9E09-4956-9765-7BD5A7B84797}" type="presOf" srcId="{BE724F83-E6FB-43BE-B40B-DCBE3EA68A9A}" destId="{6CC48E49-4B49-423F-9970-6FB1749000C0}" srcOrd="0" destOrd="0" presId="urn:microsoft.com/office/officeart/2005/8/layout/hChevron3"/>
    <dgm:cxn modelId="{85230EC1-2C5C-4E14-82DC-F2B9D4ACA5D3}" srcId="{54A86F01-8260-45C0-8876-06C942C9DEED}" destId="{0A912D13-B0E9-4D9F-891D-F324E897BE52}" srcOrd="0" destOrd="0" parTransId="{EE9D1547-F552-4F2C-9B61-56266551143E}" sibTransId="{CF9C80AD-CC11-4AF8-BEC9-BD7E2BCAF36C}"/>
    <dgm:cxn modelId="{A0299FE0-7039-4C69-A636-DBB8F8575E29}" srcId="{54A86F01-8260-45C0-8876-06C942C9DEED}" destId="{7038ACDF-AC30-4B9D-AC32-D1F94F2E1749}" srcOrd="2" destOrd="0" parTransId="{FC0FD091-115D-4E6F-97D8-DF62D82B9C3B}" sibTransId="{1EC463ED-24AA-4433-AF93-CA224A750B4C}"/>
    <dgm:cxn modelId="{41B98CEB-C3EF-4054-98B4-D30C28CC83C2}" type="presOf" srcId="{0A912D13-B0E9-4D9F-891D-F324E897BE52}" destId="{8122E918-8EE2-49E7-A255-EAA14E682EDE}" srcOrd="0" destOrd="0" presId="urn:microsoft.com/office/officeart/2005/8/layout/hChevron3"/>
    <dgm:cxn modelId="{7A96D1E3-AEF7-4123-B863-5B7570E394EF}" type="presParOf" srcId="{90958D3C-4DAA-4686-855C-BD62D0DF94F9}" destId="{8122E918-8EE2-49E7-A255-EAA14E682EDE}" srcOrd="0" destOrd="0" presId="urn:microsoft.com/office/officeart/2005/8/layout/hChevron3"/>
    <dgm:cxn modelId="{9098141E-A927-452D-A3EA-76763DC72B54}" type="presParOf" srcId="{90958D3C-4DAA-4686-855C-BD62D0DF94F9}" destId="{FBE9C5AB-D52B-4324-961D-47B8CD9AD5CA}" srcOrd="1" destOrd="0" presId="urn:microsoft.com/office/officeart/2005/8/layout/hChevron3"/>
    <dgm:cxn modelId="{359BBCD3-7789-4D8C-957A-CA7E2706A864}" type="presParOf" srcId="{90958D3C-4DAA-4686-855C-BD62D0DF94F9}" destId="{9AA17F2E-1494-4FB2-B364-8BD454DC0F81}" srcOrd="2" destOrd="0" presId="urn:microsoft.com/office/officeart/2005/8/layout/hChevron3"/>
    <dgm:cxn modelId="{BE54A84C-A79D-4414-8E6E-2531B43ACFEA}" type="presParOf" srcId="{90958D3C-4DAA-4686-855C-BD62D0DF94F9}" destId="{6D2563A7-64B1-4A3D-8042-08BC80018C5B}" srcOrd="3" destOrd="0" presId="urn:microsoft.com/office/officeart/2005/8/layout/hChevron3"/>
    <dgm:cxn modelId="{1EACE83D-F19E-4C3B-9AE8-B09185D1C4BA}" type="presParOf" srcId="{90958D3C-4DAA-4686-855C-BD62D0DF94F9}" destId="{0037E5E3-1FF7-40D9-9238-F63C05E044A1}" srcOrd="4" destOrd="0" presId="urn:microsoft.com/office/officeart/2005/8/layout/hChevron3"/>
    <dgm:cxn modelId="{F8FA642C-063C-468B-B9FD-6FAFA83C97BC}" type="presParOf" srcId="{90958D3C-4DAA-4686-855C-BD62D0DF94F9}" destId="{77186A8E-2529-4F8A-9F1C-808DCCFADACB}" srcOrd="5" destOrd="0" presId="urn:microsoft.com/office/officeart/2005/8/layout/hChevron3"/>
    <dgm:cxn modelId="{B8B17861-1AA6-4D04-8979-AC8425F41C68}" type="presParOf" srcId="{90958D3C-4DAA-4686-855C-BD62D0DF94F9}" destId="{EC9AE5A4-04FE-4F8C-9599-64D1C48775B8}" srcOrd="6" destOrd="0" presId="urn:microsoft.com/office/officeart/2005/8/layout/hChevron3"/>
    <dgm:cxn modelId="{EF30692E-267C-4803-9A40-F3A6C7DFF1AD}" type="presParOf" srcId="{90958D3C-4DAA-4686-855C-BD62D0DF94F9}" destId="{882CD3F8-609A-46CD-A1E2-B96BFA1A6E2E}" srcOrd="7" destOrd="0" presId="urn:microsoft.com/office/officeart/2005/8/layout/hChevron3"/>
    <dgm:cxn modelId="{FCB6F463-788E-428D-BB3F-B5EE2BD30E2B}" type="presParOf" srcId="{90958D3C-4DAA-4686-855C-BD62D0DF94F9}" destId="{6CC48E49-4B49-423F-9970-6FB1749000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A86F01-8260-45C0-8876-06C942C9DEED}" type="doc">
      <dgm:prSet loTypeId="urn:microsoft.com/office/officeart/2005/8/layout/hChevron3" loCatId="process" qsTypeId="urn:microsoft.com/office/officeart/2005/8/quickstyle/simple2" qsCatId="simple" csTypeId="urn:microsoft.com/office/officeart/2005/8/colors/accent3_3" csCatId="accent3" phldr="1"/>
      <dgm:spPr/>
    </dgm:pt>
    <dgm:pt modelId="{0A912D13-B0E9-4D9F-891D-F324E897BE52}">
      <dgm:prSet phldrT="[Text]" custT="1"/>
      <dgm:spPr/>
      <dgm:t>
        <a:bodyPr/>
        <a:lstStyle/>
        <a:p>
          <a:pPr algn="l"/>
          <a:r>
            <a:rPr lang="de-CH" sz="1800" b="1" dirty="0"/>
            <a:t>                Motivation</a:t>
          </a:r>
          <a:endParaRPr lang="en-US" sz="1800" b="1" dirty="0"/>
        </a:p>
      </dgm:t>
    </dgm:pt>
    <dgm:pt modelId="{EE9D1547-F552-4F2C-9B61-56266551143E}" type="par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CF9C80AD-CC11-4AF8-BEC9-BD7E2BCAF36C}" type="sibTrans" cxnId="{85230EC1-2C5C-4E14-82DC-F2B9D4ACA5D3}">
      <dgm:prSet/>
      <dgm:spPr/>
      <dgm:t>
        <a:bodyPr/>
        <a:lstStyle/>
        <a:p>
          <a:pPr algn="ctr"/>
          <a:endParaRPr lang="en-US" sz="2400" b="1"/>
        </a:p>
      </dgm:t>
    </dgm:pt>
    <dgm:pt modelId="{A056DCBA-6587-4229-B5AA-4D21F067112A}">
      <dgm:prSet phldrT="[Text]" custT="1"/>
      <dgm:spPr/>
      <dgm:t>
        <a:bodyPr/>
        <a:lstStyle/>
        <a:p>
          <a:pPr algn="l"/>
          <a:r>
            <a:rPr lang="de-CH" sz="1800" b="1" dirty="0"/>
            <a:t>         </a:t>
          </a:r>
          <a:r>
            <a:rPr lang="de-CH" sz="1800" b="1" dirty="0" err="1"/>
            <a:t>Hypotheses</a:t>
          </a:r>
          <a:endParaRPr lang="en-US" sz="1800" b="1" dirty="0"/>
        </a:p>
      </dgm:t>
    </dgm:pt>
    <dgm:pt modelId="{DDC71B27-C57C-4B2B-AEB5-28078AC2FCCA}" type="par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D0DBAEB6-2EA6-47FD-95D7-C920DAA1F7C9}" type="sibTrans" cxnId="{83417F1F-20FD-4A89-87F2-0D59B604881F}">
      <dgm:prSet/>
      <dgm:spPr/>
      <dgm:t>
        <a:bodyPr/>
        <a:lstStyle/>
        <a:p>
          <a:pPr algn="ctr"/>
          <a:endParaRPr lang="en-US" sz="2400" b="1"/>
        </a:p>
      </dgm:t>
    </dgm:pt>
    <dgm:pt modelId="{7038ACDF-AC30-4B9D-AC32-D1F94F2E1749}">
      <dgm:prSet phldrT="[Text]" custT="1"/>
      <dgm:spPr/>
      <dgm:t>
        <a:bodyPr/>
        <a:lstStyle/>
        <a:p>
          <a:pPr algn="l"/>
          <a:r>
            <a:rPr lang="de-CH" sz="1800" b="1" dirty="0"/>
            <a:t>               Data</a:t>
          </a:r>
          <a:endParaRPr lang="en-US" sz="1800" b="1" dirty="0"/>
        </a:p>
      </dgm:t>
    </dgm:pt>
    <dgm:pt modelId="{FC0FD091-115D-4E6F-97D8-DF62D82B9C3B}" type="par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1EC463ED-24AA-4433-AF93-CA224A750B4C}" type="sibTrans" cxnId="{A0299FE0-7039-4C69-A636-DBB8F8575E29}">
      <dgm:prSet/>
      <dgm:spPr/>
      <dgm:t>
        <a:bodyPr/>
        <a:lstStyle/>
        <a:p>
          <a:pPr algn="ctr"/>
          <a:endParaRPr lang="en-US" sz="2400" b="1"/>
        </a:p>
      </dgm:t>
    </dgm:pt>
    <dgm:pt modelId="{436D1343-814A-42DC-B027-EBDF57741A0C}">
      <dgm:prSet phldrT="[Text]" custT="1"/>
      <dgm:spPr/>
      <dgm:t>
        <a:bodyPr/>
        <a:lstStyle/>
        <a:p>
          <a:pPr algn="l"/>
          <a:r>
            <a:rPr lang="de-CH" sz="1800" b="1" dirty="0"/>
            <a:t>              </a:t>
          </a:r>
          <a:r>
            <a:rPr lang="de-CH" sz="1800" b="1" dirty="0" err="1"/>
            <a:t>Results</a:t>
          </a:r>
          <a:endParaRPr lang="en-US" sz="1800" b="1" dirty="0"/>
        </a:p>
      </dgm:t>
    </dgm:pt>
    <dgm:pt modelId="{DE06C93B-BB6E-49FA-8E67-C6495089BF3B}" type="par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204F16B0-C1E7-4DDE-9326-8954726D0647}" type="sibTrans" cxnId="{300AB527-A797-494D-B305-96DFFD3FEA1C}">
      <dgm:prSet/>
      <dgm:spPr/>
      <dgm:t>
        <a:bodyPr/>
        <a:lstStyle/>
        <a:p>
          <a:pPr algn="ctr"/>
          <a:endParaRPr lang="en-US" sz="2400" b="1"/>
        </a:p>
      </dgm:t>
    </dgm:pt>
    <dgm:pt modelId="{BE724F83-E6FB-43BE-B40B-DCBE3EA68A9A}">
      <dgm:prSet phldrT="[Text]" custT="1"/>
      <dgm:spPr/>
      <dgm:t>
        <a:bodyPr/>
        <a:lstStyle/>
        <a:p>
          <a:pPr algn="l"/>
          <a:r>
            <a:rPr lang="de-CH" sz="1800" b="1" dirty="0"/>
            <a:t>             </a:t>
          </a:r>
          <a:r>
            <a:rPr lang="de-CH" sz="1800" b="1" dirty="0" err="1"/>
            <a:t>Conclusion</a:t>
          </a:r>
          <a:endParaRPr lang="en-US" sz="1800" b="1" dirty="0"/>
        </a:p>
      </dgm:t>
    </dgm:pt>
    <dgm:pt modelId="{635FF51A-9BCC-4F74-994D-6F0E52E1766A}" type="par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6C991862-2535-4482-86D7-EF637661700B}" type="sibTrans" cxnId="{F8548505-779D-4C7D-BF73-70883CF4F72D}">
      <dgm:prSet/>
      <dgm:spPr/>
      <dgm:t>
        <a:bodyPr/>
        <a:lstStyle/>
        <a:p>
          <a:pPr algn="ctr"/>
          <a:endParaRPr lang="en-US" sz="2400" b="1"/>
        </a:p>
      </dgm:t>
    </dgm:pt>
    <dgm:pt modelId="{90958D3C-4DAA-4686-855C-BD62D0DF94F9}" type="pres">
      <dgm:prSet presAssocID="{54A86F01-8260-45C0-8876-06C942C9DEED}" presName="Name0" presStyleCnt="0">
        <dgm:presLayoutVars>
          <dgm:dir/>
          <dgm:resizeHandles val="exact"/>
        </dgm:presLayoutVars>
      </dgm:prSet>
      <dgm:spPr/>
    </dgm:pt>
    <dgm:pt modelId="{8122E918-8EE2-49E7-A255-EAA14E682EDE}" type="pres">
      <dgm:prSet presAssocID="{0A912D13-B0E9-4D9F-891D-F324E897BE52}" presName="parTxOnly" presStyleLbl="node1" presStyleIdx="0" presStyleCnt="5">
        <dgm:presLayoutVars>
          <dgm:bulletEnabled val="1"/>
        </dgm:presLayoutVars>
      </dgm:prSet>
      <dgm:spPr/>
    </dgm:pt>
    <dgm:pt modelId="{FBE9C5AB-D52B-4324-961D-47B8CD9AD5CA}" type="pres">
      <dgm:prSet presAssocID="{CF9C80AD-CC11-4AF8-BEC9-BD7E2BCAF36C}" presName="parSpace" presStyleCnt="0"/>
      <dgm:spPr/>
    </dgm:pt>
    <dgm:pt modelId="{9AA17F2E-1494-4FB2-B364-8BD454DC0F81}" type="pres">
      <dgm:prSet presAssocID="{A056DCBA-6587-4229-B5AA-4D21F067112A}" presName="parTxOnly" presStyleLbl="node1" presStyleIdx="1" presStyleCnt="5">
        <dgm:presLayoutVars>
          <dgm:bulletEnabled val="1"/>
        </dgm:presLayoutVars>
      </dgm:prSet>
      <dgm:spPr/>
    </dgm:pt>
    <dgm:pt modelId="{6D2563A7-64B1-4A3D-8042-08BC80018C5B}" type="pres">
      <dgm:prSet presAssocID="{D0DBAEB6-2EA6-47FD-95D7-C920DAA1F7C9}" presName="parSpace" presStyleCnt="0"/>
      <dgm:spPr/>
    </dgm:pt>
    <dgm:pt modelId="{0037E5E3-1FF7-40D9-9238-F63C05E044A1}" type="pres">
      <dgm:prSet presAssocID="{7038ACDF-AC30-4B9D-AC32-D1F94F2E1749}" presName="parTxOnly" presStyleLbl="node1" presStyleIdx="2" presStyleCnt="5">
        <dgm:presLayoutVars>
          <dgm:bulletEnabled val="1"/>
        </dgm:presLayoutVars>
      </dgm:prSet>
      <dgm:spPr/>
    </dgm:pt>
    <dgm:pt modelId="{77186A8E-2529-4F8A-9F1C-808DCCFADACB}" type="pres">
      <dgm:prSet presAssocID="{1EC463ED-24AA-4433-AF93-CA224A750B4C}" presName="parSpace" presStyleCnt="0"/>
      <dgm:spPr/>
    </dgm:pt>
    <dgm:pt modelId="{EC9AE5A4-04FE-4F8C-9599-64D1C48775B8}" type="pres">
      <dgm:prSet presAssocID="{436D1343-814A-42DC-B027-EBDF57741A0C}" presName="parTxOnly" presStyleLbl="node1" presStyleIdx="3" presStyleCnt="5">
        <dgm:presLayoutVars>
          <dgm:bulletEnabled val="1"/>
        </dgm:presLayoutVars>
      </dgm:prSet>
      <dgm:spPr/>
    </dgm:pt>
    <dgm:pt modelId="{882CD3F8-609A-46CD-A1E2-B96BFA1A6E2E}" type="pres">
      <dgm:prSet presAssocID="{204F16B0-C1E7-4DDE-9326-8954726D0647}" presName="parSpace" presStyleCnt="0"/>
      <dgm:spPr/>
    </dgm:pt>
    <dgm:pt modelId="{6CC48E49-4B49-423F-9970-6FB1749000C0}" type="pres">
      <dgm:prSet presAssocID="{BE724F83-E6FB-43BE-B40B-DCBE3EA68A9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8548505-779D-4C7D-BF73-70883CF4F72D}" srcId="{54A86F01-8260-45C0-8876-06C942C9DEED}" destId="{BE724F83-E6FB-43BE-B40B-DCBE3EA68A9A}" srcOrd="4" destOrd="0" parTransId="{635FF51A-9BCC-4F74-994D-6F0E52E1766A}" sibTransId="{6C991862-2535-4482-86D7-EF637661700B}"/>
    <dgm:cxn modelId="{0664001D-0FD0-48DF-96E6-D65DEE275E68}" type="presOf" srcId="{54A86F01-8260-45C0-8876-06C942C9DEED}" destId="{90958D3C-4DAA-4686-855C-BD62D0DF94F9}" srcOrd="0" destOrd="0" presId="urn:microsoft.com/office/officeart/2005/8/layout/hChevron3"/>
    <dgm:cxn modelId="{83417F1F-20FD-4A89-87F2-0D59B604881F}" srcId="{54A86F01-8260-45C0-8876-06C942C9DEED}" destId="{A056DCBA-6587-4229-B5AA-4D21F067112A}" srcOrd="1" destOrd="0" parTransId="{DDC71B27-C57C-4B2B-AEB5-28078AC2FCCA}" sibTransId="{D0DBAEB6-2EA6-47FD-95D7-C920DAA1F7C9}"/>
    <dgm:cxn modelId="{300AB527-A797-494D-B305-96DFFD3FEA1C}" srcId="{54A86F01-8260-45C0-8876-06C942C9DEED}" destId="{436D1343-814A-42DC-B027-EBDF57741A0C}" srcOrd="3" destOrd="0" parTransId="{DE06C93B-BB6E-49FA-8E67-C6495089BF3B}" sibTransId="{204F16B0-C1E7-4DDE-9326-8954726D0647}"/>
    <dgm:cxn modelId="{BA082C46-1124-4159-A20D-661BA5418ECC}" type="presOf" srcId="{7038ACDF-AC30-4B9D-AC32-D1F94F2E1749}" destId="{0037E5E3-1FF7-40D9-9238-F63C05E044A1}" srcOrd="0" destOrd="0" presId="urn:microsoft.com/office/officeart/2005/8/layout/hChevron3"/>
    <dgm:cxn modelId="{1A6AB046-ACEF-46BD-843D-13B1F3F51FDE}" type="presOf" srcId="{436D1343-814A-42DC-B027-EBDF57741A0C}" destId="{EC9AE5A4-04FE-4F8C-9599-64D1C48775B8}" srcOrd="0" destOrd="0" presId="urn:microsoft.com/office/officeart/2005/8/layout/hChevron3"/>
    <dgm:cxn modelId="{09A5876B-ABB3-4B7F-A3B8-D96774FED4EC}" type="presOf" srcId="{A056DCBA-6587-4229-B5AA-4D21F067112A}" destId="{9AA17F2E-1494-4FB2-B364-8BD454DC0F81}" srcOrd="0" destOrd="0" presId="urn:microsoft.com/office/officeart/2005/8/layout/hChevron3"/>
    <dgm:cxn modelId="{D4B004B8-9E09-4956-9765-7BD5A7B84797}" type="presOf" srcId="{BE724F83-E6FB-43BE-B40B-DCBE3EA68A9A}" destId="{6CC48E49-4B49-423F-9970-6FB1749000C0}" srcOrd="0" destOrd="0" presId="urn:microsoft.com/office/officeart/2005/8/layout/hChevron3"/>
    <dgm:cxn modelId="{85230EC1-2C5C-4E14-82DC-F2B9D4ACA5D3}" srcId="{54A86F01-8260-45C0-8876-06C942C9DEED}" destId="{0A912D13-B0E9-4D9F-891D-F324E897BE52}" srcOrd="0" destOrd="0" parTransId="{EE9D1547-F552-4F2C-9B61-56266551143E}" sibTransId="{CF9C80AD-CC11-4AF8-BEC9-BD7E2BCAF36C}"/>
    <dgm:cxn modelId="{A0299FE0-7039-4C69-A636-DBB8F8575E29}" srcId="{54A86F01-8260-45C0-8876-06C942C9DEED}" destId="{7038ACDF-AC30-4B9D-AC32-D1F94F2E1749}" srcOrd="2" destOrd="0" parTransId="{FC0FD091-115D-4E6F-97D8-DF62D82B9C3B}" sibTransId="{1EC463ED-24AA-4433-AF93-CA224A750B4C}"/>
    <dgm:cxn modelId="{41B98CEB-C3EF-4054-98B4-D30C28CC83C2}" type="presOf" srcId="{0A912D13-B0E9-4D9F-891D-F324E897BE52}" destId="{8122E918-8EE2-49E7-A255-EAA14E682EDE}" srcOrd="0" destOrd="0" presId="urn:microsoft.com/office/officeart/2005/8/layout/hChevron3"/>
    <dgm:cxn modelId="{7A96D1E3-AEF7-4123-B863-5B7570E394EF}" type="presParOf" srcId="{90958D3C-4DAA-4686-855C-BD62D0DF94F9}" destId="{8122E918-8EE2-49E7-A255-EAA14E682EDE}" srcOrd="0" destOrd="0" presId="urn:microsoft.com/office/officeart/2005/8/layout/hChevron3"/>
    <dgm:cxn modelId="{9098141E-A927-452D-A3EA-76763DC72B54}" type="presParOf" srcId="{90958D3C-4DAA-4686-855C-BD62D0DF94F9}" destId="{FBE9C5AB-D52B-4324-961D-47B8CD9AD5CA}" srcOrd="1" destOrd="0" presId="urn:microsoft.com/office/officeart/2005/8/layout/hChevron3"/>
    <dgm:cxn modelId="{359BBCD3-7789-4D8C-957A-CA7E2706A864}" type="presParOf" srcId="{90958D3C-4DAA-4686-855C-BD62D0DF94F9}" destId="{9AA17F2E-1494-4FB2-B364-8BD454DC0F81}" srcOrd="2" destOrd="0" presId="urn:microsoft.com/office/officeart/2005/8/layout/hChevron3"/>
    <dgm:cxn modelId="{BE54A84C-A79D-4414-8E6E-2531B43ACFEA}" type="presParOf" srcId="{90958D3C-4DAA-4686-855C-BD62D0DF94F9}" destId="{6D2563A7-64B1-4A3D-8042-08BC80018C5B}" srcOrd="3" destOrd="0" presId="urn:microsoft.com/office/officeart/2005/8/layout/hChevron3"/>
    <dgm:cxn modelId="{1EACE83D-F19E-4C3B-9AE8-B09185D1C4BA}" type="presParOf" srcId="{90958D3C-4DAA-4686-855C-BD62D0DF94F9}" destId="{0037E5E3-1FF7-40D9-9238-F63C05E044A1}" srcOrd="4" destOrd="0" presId="urn:microsoft.com/office/officeart/2005/8/layout/hChevron3"/>
    <dgm:cxn modelId="{F8FA642C-063C-468B-B9FD-6FAFA83C97BC}" type="presParOf" srcId="{90958D3C-4DAA-4686-855C-BD62D0DF94F9}" destId="{77186A8E-2529-4F8A-9F1C-808DCCFADACB}" srcOrd="5" destOrd="0" presId="urn:microsoft.com/office/officeart/2005/8/layout/hChevron3"/>
    <dgm:cxn modelId="{B8B17861-1AA6-4D04-8979-AC8425F41C68}" type="presParOf" srcId="{90958D3C-4DAA-4686-855C-BD62D0DF94F9}" destId="{EC9AE5A4-04FE-4F8C-9599-64D1C48775B8}" srcOrd="6" destOrd="0" presId="urn:microsoft.com/office/officeart/2005/8/layout/hChevron3"/>
    <dgm:cxn modelId="{EF30692E-267C-4803-9A40-F3A6C7DFF1AD}" type="presParOf" srcId="{90958D3C-4DAA-4686-855C-BD62D0DF94F9}" destId="{882CD3F8-609A-46CD-A1E2-B96BFA1A6E2E}" srcOrd="7" destOrd="0" presId="urn:microsoft.com/office/officeart/2005/8/layout/hChevron3"/>
    <dgm:cxn modelId="{FCB6F463-788E-428D-BB3F-B5EE2BD30E2B}" type="presParOf" srcId="{90958D3C-4DAA-4686-855C-BD62D0DF94F9}" destId="{6CC48E49-4B49-423F-9970-6FB1749000C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2E918-8EE2-49E7-A255-EAA14E682EDE}">
      <dsp:nvSpPr>
        <dsp:cNvPr id="0" name=""/>
        <dsp:cNvSpPr/>
      </dsp:nvSpPr>
      <dsp:spPr>
        <a:xfrm>
          <a:off x="1488" y="0"/>
          <a:ext cx="2902148" cy="307910"/>
        </a:xfrm>
        <a:prstGeom prst="homePlate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 Motivation</a:t>
          </a:r>
          <a:endParaRPr lang="en-US" sz="1800" b="1" kern="1200" dirty="0"/>
        </a:p>
      </dsp:txBody>
      <dsp:txXfrm>
        <a:off x="1488" y="0"/>
        <a:ext cx="2825171" cy="307910"/>
      </dsp:txXfrm>
    </dsp:sp>
    <dsp:sp modelId="{9AA17F2E-1494-4FB2-B364-8BD454DC0F81}">
      <dsp:nvSpPr>
        <dsp:cNvPr id="0" name=""/>
        <dsp:cNvSpPr/>
      </dsp:nvSpPr>
      <dsp:spPr>
        <a:xfrm>
          <a:off x="2323206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</a:t>
          </a:r>
          <a:r>
            <a:rPr lang="de-CH" sz="1800" b="1" kern="1200" dirty="0" err="1"/>
            <a:t>Hypotheses</a:t>
          </a:r>
          <a:endParaRPr lang="en-US" sz="1800" b="1" kern="1200" dirty="0"/>
        </a:p>
      </dsp:txBody>
      <dsp:txXfrm>
        <a:off x="2477161" y="0"/>
        <a:ext cx="2594238" cy="307910"/>
      </dsp:txXfrm>
    </dsp:sp>
    <dsp:sp modelId="{0037E5E3-1FF7-40D9-9238-F63C05E044A1}">
      <dsp:nvSpPr>
        <dsp:cNvPr id="0" name=""/>
        <dsp:cNvSpPr/>
      </dsp:nvSpPr>
      <dsp:spPr>
        <a:xfrm>
          <a:off x="4644925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Data</a:t>
          </a:r>
          <a:endParaRPr lang="en-US" sz="1800" b="1" kern="1200" dirty="0"/>
        </a:p>
      </dsp:txBody>
      <dsp:txXfrm>
        <a:off x="4798880" y="0"/>
        <a:ext cx="2594238" cy="307910"/>
      </dsp:txXfrm>
    </dsp:sp>
    <dsp:sp modelId="{EC9AE5A4-04FE-4F8C-9599-64D1C48775B8}">
      <dsp:nvSpPr>
        <dsp:cNvPr id="0" name=""/>
        <dsp:cNvSpPr/>
      </dsp:nvSpPr>
      <dsp:spPr>
        <a:xfrm>
          <a:off x="6966643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</a:t>
          </a:r>
          <a:r>
            <a:rPr lang="de-CH" sz="1800" b="1" kern="1200" dirty="0" err="1"/>
            <a:t>Results</a:t>
          </a:r>
          <a:endParaRPr lang="en-US" sz="1800" b="1" kern="1200" dirty="0"/>
        </a:p>
      </dsp:txBody>
      <dsp:txXfrm>
        <a:off x="7120598" y="0"/>
        <a:ext cx="2594238" cy="307910"/>
      </dsp:txXfrm>
    </dsp:sp>
    <dsp:sp modelId="{6CC48E49-4B49-423F-9970-6FB1749000C0}">
      <dsp:nvSpPr>
        <dsp:cNvPr id="0" name=""/>
        <dsp:cNvSpPr/>
      </dsp:nvSpPr>
      <dsp:spPr>
        <a:xfrm>
          <a:off x="9288362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</a:t>
          </a:r>
          <a:r>
            <a:rPr lang="de-CH" sz="1800" b="1" kern="1200" dirty="0" err="1"/>
            <a:t>Conclusion</a:t>
          </a:r>
          <a:endParaRPr lang="en-US" sz="1800" b="1" kern="1200" dirty="0"/>
        </a:p>
      </dsp:txBody>
      <dsp:txXfrm>
        <a:off x="9442317" y="0"/>
        <a:ext cx="2594238" cy="3079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2E918-8EE2-49E7-A255-EAA14E682EDE}">
      <dsp:nvSpPr>
        <dsp:cNvPr id="0" name=""/>
        <dsp:cNvSpPr/>
      </dsp:nvSpPr>
      <dsp:spPr>
        <a:xfrm>
          <a:off x="1488" y="0"/>
          <a:ext cx="2902148" cy="307910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 Motivation</a:t>
          </a:r>
          <a:endParaRPr lang="en-US" sz="1800" b="1" kern="1200" dirty="0"/>
        </a:p>
      </dsp:txBody>
      <dsp:txXfrm>
        <a:off x="1488" y="0"/>
        <a:ext cx="2825171" cy="307910"/>
      </dsp:txXfrm>
    </dsp:sp>
    <dsp:sp modelId="{9AA17F2E-1494-4FB2-B364-8BD454DC0F81}">
      <dsp:nvSpPr>
        <dsp:cNvPr id="0" name=""/>
        <dsp:cNvSpPr/>
      </dsp:nvSpPr>
      <dsp:spPr>
        <a:xfrm>
          <a:off x="2323206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</a:t>
          </a:r>
          <a:r>
            <a:rPr lang="de-CH" sz="1800" b="1" kern="1200" dirty="0" err="1"/>
            <a:t>Hypotheses</a:t>
          </a:r>
          <a:endParaRPr lang="en-US" sz="1800" b="1" kern="1200" dirty="0"/>
        </a:p>
      </dsp:txBody>
      <dsp:txXfrm>
        <a:off x="2477161" y="0"/>
        <a:ext cx="2594238" cy="307910"/>
      </dsp:txXfrm>
    </dsp:sp>
    <dsp:sp modelId="{0037E5E3-1FF7-40D9-9238-F63C05E044A1}">
      <dsp:nvSpPr>
        <dsp:cNvPr id="0" name=""/>
        <dsp:cNvSpPr/>
      </dsp:nvSpPr>
      <dsp:spPr>
        <a:xfrm>
          <a:off x="4644925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Data</a:t>
          </a:r>
          <a:endParaRPr lang="en-US" sz="1800" b="1" kern="1200" dirty="0"/>
        </a:p>
      </dsp:txBody>
      <dsp:txXfrm>
        <a:off x="4798880" y="0"/>
        <a:ext cx="2594238" cy="307910"/>
      </dsp:txXfrm>
    </dsp:sp>
    <dsp:sp modelId="{EC9AE5A4-04FE-4F8C-9599-64D1C48775B8}">
      <dsp:nvSpPr>
        <dsp:cNvPr id="0" name=""/>
        <dsp:cNvSpPr/>
      </dsp:nvSpPr>
      <dsp:spPr>
        <a:xfrm>
          <a:off x="6966643" y="0"/>
          <a:ext cx="2902148" cy="307910"/>
        </a:xfrm>
        <a:prstGeom prst="chevron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</a:t>
          </a:r>
          <a:r>
            <a:rPr lang="de-CH" sz="1800" b="1" kern="1200" dirty="0" err="1"/>
            <a:t>Results</a:t>
          </a:r>
          <a:endParaRPr lang="en-US" sz="1800" b="1" kern="1200" dirty="0"/>
        </a:p>
      </dsp:txBody>
      <dsp:txXfrm>
        <a:off x="7120598" y="0"/>
        <a:ext cx="2594238" cy="307910"/>
      </dsp:txXfrm>
    </dsp:sp>
    <dsp:sp modelId="{6CC48E49-4B49-423F-9970-6FB1749000C0}">
      <dsp:nvSpPr>
        <dsp:cNvPr id="0" name=""/>
        <dsp:cNvSpPr/>
      </dsp:nvSpPr>
      <dsp:spPr>
        <a:xfrm>
          <a:off x="9288362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</a:t>
          </a:r>
          <a:r>
            <a:rPr lang="de-CH" sz="1800" b="1" kern="1200" dirty="0" err="1"/>
            <a:t>Conclusion</a:t>
          </a:r>
          <a:endParaRPr lang="en-US" sz="1800" b="1" kern="1200" dirty="0"/>
        </a:p>
      </dsp:txBody>
      <dsp:txXfrm>
        <a:off x="9442317" y="0"/>
        <a:ext cx="2594238" cy="3079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2E918-8EE2-49E7-A255-EAA14E682EDE}">
      <dsp:nvSpPr>
        <dsp:cNvPr id="0" name=""/>
        <dsp:cNvSpPr/>
      </dsp:nvSpPr>
      <dsp:spPr>
        <a:xfrm>
          <a:off x="1488" y="0"/>
          <a:ext cx="2902148" cy="307910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 Motivation</a:t>
          </a:r>
          <a:endParaRPr lang="en-US" sz="1800" b="1" kern="1200" dirty="0"/>
        </a:p>
      </dsp:txBody>
      <dsp:txXfrm>
        <a:off x="1488" y="0"/>
        <a:ext cx="2825171" cy="307910"/>
      </dsp:txXfrm>
    </dsp:sp>
    <dsp:sp modelId="{9AA17F2E-1494-4FB2-B364-8BD454DC0F81}">
      <dsp:nvSpPr>
        <dsp:cNvPr id="0" name=""/>
        <dsp:cNvSpPr/>
      </dsp:nvSpPr>
      <dsp:spPr>
        <a:xfrm>
          <a:off x="2323206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</a:t>
          </a:r>
          <a:r>
            <a:rPr lang="de-CH" sz="1800" b="1" kern="1200" dirty="0" err="1"/>
            <a:t>Hypotheses</a:t>
          </a:r>
          <a:endParaRPr lang="en-US" sz="1800" b="1" kern="1200" dirty="0"/>
        </a:p>
      </dsp:txBody>
      <dsp:txXfrm>
        <a:off x="2477161" y="0"/>
        <a:ext cx="2594238" cy="307910"/>
      </dsp:txXfrm>
    </dsp:sp>
    <dsp:sp modelId="{0037E5E3-1FF7-40D9-9238-F63C05E044A1}">
      <dsp:nvSpPr>
        <dsp:cNvPr id="0" name=""/>
        <dsp:cNvSpPr/>
      </dsp:nvSpPr>
      <dsp:spPr>
        <a:xfrm>
          <a:off x="4644925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Data</a:t>
          </a:r>
          <a:endParaRPr lang="en-US" sz="1800" b="1" kern="1200" dirty="0"/>
        </a:p>
      </dsp:txBody>
      <dsp:txXfrm>
        <a:off x="4798880" y="0"/>
        <a:ext cx="2594238" cy="307910"/>
      </dsp:txXfrm>
    </dsp:sp>
    <dsp:sp modelId="{EC9AE5A4-04FE-4F8C-9599-64D1C48775B8}">
      <dsp:nvSpPr>
        <dsp:cNvPr id="0" name=""/>
        <dsp:cNvSpPr/>
      </dsp:nvSpPr>
      <dsp:spPr>
        <a:xfrm>
          <a:off x="6966643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</a:t>
          </a:r>
          <a:r>
            <a:rPr lang="de-CH" sz="1800" b="1" kern="1200" dirty="0" err="1"/>
            <a:t>Results</a:t>
          </a:r>
          <a:endParaRPr lang="en-US" sz="1800" b="1" kern="1200" dirty="0"/>
        </a:p>
      </dsp:txBody>
      <dsp:txXfrm>
        <a:off x="7120598" y="0"/>
        <a:ext cx="2594238" cy="307910"/>
      </dsp:txXfrm>
    </dsp:sp>
    <dsp:sp modelId="{6CC48E49-4B49-423F-9970-6FB1749000C0}">
      <dsp:nvSpPr>
        <dsp:cNvPr id="0" name=""/>
        <dsp:cNvSpPr/>
      </dsp:nvSpPr>
      <dsp:spPr>
        <a:xfrm>
          <a:off x="9288362" y="0"/>
          <a:ext cx="2902148" cy="307910"/>
        </a:xfrm>
        <a:prstGeom prst="chevron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</a:t>
          </a:r>
          <a:r>
            <a:rPr lang="de-CH" sz="1800" b="1" kern="1200" dirty="0" err="1"/>
            <a:t>Conclusion</a:t>
          </a:r>
          <a:endParaRPr lang="en-US" sz="1800" b="1" kern="1200" dirty="0"/>
        </a:p>
      </dsp:txBody>
      <dsp:txXfrm>
        <a:off x="9442317" y="0"/>
        <a:ext cx="2594238" cy="3079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2E918-8EE2-49E7-A255-EAA14E682EDE}">
      <dsp:nvSpPr>
        <dsp:cNvPr id="0" name=""/>
        <dsp:cNvSpPr/>
      </dsp:nvSpPr>
      <dsp:spPr>
        <a:xfrm>
          <a:off x="1488" y="0"/>
          <a:ext cx="2902148" cy="307910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 Motivation</a:t>
          </a:r>
          <a:endParaRPr lang="en-US" sz="1800" b="1" kern="1200" dirty="0"/>
        </a:p>
      </dsp:txBody>
      <dsp:txXfrm>
        <a:off x="1488" y="0"/>
        <a:ext cx="2825171" cy="307910"/>
      </dsp:txXfrm>
    </dsp:sp>
    <dsp:sp modelId="{9AA17F2E-1494-4FB2-B364-8BD454DC0F81}">
      <dsp:nvSpPr>
        <dsp:cNvPr id="0" name=""/>
        <dsp:cNvSpPr/>
      </dsp:nvSpPr>
      <dsp:spPr>
        <a:xfrm>
          <a:off x="2323206" y="0"/>
          <a:ext cx="2902148" cy="307910"/>
        </a:xfrm>
        <a:prstGeom prst="chevron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</a:t>
          </a:r>
          <a:r>
            <a:rPr lang="de-CH" sz="1800" b="1" kern="1200" dirty="0" err="1"/>
            <a:t>Hypotheses</a:t>
          </a:r>
          <a:endParaRPr lang="en-US" sz="1800" b="1" kern="1200" dirty="0"/>
        </a:p>
      </dsp:txBody>
      <dsp:txXfrm>
        <a:off x="2477161" y="0"/>
        <a:ext cx="2594238" cy="307910"/>
      </dsp:txXfrm>
    </dsp:sp>
    <dsp:sp modelId="{0037E5E3-1FF7-40D9-9238-F63C05E044A1}">
      <dsp:nvSpPr>
        <dsp:cNvPr id="0" name=""/>
        <dsp:cNvSpPr/>
      </dsp:nvSpPr>
      <dsp:spPr>
        <a:xfrm>
          <a:off x="4644925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Data</a:t>
          </a:r>
          <a:endParaRPr lang="en-US" sz="1800" b="1" kern="1200" dirty="0"/>
        </a:p>
      </dsp:txBody>
      <dsp:txXfrm>
        <a:off x="4798880" y="0"/>
        <a:ext cx="2594238" cy="307910"/>
      </dsp:txXfrm>
    </dsp:sp>
    <dsp:sp modelId="{EC9AE5A4-04FE-4F8C-9599-64D1C48775B8}">
      <dsp:nvSpPr>
        <dsp:cNvPr id="0" name=""/>
        <dsp:cNvSpPr/>
      </dsp:nvSpPr>
      <dsp:spPr>
        <a:xfrm>
          <a:off x="6966643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</a:t>
          </a:r>
          <a:r>
            <a:rPr lang="de-CH" sz="1800" b="1" kern="1200" dirty="0" err="1"/>
            <a:t>Results</a:t>
          </a:r>
          <a:endParaRPr lang="en-US" sz="1800" b="1" kern="1200" dirty="0"/>
        </a:p>
      </dsp:txBody>
      <dsp:txXfrm>
        <a:off x="7120598" y="0"/>
        <a:ext cx="2594238" cy="307910"/>
      </dsp:txXfrm>
    </dsp:sp>
    <dsp:sp modelId="{6CC48E49-4B49-423F-9970-6FB1749000C0}">
      <dsp:nvSpPr>
        <dsp:cNvPr id="0" name=""/>
        <dsp:cNvSpPr/>
      </dsp:nvSpPr>
      <dsp:spPr>
        <a:xfrm>
          <a:off x="9288362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</a:t>
          </a:r>
          <a:r>
            <a:rPr lang="de-CH" sz="1800" b="1" kern="1200" dirty="0" err="1"/>
            <a:t>Conclusion</a:t>
          </a:r>
          <a:endParaRPr lang="en-US" sz="1800" b="1" kern="1200" dirty="0"/>
        </a:p>
      </dsp:txBody>
      <dsp:txXfrm>
        <a:off x="9442317" y="0"/>
        <a:ext cx="2594238" cy="3079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2E918-8EE2-49E7-A255-EAA14E682EDE}">
      <dsp:nvSpPr>
        <dsp:cNvPr id="0" name=""/>
        <dsp:cNvSpPr/>
      </dsp:nvSpPr>
      <dsp:spPr>
        <a:xfrm>
          <a:off x="1488" y="0"/>
          <a:ext cx="2902148" cy="307910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 Motivation</a:t>
          </a:r>
          <a:endParaRPr lang="en-US" sz="1800" b="1" kern="1200" dirty="0"/>
        </a:p>
      </dsp:txBody>
      <dsp:txXfrm>
        <a:off x="1488" y="0"/>
        <a:ext cx="2825171" cy="307910"/>
      </dsp:txXfrm>
    </dsp:sp>
    <dsp:sp modelId="{9AA17F2E-1494-4FB2-B364-8BD454DC0F81}">
      <dsp:nvSpPr>
        <dsp:cNvPr id="0" name=""/>
        <dsp:cNvSpPr/>
      </dsp:nvSpPr>
      <dsp:spPr>
        <a:xfrm>
          <a:off x="2323206" y="0"/>
          <a:ext cx="2902148" cy="307910"/>
        </a:xfrm>
        <a:prstGeom prst="chevron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</a:t>
          </a:r>
          <a:r>
            <a:rPr lang="de-CH" sz="1800" b="1" kern="1200" dirty="0" err="1"/>
            <a:t>Hypotheses</a:t>
          </a:r>
          <a:endParaRPr lang="en-US" sz="1800" b="1" kern="1200" dirty="0"/>
        </a:p>
      </dsp:txBody>
      <dsp:txXfrm>
        <a:off x="2477161" y="0"/>
        <a:ext cx="2594238" cy="307910"/>
      </dsp:txXfrm>
    </dsp:sp>
    <dsp:sp modelId="{0037E5E3-1FF7-40D9-9238-F63C05E044A1}">
      <dsp:nvSpPr>
        <dsp:cNvPr id="0" name=""/>
        <dsp:cNvSpPr/>
      </dsp:nvSpPr>
      <dsp:spPr>
        <a:xfrm>
          <a:off x="4644925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Data</a:t>
          </a:r>
          <a:endParaRPr lang="en-US" sz="1800" b="1" kern="1200" dirty="0"/>
        </a:p>
      </dsp:txBody>
      <dsp:txXfrm>
        <a:off x="4798880" y="0"/>
        <a:ext cx="2594238" cy="307910"/>
      </dsp:txXfrm>
    </dsp:sp>
    <dsp:sp modelId="{EC9AE5A4-04FE-4F8C-9599-64D1C48775B8}">
      <dsp:nvSpPr>
        <dsp:cNvPr id="0" name=""/>
        <dsp:cNvSpPr/>
      </dsp:nvSpPr>
      <dsp:spPr>
        <a:xfrm>
          <a:off x="6966643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</a:t>
          </a:r>
          <a:r>
            <a:rPr lang="de-CH" sz="1800" b="1" kern="1200" dirty="0" err="1"/>
            <a:t>Results</a:t>
          </a:r>
          <a:endParaRPr lang="en-US" sz="1800" b="1" kern="1200" dirty="0"/>
        </a:p>
      </dsp:txBody>
      <dsp:txXfrm>
        <a:off x="7120598" y="0"/>
        <a:ext cx="2594238" cy="307910"/>
      </dsp:txXfrm>
    </dsp:sp>
    <dsp:sp modelId="{6CC48E49-4B49-423F-9970-6FB1749000C0}">
      <dsp:nvSpPr>
        <dsp:cNvPr id="0" name=""/>
        <dsp:cNvSpPr/>
      </dsp:nvSpPr>
      <dsp:spPr>
        <a:xfrm>
          <a:off x="9288362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</a:t>
          </a:r>
          <a:r>
            <a:rPr lang="de-CH" sz="1800" b="1" kern="1200" dirty="0" err="1"/>
            <a:t>Conclusion</a:t>
          </a:r>
          <a:endParaRPr lang="en-US" sz="1800" b="1" kern="1200" dirty="0"/>
        </a:p>
      </dsp:txBody>
      <dsp:txXfrm>
        <a:off x="9442317" y="0"/>
        <a:ext cx="2594238" cy="307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2E918-8EE2-49E7-A255-EAA14E682EDE}">
      <dsp:nvSpPr>
        <dsp:cNvPr id="0" name=""/>
        <dsp:cNvSpPr/>
      </dsp:nvSpPr>
      <dsp:spPr>
        <a:xfrm>
          <a:off x="1488" y="0"/>
          <a:ext cx="2902148" cy="307910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 Motivation</a:t>
          </a:r>
          <a:endParaRPr lang="en-US" sz="1800" b="1" kern="1200" dirty="0"/>
        </a:p>
      </dsp:txBody>
      <dsp:txXfrm>
        <a:off x="1488" y="0"/>
        <a:ext cx="2825171" cy="307910"/>
      </dsp:txXfrm>
    </dsp:sp>
    <dsp:sp modelId="{9AA17F2E-1494-4FB2-B364-8BD454DC0F81}">
      <dsp:nvSpPr>
        <dsp:cNvPr id="0" name=""/>
        <dsp:cNvSpPr/>
      </dsp:nvSpPr>
      <dsp:spPr>
        <a:xfrm>
          <a:off x="2323206" y="0"/>
          <a:ext cx="2902148" cy="307910"/>
        </a:xfrm>
        <a:prstGeom prst="chevron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</a:t>
          </a:r>
          <a:r>
            <a:rPr lang="de-CH" sz="1800" b="1" kern="1200" dirty="0" err="1"/>
            <a:t>Hypotheses</a:t>
          </a:r>
          <a:endParaRPr lang="en-US" sz="1800" b="1" kern="1200" dirty="0"/>
        </a:p>
      </dsp:txBody>
      <dsp:txXfrm>
        <a:off x="2477161" y="0"/>
        <a:ext cx="2594238" cy="307910"/>
      </dsp:txXfrm>
    </dsp:sp>
    <dsp:sp modelId="{0037E5E3-1FF7-40D9-9238-F63C05E044A1}">
      <dsp:nvSpPr>
        <dsp:cNvPr id="0" name=""/>
        <dsp:cNvSpPr/>
      </dsp:nvSpPr>
      <dsp:spPr>
        <a:xfrm>
          <a:off x="4644925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Data</a:t>
          </a:r>
          <a:endParaRPr lang="en-US" sz="1800" b="1" kern="1200" dirty="0"/>
        </a:p>
      </dsp:txBody>
      <dsp:txXfrm>
        <a:off x="4798880" y="0"/>
        <a:ext cx="2594238" cy="307910"/>
      </dsp:txXfrm>
    </dsp:sp>
    <dsp:sp modelId="{EC9AE5A4-04FE-4F8C-9599-64D1C48775B8}">
      <dsp:nvSpPr>
        <dsp:cNvPr id="0" name=""/>
        <dsp:cNvSpPr/>
      </dsp:nvSpPr>
      <dsp:spPr>
        <a:xfrm>
          <a:off x="6966643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</a:t>
          </a:r>
          <a:r>
            <a:rPr lang="de-CH" sz="1800" b="1" kern="1200" dirty="0" err="1"/>
            <a:t>Results</a:t>
          </a:r>
          <a:endParaRPr lang="en-US" sz="1800" b="1" kern="1200" dirty="0"/>
        </a:p>
      </dsp:txBody>
      <dsp:txXfrm>
        <a:off x="7120598" y="0"/>
        <a:ext cx="2594238" cy="307910"/>
      </dsp:txXfrm>
    </dsp:sp>
    <dsp:sp modelId="{6CC48E49-4B49-423F-9970-6FB1749000C0}">
      <dsp:nvSpPr>
        <dsp:cNvPr id="0" name=""/>
        <dsp:cNvSpPr/>
      </dsp:nvSpPr>
      <dsp:spPr>
        <a:xfrm>
          <a:off x="9288362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</a:t>
          </a:r>
          <a:r>
            <a:rPr lang="de-CH" sz="1800" b="1" kern="1200" dirty="0" err="1"/>
            <a:t>Conclusion</a:t>
          </a:r>
          <a:endParaRPr lang="en-US" sz="1800" b="1" kern="1200" dirty="0"/>
        </a:p>
      </dsp:txBody>
      <dsp:txXfrm>
        <a:off x="9442317" y="0"/>
        <a:ext cx="2594238" cy="307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2E918-8EE2-49E7-A255-EAA14E682EDE}">
      <dsp:nvSpPr>
        <dsp:cNvPr id="0" name=""/>
        <dsp:cNvSpPr/>
      </dsp:nvSpPr>
      <dsp:spPr>
        <a:xfrm>
          <a:off x="1488" y="0"/>
          <a:ext cx="2902148" cy="307910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 Motivation</a:t>
          </a:r>
          <a:endParaRPr lang="en-US" sz="1800" b="1" kern="1200" dirty="0"/>
        </a:p>
      </dsp:txBody>
      <dsp:txXfrm>
        <a:off x="1488" y="0"/>
        <a:ext cx="2825171" cy="307910"/>
      </dsp:txXfrm>
    </dsp:sp>
    <dsp:sp modelId="{9AA17F2E-1494-4FB2-B364-8BD454DC0F81}">
      <dsp:nvSpPr>
        <dsp:cNvPr id="0" name=""/>
        <dsp:cNvSpPr/>
      </dsp:nvSpPr>
      <dsp:spPr>
        <a:xfrm>
          <a:off x="2323206" y="0"/>
          <a:ext cx="2902148" cy="307910"/>
        </a:xfrm>
        <a:prstGeom prst="chevron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</a:t>
          </a:r>
          <a:r>
            <a:rPr lang="de-CH" sz="1800" b="1" kern="1200" dirty="0" err="1"/>
            <a:t>Hypotheses</a:t>
          </a:r>
          <a:endParaRPr lang="en-US" sz="1800" b="1" kern="1200" dirty="0"/>
        </a:p>
      </dsp:txBody>
      <dsp:txXfrm>
        <a:off x="2477161" y="0"/>
        <a:ext cx="2594238" cy="307910"/>
      </dsp:txXfrm>
    </dsp:sp>
    <dsp:sp modelId="{0037E5E3-1FF7-40D9-9238-F63C05E044A1}">
      <dsp:nvSpPr>
        <dsp:cNvPr id="0" name=""/>
        <dsp:cNvSpPr/>
      </dsp:nvSpPr>
      <dsp:spPr>
        <a:xfrm>
          <a:off x="4644925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Data</a:t>
          </a:r>
          <a:endParaRPr lang="en-US" sz="1800" b="1" kern="1200" dirty="0"/>
        </a:p>
      </dsp:txBody>
      <dsp:txXfrm>
        <a:off x="4798880" y="0"/>
        <a:ext cx="2594238" cy="307910"/>
      </dsp:txXfrm>
    </dsp:sp>
    <dsp:sp modelId="{EC9AE5A4-04FE-4F8C-9599-64D1C48775B8}">
      <dsp:nvSpPr>
        <dsp:cNvPr id="0" name=""/>
        <dsp:cNvSpPr/>
      </dsp:nvSpPr>
      <dsp:spPr>
        <a:xfrm>
          <a:off x="6966643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</a:t>
          </a:r>
          <a:r>
            <a:rPr lang="de-CH" sz="1800" b="1" kern="1200" dirty="0" err="1"/>
            <a:t>Results</a:t>
          </a:r>
          <a:endParaRPr lang="en-US" sz="1800" b="1" kern="1200" dirty="0"/>
        </a:p>
      </dsp:txBody>
      <dsp:txXfrm>
        <a:off x="7120598" y="0"/>
        <a:ext cx="2594238" cy="307910"/>
      </dsp:txXfrm>
    </dsp:sp>
    <dsp:sp modelId="{6CC48E49-4B49-423F-9970-6FB1749000C0}">
      <dsp:nvSpPr>
        <dsp:cNvPr id="0" name=""/>
        <dsp:cNvSpPr/>
      </dsp:nvSpPr>
      <dsp:spPr>
        <a:xfrm>
          <a:off x="9288362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</a:t>
          </a:r>
          <a:r>
            <a:rPr lang="de-CH" sz="1800" b="1" kern="1200" dirty="0" err="1"/>
            <a:t>Conclusion</a:t>
          </a:r>
          <a:endParaRPr lang="en-US" sz="1800" b="1" kern="1200" dirty="0"/>
        </a:p>
      </dsp:txBody>
      <dsp:txXfrm>
        <a:off x="9442317" y="0"/>
        <a:ext cx="2594238" cy="3079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2E918-8EE2-49E7-A255-EAA14E682EDE}">
      <dsp:nvSpPr>
        <dsp:cNvPr id="0" name=""/>
        <dsp:cNvSpPr/>
      </dsp:nvSpPr>
      <dsp:spPr>
        <a:xfrm>
          <a:off x="1488" y="0"/>
          <a:ext cx="2902148" cy="307910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 Motivation</a:t>
          </a:r>
          <a:endParaRPr lang="en-US" sz="1800" b="1" kern="1200" dirty="0"/>
        </a:p>
      </dsp:txBody>
      <dsp:txXfrm>
        <a:off x="1488" y="0"/>
        <a:ext cx="2825171" cy="307910"/>
      </dsp:txXfrm>
    </dsp:sp>
    <dsp:sp modelId="{9AA17F2E-1494-4FB2-B364-8BD454DC0F81}">
      <dsp:nvSpPr>
        <dsp:cNvPr id="0" name=""/>
        <dsp:cNvSpPr/>
      </dsp:nvSpPr>
      <dsp:spPr>
        <a:xfrm>
          <a:off x="2323206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</a:t>
          </a:r>
          <a:r>
            <a:rPr lang="de-CH" sz="1800" b="1" kern="1200" dirty="0" err="1"/>
            <a:t>Hypotheses</a:t>
          </a:r>
          <a:endParaRPr lang="en-US" sz="1800" b="1" kern="1200" dirty="0"/>
        </a:p>
      </dsp:txBody>
      <dsp:txXfrm>
        <a:off x="2477161" y="0"/>
        <a:ext cx="2594238" cy="307910"/>
      </dsp:txXfrm>
    </dsp:sp>
    <dsp:sp modelId="{0037E5E3-1FF7-40D9-9238-F63C05E044A1}">
      <dsp:nvSpPr>
        <dsp:cNvPr id="0" name=""/>
        <dsp:cNvSpPr/>
      </dsp:nvSpPr>
      <dsp:spPr>
        <a:xfrm>
          <a:off x="4644925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Data</a:t>
          </a:r>
          <a:endParaRPr lang="en-US" sz="1800" b="1" kern="1200" dirty="0"/>
        </a:p>
      </dsp:txBody>
      <dsp:txXfrm>
        <a:off x="4798880" y="0"/>
        <a:ext cx="2594238" cy="307910"/>
      </dsp:txXfrm>
    </dsp:sp>
    <dsp:sp modelId="{EC9AE5A4-04FE-4F8C-9599-64D1C48775B8}">
      <dsp:nvSpPr>
        <dsp:cNvPr id="0" name=""/>
        <dsp:cNvSpPr/>
      </dsp:nvSpPr>
      <dsp:spPr>
        <a:xfrm>
          <a:off x="6966643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</a:t>
          </a:r>
          <a:r>
            <a:rPr lang="de-CH" sz="1800" b="1" kern="1200" dirty="0" err="1"/>
            <a:t>Results</a:t>
          </a:r>
          <a:endParaRPr lang="en-US" sz="1800" b="1" kern="1200" dirty="0"/>
        </a:p>
      </dsp:txBody>
      <dsp:txXfrm>
        <a:off x="7120598" y="0"/>
        <a:ext cx="2594238" cy="307910"/>
      </dsp:txXfrm>
    </dsp:sp>
    <dsp:sp modelId="{6CC48E49-4B49-423F-9970-6FB1749000C0}">
      <dsp:nvSpPr>
        <dsp:cNvPr id="0" name=""/>
        <dsp:cNvSpPr/>
      </dsp:nvSpPr>
      <dsp:spPr>
        <a:xfrm>
          <a:off x="9288362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</a:t>
          </a:r>
          <a:r>
            <a:rPr lang="de-CH" sz="1800" b="1" kern="1200" dirty="0" err="1"/>
            <a:t>Conclusion</a:t>
          </a:r>
          <a:endParaRPr lang="en-US" sz="1800" b="1" kern="1200" dirty="0"/>
        </a:p>
      </dsp:txBody>
      <dsp:txXfrm>
        <a:off x="9442317" y="0"/>
        <a:ext cx="2594238" cy="3079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2E918-8EE2-49E7-A255-EAA14E682EDE}">
      <dsp:nvSpPr>
        <dsp:cNvPr id="0" name=""/>
        <dsp:cNvSpPr/>
      </dsp:nvSpPr>
      <dsp:spPr>
        <a:xfrm>
          <a:off x="1488" y="0"/>
          <a:ext cx="2902148" cy="307910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 Motivation</a:t>
          </a:r>
          <a:endParaRPr lang="en-US" sz="1800" b="1" kern="1200" dirty="0"/>
        </a:p>
      </dsp:txBody>
      <dsp:txXfrm>
        <a:off x="1488" y="0"/>
        <a:ext cx="2825171" cy="307910"/>
      </dsp:txXfrm>
    </dsp:sp>
    <dsp:sp modelId="{9AA17F2E-1494-4FB2-B364-8BD454DC0F81}">
      <dsp:nvSpPr>
        <dsp:cNvPr id="0" name=""/>
        <dsp:cNvSpPr/>
      </dsp:nvSpPr>
      <dsp:spPr>
        <a:xfrm>
          <a:off x="2323206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</a:t>
          </a:r>
          <a:r>
            <a:rPr lang="de-CH" sz="1800" b="1" kern="1200" dirty="0" err="1"/>
            <a:t>Hypotheses</a:t>
          </a:r>
          <a:endParaRPr lang="en-US" sz="1800" b="1" kern="1200" dirty="0"/>
        </a:p>
      </dsp:txBody>
      <dsp:txXfrm>
        <a:off x="2477161" y="0"/>
        <a:ext cx="2594238" cy="307910"/>
      </dsp:txXfrm>
    </dsp:sp>
    <dsp:sp modelId="{0037E5E3-1FF7-40D9-9238-F63C05E044A1}">
      <dsp:nvSpPr>
        <dsp:cNvPr id="0" name=""/>
        <dsp:cNvSpPr/>
      </dsp:nvSpPr>
      <dsp:spPr>
        <a:xfrm>
          <a:off x="4644925" y="0"/>
          <a:ext cx="2902148" cy="307910"/>
        </a:xfrm>
        <a:prstGeom prst="chevron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Data</a:t>
          </a:r>
          <a:endParaRPr lang="en-US" sz="1800" b="1" kern="1200" dirty="0"/>
        </a:p>
      </dsp:txBody>
      <dsp:txXfrm>
        <a:off x="4798880" y="0"/>
        <a:ext cx="2594238" cy="307910"/>
      </dsp:txXfrm>
    </dsp:sp>
    <dsp:sp modelId="{EC9AE5A4-04FE-4F8C-9599-64D1C48775B8}">
      <dsp:nvSpPr>
        <dsp:cNvPr id="0" name=""/>
        <dsp:cNvSpPr/>
      </dsp:nvSpPr>
      <dsp:spPr>
        <a:xfrm>
          <a:off x="6966643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</a:t>
          </a:r>
          <a:r>
            <a:rPr lang="de-CH" sz="1800" b="1" kern="1200" dirty="0" err="1"/>
            <a:t>Results</a:t>
          </a:r>
          <a:endParaRPr lang="en-US" sz="1800" b="1" kern="1200" dirty="0"/>
        </a:p>
      </dsp:txBody>
      <dsp:txXfrm>
        <a:off x="7120598" y="0"/>
        <a:ext cx="2594238" cy="307910"/>
      </dsp:txXfrm>
    </dsp:sp>
    <dsp:sp modelId="{6CC48E49-4B49-423F-9970-6FB1749000C0}">
      <dsp:nvSpPr>
        <dsp:cNvPr id="0" name=""/>
        <dsp:cNvSpPr/>
      </dsp:nvSpPr>
      <dsp:spPr>
        <a:xfrm>
          <a:off x="9288362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</a:t>
          </a:r>
          <a:r>
            <a:rPr lang="de-CH" sz="1800" b="1" kern="1200" dirty="0" err="1"/>
            <a:t>Conclusion</a:t>
          </a:r>
          <a:endParaRPr lang="en-US" sz="1800" b="1" kern="1200" dirty="0"/>
        </a:p>
      </dsp:txBody>
      <dsp:txXfrm>
        <a:off x="9442317" y="0"/>
        <a:ext cx="2594238" cy="3079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2E918-8EE2-49E7-A255-EAA14E682EDE}">
      <dsp:nvSpPr>
        <dsp:cNvPr id="0" name=""/>
        <dsp:cNvSpPr/>
      </dsp:nvSpPr>
      <dsp:spPr>
        <a:xfrm>
          <a:off x="1488" y="0"/>
          <a:ext cx="2902148" cy="307910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 Motivation</a:t>
          </a:r>
          <a:endParaRPr lang="en-US" sz="1800" b="1" kern="1200" dirty="0"/>
        </a:p>
      </dsp:txBody>
      <dsp:txXfrm>
        <a:off x="1488" y="0"/>
        <a:ext cx="2825171" cy="307910"/>
      </dsp:txXfrm>
    </dsp:sp>
    <dsp:sp modelId="{9AA17F2E-1494-4FB2-B364-8BD454DC0F81}">
      <dsp:nvSpPr>
        <dsp:cNvPr id="0" name=""/>
        <dsp:cNvSpPr/>
      </dsp:nvSpPr>
      <dsp:spPr>
        <a:xfrm>
          <a:off x="2323206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</a:t>
          </a:r>
          <a:r>
            <a:rPr lang="de-CH" sz="1800" b="1" kern="1200" dirty="0" err="1"/>
            <a:t>Hypotheses</a:t>
          </a:r>
          <a:endParaRPr lang="en-US" sz="1800" b="1" kern="1200" dirty="0"/>
        </a:p>
      </dsp:txBody>
      <dsp:txXfrm>
        <a:off x="2477161" y="0"/>
        <a:ext cx="2594238" cy="307910"/>
      </dsp:txXfrm>
    </dsp:sp>
    <dsp:sp modelId="{0037E5E3-1FF7-40D9-9238-F63C05E044A1}">
      <dsp:nvSpPr>
        <dsp:cNvPr id="0" name=""/>
        <dsp:cNvSpPr/>
      </dsp:nvSpPr>
      <dsp:spPr>
        <a:xfrm>
          <a:off x="4644925" y="0"/>
          <a:ext cx="2902148" cy="307910"/>
        </a:xfrm>
        <a:prstGeom prst="chevron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Data</a:t>
          </a:r>
          <a:endParaRPr lang="en-US" sz="1800" b="1" kern="1200" dirty="0"/>
        </a:p>
      </dsp:txBody>
      <dsp:txXfrm>
        <a:off x="4798880" y="0"/>
        <a:ext cx="2594238" cy="307910"/>
      </dsp:txXfrm>
    </dsp:sp>
    <dsp:sp modelId="{EC9AE5A4-04FE-4F8C-9599-64D1C48775B8}">
      <dsp:nvSpPr>
        <dsp:cNvPr id="0" name=""/>
        <dsp:cNvSpPr/>
      </dsp:nvSpPr>
      <dsp:spPr>
        <a:xfrm>
          <a:off x="6966643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</a:t>
          </a:r>
          <a:r>
            <a:rPr lang="de-CH" sz="1800" b="1" kern="1200" dirty="0" err="1"/>
            <a:t>Results</a:t>
          </a:r>
          <a:endParaRPr lang="en-US" sz="1800" b="1" kern="1200" dirty="0"/>
        </a:p>
      </dsp:txBody>
      <dsp:txXfrm>
        <a:off x="7120598" y="0"/>
        <a:ext cx="2594238" cy="307910"/>
      </dsp:txXfrm>
    </dsp:sp>
    <dsp:sp modelId="{6CC48E49-4B49-423F-9970-6FB1749000C0}">
      <dsp:nvSpPr>
        <dsp:cNvPr id="0" name=""/>
        <dsp:cNvSpPr/>
      </dsp:nvSpPr>
      <dsp:spPr>
        <a:xfrm>
          <a:off x="9288362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</a:t>
          </a:r>
          <a:r>
            <a:rPr lang="de-CH" sz="1800" b="1" kern="1200" dirty="0" err="1"/>
            <a:t>Conclusion</a:t>
          </a:r>
          <a:endParaRPr lang="en-US" sz="1800" b="1" kern="1200" dirty="0"/>
        </a:p>
      </dsp:txBody>
      <dsp:txXfrm>
        <a:off x="9442317" y="0"/>
        <a:ext cx="2594238" cy="3079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2E918-8EE2-49E7-A255-EAA14E682EDE}">
      <dsp:nvSpPr>
        <dsp:cNvPr id="0" name=""/>
        <dsp:cNvSpPr/>
      </dsp:nvSpPr>
      <dsp:spPr>
        <a:xfrm>
          <a:off x="1488" y="0"/>
          <a:ext cx="2902148" cy="307910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 Motivation</a:t>
          </a:r>
          <a:endParaRPr lang="en-US" sz="1800" b="1" kern="1200" dirty="0"/>
        </a:p>
      </dsp:txBody>
      <dsp:txXfrm>
        <a:off x="1488" y="0"/>
        <a:ext cx="2825171" cy="307910"/>
      </dsp:txXfrm>
    </dsp:sp>
    <dsp:sp modelId="{9AA17F2E-1494-4FB2-B364-8BD454DC0F81}">
      <dsp:nvSpPr>
        <dsp:cNvPr id="0" name=""/>
        <dsp:cNvSpPr/>
      </dsp:nvSpPr>
      <dsp:spPr>
        <a:xfrm>
          <a:off x="2323206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</a:t>
          </a:r>
          <a:r>
            <a:rPr lang="de-CH" sz="1800" b="1" kern="1200" dirty="0" err="1"/>
            <a:t>Hypotheses</a:t>
          </a:r>
          <a:endParaRPr lang="en-US" sz="1800" b="1" kern="1200" dirty="0"/>
        </a:p>
      </dsp:txBody>
      <dsp:txXfrm>
        <a:off x="2477161" y="0"/>
        <a:ext cx="2594238" cy="307910"/>
      </dsp:txXfrm>
    </dsp:sp>
    <dsp:sp modelId="{0037E5E3-1FF7-40D9-9238-F63C05E044A1}">
      <dsp:nvSpPr>
        <dsp:cNvPr id="0" name=""/>
        <dsp:cNvSpPr/>
      </dsp:nvSpPr>
      <dsp:spPr>
        <a:xfrm>
          <a:off x="4644925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Data</a:t>
          </a:r>
          <a:endParaRPr lang="en-US" sz="1800" b="1" kern="1200" dirty="0"/>
        </a:p>
      </dsp:txBody>
      <dsp:txXfrm>
        <a:off x="4798880" y="0"/>
        <a:ext cx="2594238" cy="307910"/>
      </dsp:txXfrm>
    </dsp:sp>
    <dsp:sp modelId="{EC9AE5A4-04FE-4F8C-9599-64D1C48775B8}">
      <dsp:nvSpPr>
        <dsp:cNvPr id="0" name=""/>
        <dsp:cNvSpPr/>
      </dsp:nvSpPr>
      <dsp:spPr>
        <a:xfrm>
          <a:off x="6966643" y="0"/>
          <a:ext cx="2902148" cy="307910"/>
        </a:xfrm>
        <a:prstGeom prst="chevron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</a:t>
          </a:r>
          <a:r>
            <a:rPr lang="de-CH" sz="1800" b="1" kern="1200" dirty="0" err="1"/>
            <a:t>Results</a:t>
          </a:r>
          <a:endParaRPr lang="en-US" sz="1800" b="1" kern="1200" dirty="0"/>
        </a:p>
      </dsp:txBody>
      <dsp:txXfrm>
        <a:off x="7120598" y="0"/>
        <a:ext cx="2594238" cy="307910"/>
      </dsp:txXfrm>
    </dsp:sp>
    <dsp:sp modelId="{6CC48E49-4B49-423F-9970-6FB1749000C0}">
      <dsp:nvSpPr>
        <dsp:cNvPr id="0" name=""/>
        <dsp:cNvSpPr/>
      </dsp:nvSpPr>
      <dsp:spPr>
        <a:xfrm>
          <a:off x="9288362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</a:t>
          </a:r>
          <a:r>
            <a:rPr lang="de-CH" sz="1800" b="1" kern="1200" dirty="0" err="1"/>
            <a:t>Conclusion</a:t>
          </a:r>
          <a:endParaRPr lang="en-US" sz="1800" b="1" kern="1200" dirty="0"/>
        </a:p>
      </dsp:txBody>
      <dsp:txXfrm>
        <a:off x="9442317" y="0"/>
        <a:ext cx="2594238" cy="3079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2E918-8EE2-49E7-A255-EAA14E682EDE}">
      <dsp:nvSpPr>
        <dsp:cNvPr id="0" name=""/>
        <dsp:cNvSpPr/>
      </dsp:nvSpPr>
      <dsp:spPr>
        <a:xfrm>
          <a:off x="1488" y="0"/>
          <a:ext cx="2902148" cy="307910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 Motivation</a:t>
          </a:r>
          <a:endParaRPr lang="en-US" sz="1800" b="1" kern="1200" dirty="0"/>
        </a:p>
      </dsp:txBody>
      <dsp:txXfrm>
        <a:off x="1488" y="0"/>
        <a:ext cx="2825171" cy="307910"/>
      </dsp:txXfrm>
    </dsp:sp>
    <dsp:sp modelId="{9AA17F2E-1494-4FB2-B364-8BD454DC0F81}">
      <dsp:nvSpPr>
        <dsp:cNvPr id="0" name=""/>
        <dsp:cNvSpPr/>
      </dsp:nvSpPr>
      <dsp:spPr>
        <a:xfrm>
          <a:off x="2323206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</a:t>
          </a:r>
          <a:r>
            <a:rPr lang="de-CH" sz="1800" b="1" kern="1200" dirty="0" err="1"/>
            <a:t>Hypotheses</a:t>
          </a:r>
          <a:endParaRPr lang="en-US" sz="1800" b="1" kern="1200" dirty="0"/>
        </a:p>
      </dsp:txBody>
      <dsp:txXfrm>
        <a:off x="2477161" y="0"/>
        <a:ext cx="2594238" cy="307910"/>
      </dsp:txXfrm>
    </dsp:sp>
    <dsp:sp modelId="{0037E5E3-1FF7-40D9-9238-F63C05E044A1}">
      <dsp:nvSpPr>
        <dsp:cNvPr id="0" name=""/>
        <dsp:cNvSpPr/>
      </dsp:nvSpPr>
      <dsp:spPr>
        <a:xfrm>
          <a:off x="4644925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Data</a:t>
          </a:r>
          <a:endParaRPr lang="en-US" sz="1800" b="1" kern="1200" dirty="0"/>
        </a:p>
      </dsp:txBody>
      <dsp:txXfrm>
        <a:off x="4798880" y="0"/>
        <a:ext cx="2594238" cy="307910"/>
      </dsp:txXfrm>
    </dsp:sp>
    <dsp:sp modelId="{EC9AE5A4-04FE-4F8C-9599-64D1C48775B8}">
      <dsp:nvSpPr>
        <dsp:cNvPr id="0" name=""/>
        <dsp:cNvSpPr/>
      </dsp:nvSpPr>
      <dsp:spPr>
        <a:xfrm>
          <a:off x="6966643" y="0"/>
          <a:ext cx="2902148" cy="307910"/>
        </a:xfrm>
        <a:prstGeom prst="chevron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</a:t>
          </a:r>
          <a:r>
            <a:rPr lang="de-CH" sz="1800" b="1" kern="1200" dirty="0" err="1"/>
            <a:t>Results</a:t>
          </a:r>
          <a:endParaRPr lang="en-US" sz="1800" b="1" kern="1200" dirty="0"/>
        </a:p>
      </dsp:txBody>
      <dsp:txXfrm>
        <a:off x="7120598" y="0"/>
        <a:ext cx="2594238" cy="307910"/>
      </dsp:txXfrm>
    </dsp:sp>
    <dsp:sp modelId="{6CC48E49-4B49-423F-9970-6FB1749000C0}">
      <dsp:nvSpPr>
        <dsp:cNvPr id="0" name=""/>
        <dsp:cNvSpPr/>
      </dsp:nvSpPr>
      <dsp:spPr>
        <a:xfrm>
          <a:off x="9288362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</a:t>
          </a:r>
          <a:r>
            <a:rPr lang="de-CH" sz="1800" b="1" kern="1200" dirty="0" err="1"/>
            <a:t>Conclusion</a:t>
          </a:r>
          <a:endParaRPr lang="en-US" sz="1800" b="1" kern="1200" dirty="0"/>
        </a:p>
      </dsp:txBody>
      <dsp:txXfrm>
        <a:off x="9442317" y="0"/>
        <a:ext cx="2594238" cy="3079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2E918-8EE2-49E7-A255-EAA14E682EDE}">
      <dsp:nvSpPr>
        <dsp:cNvPr id="0" name=""/>
        <dsp:cNvSpPr/>
      </dsp:nvSpPr>
      <dsp:spPr>
        <a:xfrm>
          <a:off x="1488" y="0"/>
          <a:ext cx="2902148" cy="307910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 Motivation</a:t>
          </a:r>
          <a:endParaRPr lang="en-US" sz="1800" b="1" kern="1200" dirty="0"/>
        </a:p>
      </dsp:txBody>
      <dsp:txXfrm>
        <a:off x="1488" y="0"/>
        <a:ext cx="2825171" cy="307910"/>
      </dsp:txXfrm>
    </dsp:sp>
    <dsp:sp modelId="{9AA17F2E-1494-4FB2-B364-8BD454DC0F81}">
      <dsp:nvSpPr>
        <dsp:cNvPr id="0" name=""/>
        <dsp:cNvSpPr/>
      </dsp:nvSpPr>
      <dsp:spPr>
        <a:xfrm>
          <a:off x="2323206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</a:t>
          </a:r>
          <a:r>
            <a:rPr lang="de-CH" sz="1800" b="1" kern="1200" dirty="0" err="1"/>
            <a:t>Hypotheses</a:t>
          </a:r>
          <a:endParaRPr lang="en-US" sz="1800" b="1" kern="1200" dirty="0"/>
        </a:p>
      </dsp:txBody>
      <dsp:txXfrm>
        <a:off x="2477161" y="0"/>
        <a:ext cx="2594238" cy="307910"/>
      </dsp:txXfrm>
    </dsp:sp>
    <dsp:sp modelId="{0037E5E3-1FF7-40D9-9238-F63C05E044A1}">
      <dsp:nvSpPr>
        <dsp:cNvPr id="0" name=""/>
        <dsp:cNvSpPr/>
      </dsp:nvSpPr>
      <dsp:spPr>
        <a:xfrm>
          <a:off x="4644925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 Data</a:t>
          </a:r>
          <a:endParaRPr lang="en-US" sz="1800" b="1" kern="1200" dirty="0"/>
        </a:p>
      </dsp:txBody>
      <dsp:txXfrm>
        <a:off x="4798880" y="0"/>
        <a:ext cx="2594238" cy="307910"/>
      </dsp:txXfrm>
    </dsp:sp>
    <dsp:sp modelId="{EC9AE5A4-04FE-4F8C-9599-64D1C48775B8}">
      <dsp:nvSpPr>
        <dsp:cNvPr id="0" name=""/>
        <dsp:cNvSpPr/>
      </dsp:nvSpPr>
      <dsp:spPr>
        <a:xfrm>
          <a:off x="6966643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 </a:t>
          </a:r>
          <a:r>
            <a:rPr lang="de-CH" sz="1800" b="1" kern="1200" dirty="0" err="1"/>
            <a:t>Results</a:t>
          </a:r>
          <a:endParaRPr lang="en-US" sz="1800" b="1" kern="1200" dirty="0"/>
        </a:p>
      </dsp:txBody>
      <dsp:txXfrm>
        <a:off x="7120598" y="0"/>
        <a:ext cx="2594238" cy="307910"/>
      </dsp:txXfrm>
    </dsp:sp>
    <dsp:sp modelId="{6CC48E49-4B49-423F-9970-6FB1749000C0}">
      <dsp:nvSpPr>
        <dsp:cNvPr id="0" name=""/>
        <dsp:cNvSpPr/>
      </dsp:nvSpPr>
      <dsp:spPr>
        <a:xfrm>
          <a:off x="9288362" y="0"/>
          <a:ext cx="2902148" cy="30791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             </a:t>
          </a:r>
          <a:r>
            <a:rPr lang="de-CH" sz="1800" b="1" kern="1200" dirty="0" err="1"/>
            <a:t>Conclusion</a:t>
          </a:r>
          <a:endParaRPr lang="en-US" sz="1800" b="1" kern="1200" dirty="0"/>
        </a:p>
      </dsp:txBody>
      <dsp:txXfrm>
        <a:off x="9442317" y="0"/>
        <a:ext cx="2594238" cy="307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8D63C-7B4D-4E3C-8FE7-3DA5BABF87B1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A2CE9-D563-4D2E-9355-8C350D73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1935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Our</a:t>
            </a:r>
            <a:r>
              <a:rPr lang="de-CH" dirty="0"/>
              <a:t> last DV </a:t>
            </a:r>
            <a:r>
              <a:rPr lang="de-CH" dirty="0" err="1"/>
              <a:t>expanded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scope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general</a:t>
            </a:r>
            <a:r>
              <a:rPr lang="de-CH" dirty="0"/>
              <a:t> support for pro-environmental </a:t>
            </a:r>
            <a:r>
              <a:rPr lang="de-CH" dirty="0" err="1"/>
              <a:t>candidates</a:t>
            </a:r>
            <a:r>
              <a:rPr lang="de-CH" dirty="0"/>
              <a:t>,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again</a:t>
            </a:r>
            <a:r>
              <a:rPr lang="de-CH" dirty="0"/>
              <a:t> </a:t>
            </a:r>
            <a:r>
              <a:rPr lang="de-CH" dirty="0" err="1"/>
              <a:t>observe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strongest</a:t>
            </a:r>
            <a:r>
              <a:rPr lang="de-CH" dirty="0"/>
              <a:t> link, and </a:t>
            </a:r>
            <a:r>
              <a:rPr lang="de-CH" dirty="0" err="1"/>
              <a:t>importantly</a:t>
            </a:r>
            <a:r>
              <a:rPr lang="de-CH" dirty="0"/>
              <a:t> still a link,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perceived</a:t>
            </a:r>
            <a:r>
              <a:rPr lang="de-CH" dirty="0"/>
              <a:t> </a:t>
            </a:r>
            <a:r>
              <a:rPr lang="de-CH" dirty="0" err="1"/>
              <a:t>air</a:t>
            </a:r>
            <a:r>
              <a:rPr lang="de-CH" dirty="0"/>
              <a:t> and </a:t>
            </a:r>
            <a:r>
              <a:rPr lang="de-CH" dirty="0" err="1"/>
              <a:t>noise</a:t>
            </a:r>
            <a:r>
              <a:rPr lang="de-CH" dirty="0"/>
              <a:t> </a:t>
            </a:r>
            <a:r>
              <a:rPr lang="de-CH" dirty="0" err="1"/>
              <a:t>pollution</a:t>
            </a:r>
            <a:r>
              <a:rPr lang="de-CH" dirty="0"/>
              <a:t>.</a:t>
            </a:r>
          </a:p>
          <a:p>
            <a:pPr marL="171450" indent="-171450">
              <a:buFontTx/>
              <a:buChar char="-"/>
            </a:pPr>
            <a:r>
              <a:rPr lang="de-CH" dirty="0"/>
              <a:t>All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for relevant </a:t>
            </a:r>
            <a:r>
              <a:rPr lang="de-CH" dirty="0" err="1"/>
              <a:t>confounders</a:t>
            </a:r>
            <a:r>
              <a:rPr lang="de-CH" dirty="0"/>
              <a:t> such </a:t>
            </a:r>
            <a:r>
              <a:rPr lang="de-CH" dirty="0" err="1"/>
              <a:t>as</a:t>
            </a:r>
            <a:r>
              <a:rPr lang="de-CH" dirty="0"/>
              <a:t> environmental </a:t>
            </a:r>
            <a:r>
              <a:rPr lang="de-CH" dirty="0" err="1"/>
              <a:t>concern</a:t>
            </a:r>
            <a:r>
              <a:rPr lang="de-CH" dirty="0"/>
              <a:t>, </a:t>
            </a:r>
            <a:r>
              <a:rPr lang="de-CH" dirty="0" err="1"/>
              <a:t>education</a:t>
            </a:r>
            <a:r>
              <a:rPr lang="de-CH" dirty="0"/>
              <a:t>,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ideology</a:t>
            </a:r>
            <a:endParaRPr lang="de-CH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2CE9-D563-4D2E-9355-8C350D7389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For </a:t>
            </a:r>
            <a:r>
              <a:rPr lang="de-CH" dirty="0" err="1"/>
              <a:t>our</a:t>
            </a:r>
            <a:r>
              <a:rPr lang="de-CH" dirty="0"/>
              <a:t> last </a:t>
            </a:r>
            <a:r>
              <a:rPr lang="de-CH" dirty="0" err="1"/>
              <a:t>hypothesis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developed</a:t>
            </a:r>
            <a:r>
              <a:rPr lang="de-CH" dirty="0"/>
              <a:t>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exposure-perception</a:t>
            </a:r>
            <a:r>
              <a:rPr lang="de-CH" dirty="0"/>
              <a:t> </a:t>
            </a:r>
            <a:r>
              <a:rPr lang="de-CH" dirty="0" err="1"/>
              <a:t>profiles</a:t>
            </a:r>
            <a:r>
              <a:rPr lang="de-CH" dirty="0"/>
              <a:t>: </a:t>
            </a:r>
          </a:p>
          <a:p>
            <a:pPr marL="171450" indent="-171450">
              <a:buFontTx/>
              <a:buChar char="-"/>
            </a:pPr>
            <a:r>
              <a:rPr lang="de-CH" dirty="0"/>
              <a:t>This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compares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link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policy</a:t>
            </a:r>
            <a:r>
              <a:rPr lang="de-CH" dirty="0"/>
              <a:t> support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</a:t>
            </a:r>
            <a:r>
              <a:rPr lang="de-CH" dirty="0" err="1"/>
              <a:t>actually</a:t>
            </a:r>
            <a:r>
              <a:rPr lang="de-CH" dirty="0"/>
              <a:t> </a:t>
            </a:r>
            <a:r>
              <a:rPr lang="de-CH" dirty="0" err="1"/>
              <a:t>being</a:t>
            </a:r>
            <a:r>
              <a:rPr lang="de-CH" dirty="0"/>
              <a:t> and </a:t>
            </a:r>
            <a:r>
              <a:rPr lang="de-CH" dirty="0" err="1"/>
              <a:t>perceiving</a:t>
            </a:r>
            <a:r>
              <a:rPr lang="de-CH" dirty="0"/>
              <a:t> </a:t>
            </a:r>
            <a:r>
              <a:rPr lang="de-CH" dirty="0" err="1"/>
              <a:t>low</a:t>
            </a:r>
            <a:r>
              <a:rPr lang="de-CH" dirty="0"/>
              <a:t> </a:t>
            </a:r>
            <a:r>
              <a:rPr lang="de-CH" dirty="0" err="1"/>
              <a:t>exposure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strongest</a:t>
            </a:r>
            <a:r>
              <a:rPr lang="de-CH" dirty="0"/>
              <a:t> for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high </a:t>
            </a:r>
            <a:r>
              <a:rPr lang="de-CH" dirty="0" err="1"/>
              <a:t>actual</a:t>
            </a:r>
            <a:r>
              <a:rPr lang="de-CH" dirty="0"/>
              <a:t> and </a:t>
            </a:r>
            <a:r>
              <a:rPr lang="de-CH" dirty="0" err="1"/>
              <a:t>perceived</a:t>
            </a:r>
            <a:r>
              <a:rPr lang="de-CH" dirty="0"/>
              <a:t> </a:t>
            </a:r>
            <a:r>
              <a:rPr lang="de-CH" dirty="0" err="1"/>
              <a:t>exposure</a:t>
            </a:r>
            <a:r>
              <a:rPr lang="de-CH" dirty="0"/>
              <a:t>, </a:t>
            </a:r>
            <a:r>
              <a:rPr lang="de-CH" dirty="0" err="1"/>
              <a:t>similarly</a:t>
            </a:r>
            <a:r>
              <a:rPr lang="de-CH" dirty="0"/>
              <a:t> strong for </a:t>
            </a:r>
            <a:r>
              <a:rPr lang="de-CH" dirty="0" err="1"/>
              <a:t>overestimators</a:t>
            </a:r>
            <a:r>
              <a:rPr lang="de-CH" dirty="0"/>
              <a:t> and absent for </a:t>
            </a:r>
            <a:r>
              <a:rPr lang="de-CH" dirty="0" err="1"/>
              <a:t>underestimators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Differences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actually</a:t>
            </a:r>
            <a:r>
              <a:rPr lang="de-CH" dirty="0"/>
              <a:t> </a:t>
            </a:r>
            <a:r>
              <a:rPr lang="de-CH" dirty="0" err="1"/>
              <a:t>exposed</a:t>
            </a:r>
            <a:r>
              <a:rPr lang="de-CH" dirty="0"/>
              <a:t> </a:t>
            </a:r>
            <a:r>
              <a:rPr lang="de-CH" dirty="0" err="1"/>
              <a:t>individuals</a:t>
            </a:r>
            <a:r>
              <a:rPr lang="de-CH" dirty="0"/>
              <a:t> and </a:t>
            </a:r>
            <a:r>
              <a:rPr lang="de-CH" dirty="0" err="1"/>
              <a:t>overestimators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significant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air</a:t>
            </a:r>
            <a:r>
              <a:rPr lang="de-CH" dirty="0"/>
              <a:t> </a:t>
            </a:r>
            <a:r>
              <a:rPr lang="de-CH" dirty="0" err="1"/>
              <a:t>pollution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2CE9-D563-4D2E-9355-8C350D7389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18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Tx/>
              <a:buChar char="-"/>
            </a:pPr>
            <a:r>
              <a:rPr lang="en-US" sz="3600" dirty="0"/>
              <a:t>To conclude, our findings consistently show that </a:t>
            </a:r>
            <a:r>
              <a:rPr lang="en-US" sz="3600" b="1" dirty="0"/>
              <a:t>perceived environmental conditions are linked to support for local environmental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We also find evidence for a mediation of actual exposure and policy support via perceived exposure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Interestingly, perceived environmental conditions are also linked to the </a:t>
            </a:r>
            <a:r>
              <a:rPr lang="en-US" sz="3600" b="1" dirty="0"/>
              <a:t>support for pro-environmental candidates at both local and national levels</a:t>
            </a:r>
            <a:r>
              <a:rPr lang="en-US" sz="3600" dirty="0"/>
              <a:t>. This highlights that subjective experience contributes to a wider spectrum of green political preferences.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Lastly, we see that actual and perceived exposure is only moderately correlated. We tried to identify clear profiles of WHO over- and WHO underestimates exposure but could not find clear patterns in our data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Nonetheless, this means that policymakers need to consider not only objective conditions but very much how the public experiences their local environment. </a:t>
            </a:r>
          </a:p>
          <a:p>
            <a:pPr marL="571500" indent="-571500">
              <a:buFontTx/>
              <a:buChar char="-"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2CE9-D563-4D2E-9355-8C350D7389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86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240D2-4C61-1724-DF8D-40588DA3D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DD8997-5697-80A1-90D4-47FCC603D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EBEB8-E921-A2AB-0AEB-99DEE1F5C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4B863-F870-513C-2A8C-92E3331829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5578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2CE9-D563-4D2E-9355-8C350D7389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34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2CE9-D563-4D2E-9355-8C350D7389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2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question</a:t>
            </a:r>
            <a:r>
              <a:rPr lang="de-CH" dirty="0"/>
              <a:t>: …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 </a:t>
            </a:r>
            <a:r>
              <a:rPr lang="de-CH" dirty="0" err="1"/>
              <a:t>policy</a:t>
            </a:r>
            <a:r>
              <a:rPr lang="de-CH" dirty="0"/>
              <a:t> support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large </a:t>
            </a:r>
            <a:r>
              <a:rPr lang="de-CH" dirty="0" err="1"/>
              <a:t>extent</a:t>
            </a:r>
            <a:r>
              <a:rPr lang="de-CH" dirty="0"/>
              <a:t> </a:t>
            </a:r>
            <a:r>
              <a:rPr lang="de-CH" dirty="0" err="1"/>
              <a:t>driven</a:t>
            </a:r>
            <a:r>
              <a:rPr lang="de-CH" dirty="0"/>
              <a:t> by individual </a:t>
            </a:r>
            <a:r>
              <a:rPr lang="de-CH" dirty="0" err="1"/>
              <a:t>level</a:t>
            </a:r>
            <a:r>
              <a:rPr lang="de-CH" dirty="0"/>
              <a:t> </a:t>
            </a:r>
            <a:r>
              <a:rPr lang="de-CH" dirty="0" err="1"/>
              <a:t>characteristics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But </a:t>
            </a:r>
            <a:r>
              <a:rPr lang="de-CH" dirty="0" err="1"/>
              <a:t>citizens</a:t>
            </a:r>
            <a:r>
              <a:rPr lang="de-CH" dirty="0"/>
              <a:t> also do not </a:t>
            </a:r>
            <a:r>
              <a:rPr lang="de-CH" dirty="0" err="1"/>
              <a:t>develop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preferences</a:t>
            </a:r>
            <a:r>
              <a:rPr lang="de-CH" dirty="0"/>
              <a:t> in a </a:t>
            </a:r>
            <a:r>
              <a:rPr lang="de-CH" dirty="0" err="1"/>
              <a:t>vacuum</a:t>
            </a:r>
            <a:r>
              <a:rPr lang="de-CH" dirty="0"/>
              <a:t> but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influenced</a:t>
            </a:r>
            <a:r>
              <a:rPr lang="de-CH" dirty="0"/>
              <a:t> by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surrounding</a:t>
            </a:r>
            <a:r>
              <a:rPr lang="de-CH" dirty="0"/>
              <a:t> </a:t>
            </a:r>
            <a:r>
              <a:rPr lang="de-CH" dirty="0" err="1"/>
              <a:t>environment</a:t>
            </a:r>
            <a:r>
              <a:rPr lang="de-CH" dirty="0"/>
              <a:t>,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politicians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solve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problems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exposed</a:t>
            </a:r>
            <a:r>
              <a:rPr lang="de-CH" dirty="0"/>
              <a:t> </a:t>
            </a:r>
            <a:r>
              <a:rPr lang="de-CH" dirty="0" err="1"/>
              <a:t>to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Yet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unclear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extent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preferences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a </a:t>
            </a:r>
            <a:r>
              <a:rPr lang="de-CH" dirty="0" err="1"/>
              <a:t>reaction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actual</a:t>
            </a:r>
            <a:r>
              <a:rPr lang="de-CH" dirty="0"/>
              <a:t> OR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perceived</a:t>
            </a:r>
            <a:r>
              <a:rPr lang="de-CH" dirty="0"/>
              <a:t> </a:t>
            </a:r>
            <a:r>
              <a:rPr lang="de-CH" dirty="0" err="1"/>
              <a:t>societal</a:t>
            </a:r>
            <a:r>
              <a:rPr lang="de-CH" dirty="0"/>
              <a:t> </a:t>
            </a:r>
            <a:r>
              <a:rPr lang="de-CH" dirty="0" err="1"/>
              <a:t>conditions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This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 for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fields</a:t>
            </a:r>
            <a:r>
              <a:rPr lang="de-CH" dirty="0"/>
              <a:t>: e.g.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demand</a:t>
            </a:r>
            <a:r>
              <a:rPr lang="de-CH" dirty="0"/>
              <a:t> for </a:t>
            </a:r>
            <a:r>
              <a:rPr lang="de-CH" dirty="0" err="1"/>
              <a:t>stricter</a:t>
            </a:r>
            <a:r>
              <a:rPr lang="de-CH" dirty="0"/>
              <a:t> </a:t>
            </a:r>
            <a:r>
              <a:rPr lang="de-CH" dirty="0" err="1"/>
              <a:t>immigration</a:t>
            </a:r>
            <a:r>
              <a:rPr lang="de-CH" dirty="0"/>
              <a:t> </a:t>
            </a:r>
            <a:r>
              <a:rPr lang="de-CH" dirty="0" err="1"/>
              <a:t>policies</a:t>
            </a:r>
            <a:r>
              <a:rPr lang="de-CH" dirty="0"/>
              <a:t>, </a:t>
            </a:r>
            <a:r>
              <a:rPr lang="de-CH" dirty="0" err="1"/>
              <a:t>actual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perceived</a:t>
            </a:r>
            <a:r>
              <a:rPr lang="de-CH" dirty="0"/>
              <a:t> </a:t>
            </a:r>
            <a:r>
              <a:rPr lang="de-CH" dirty="0" err="1"/>
              <a:t>crime</a:t>
            </a:r>
            <a:r>
              <a:rPr lang="de-CH" dirty="0"/>
              <a:t> </a:t>
            </a:r>
            <a:r>
              <a:rPr lang="de-CH" dirty="0" err="1"/>
              <a:t>rates</a:t>
            </a:r>
            <a:r>
              <a:rPr lang="de-CH" dirty="0"/>
              <a:t>,…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environmental </a:t>
            </a:r>
            <a:r>
              <a:rPr lang="de-CH" dirty="0" err="1"/>
              <a:t>conditions</a:t>
            </a:r>
            <a:r>
              <a:rPr lang="de-CH" dirty="0"/>
              <a:t>, for wich </a:t>
            </a:r>
            <a:r>
              <a:rPr lang="de-CH" dirty="0" err="1"/>
              <a:t>previous</a:t>
            </a:r>
            <a:r>
              <a:rPr lang="de-CH" dirty="0"/>
              <a:t> </a:t>
            </a:r>
            <a:r>
              <a:rPr lang="de-CH" dirty="0" err="1"/>
              <a:t>literature</a:t>
            </a:r>
            <a:r>
              <a:rPr lang="de-CH" dirty="0"/>
              <a:t> in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context</a:t>
            </a:r>
            <a:r>
              <a:rPr lang="de-CH" dirty="0"/>
              <a:t> </a:t>
            </a:r>
            <a:r>
              <a:rPr lang="de-CH" dirty="0" err="1"/>
              <a:t>mainly</a:t>
            </a:r>
            <a:r>
              <a:rPr lang="de-CH" dirty="0"/>
              <a:t> </a:t>
            </a:r>
            <a:r>
              <a:rPr lang="de-CH" dirty="0" err="1"/>
              <a:t>focused</a:t>
            </a:r>
            <a:r>
              <a:rPr lang="de-CH" dirty="0"/>
              <a:t> on extreme </a:t>
            </a:r>
            <a:r>
              <a:rPr lang="de-CH" dirty="0" err="1"/>
              <a:t>wheather</a:t>
            </a:r>
            <a:r>
              <a:rPr lang="de-CH" dirty="0"/>
              <a:t> </a:t>
            </a:r>
            <a:r>
              <a:rPr lang="de-CH" dirty="0" err="1"/>
              <a:t>events</a:t>
            </a:r>
            <a:r>
              <a:rPr lang="de-CH" dirty="0"/>
              <a:t>, </a:t>
            </a:r>
            <a:r>
              <a:rPr lang="de-CH" dirty="0" err="1"/>
              <a:t>natural</a:t>
            </a:r>
            <a:r>
              <a:rPr lang="de-CH" dirty="0"/>
              <a:t> </a:t>
            </a:r>
            <a:r>
              <a:rPr lang="de-CH" dirty="0" err="1"/>
              <a:t>disasters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that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come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with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severe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implications</a:t>
            </a:r>
            <a:r>
              <a:rPr lang="de-CH" dirty="0">
                <a:sym typeface="Wingdings" panose="05000000000000000000" pitchFamily="2" charset="2"/>
              </a:rPr>
              <a:t> and </a:t>
            </a:r>
            <a:r>
              <a:rPr lang="de-CH" dirty="0" err="1">
                <a:sym typeface="Wingdings" panose="05000000000000000000" pitchFamily="2" charset="2"/>
              </a:rPr>
              <a:t>are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clearly</a:t>
            </a:r>
            <a:r>
              <a:rPr lang="de-CH" dirty="0">
                <a:sym typeface="Wingdings" panose="05000000000000000000" pitchFamily="2" charset="2"/>
              </a:rPr>
              <a:t> visible = </a:t>
            </a:r>
            <a:r>
              <a:rPr lang="de-CH" dirty="0" err="1">
                <a:sym typeface="Wingdings" panose="05000000000000000000" pitchFamily="2" charset="2"/>
              </a:rPr>
              <a:t>perceptible</a:t>
            </a:r>
            <a:endParaRPr lang="de-CH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de-CH" dirty="0" err="1">
                <a:sym typeface="Wingdings" panose="05000000000000000000" pitchFamily="2" charset="2"/>
              </a:rPr>
              <a:t>Yet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even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this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literature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inconclusive</a:t>
            </a:r>
            <a:r>
              <a:rPr lang="de-CH" dirty="0">
                <a:sym typeface="Wingdings" panose="05000000000000000000" pitchFamily="2" charset="2"/>
              </a:rPr>
              <a:t> on </a:t>
            </a:r>
            <a:r>
              <a:rPr lang="de-CH" dirty="0" err="1">
                <a:sym typeface="Wingdings" panose="05000000000000000000" pitchFamily="2" charset="2"/>
              </a:rPr>
              <a:t>whether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actual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or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perceived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burden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drives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policy</a:t>
            </a:r>
            <a:r>
              <a:rPr lang="de-CH" dirty="0">
                <a:sym typeface="Wingdings" panose="05000000000000000000" pitchFamily="2" charset="2"/>
              </a:rPr>
              <a:t> support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We</a:t>
            </a:r>
            <a:r>
              <a:rPr lang="de-CH" dirty="0"/>
              <a:t> shift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focus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subtle</a:t>
            </a:r>
            <a:r>
              <a:rPr lang="de-CH" dirty="0"/>
              <a:t>, </a:t>
            </a:r>
            <a:r>
              <a:rPr lang="de-CH" dirty="0" err="1"/>
              <a:t>permanently</a:t>
            </a:r>
            <a:r>
              <a:rPr lang="de-CH" dirty="0"/>
              <a:t> </a:t>
            </a:r>
            <a:r>
              <a:rPr lang="de-CH" dirty="0" err="1"/>
              <a:t>present</a:t>
            </a:r>
            <a:r>
              <a:rPr lang="de-CH" dirty="0"/>
              <a:t> environmental </a:t>
            </a:r>
            <a:r>
              <a:rPr lang="de-CH" dirty="0" err="1"/>
              <a:t>conditions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relevance</a:t>
            </a:r>
            <a:r>
              <a:rPr lang="de-CH" dirty="0"/>
              <a:t> for a </a:t>
            </a:r>
            <a:r>
              <a:rPr lang="de-CH" dirty="0" err="1"/>
              <a:t>great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citizens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-term, and </a:t>
            </a:r>
            <a:r>
              <a:rPr lang="de-CH" dirty="0" err="1"/>
              <a:t>gradually</a:t>
            </a:r>
            <a:r>
              <a:rPr lang="de-CH" dirty="0"/>
              <a:t> </a:t>
            </a:r>
            <a:r>
              <a:rPr lang="de-CH" dirty="0" err="1"/>
              <a:t>worsening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time</a:t>
            </a:r>
          </a:p>
          <a:p>
            <a:pPr marL="171450" indent="-171450">
              <a:buFontTx/>
              <a:buChar char="-"/>
            </a:pPr>
            <a:r>
              <a:rPr lang="de-CH" dirty="0"/>
              <a:t>In </a:t>
            </a:r>
            <a:r>
              <a:rPr lang="de-CH" dirty="0" err="1"/>
              <a:t>particular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air</a:t>
            </a:r>
            <a:r>
              <a:rPr lang="de-CH" dirty="0"/>
              <a:t> </a:t>
            </a:r>
            <a:r>
              <a:rPr lang="de-CH" dirty="0" err="1"/>
              <a:t>pollution</a:t>
            </a:r>
            <a:r>
              <a:rPr lang="de-CH" dirty="0"/>
              <a:t> </a:t>
            </a:r>
            <a:r>
              <a:rPr lang="de-CH" dirty="0" err="1"/>
              <a:t>levels</a:t>
            </a:r>
            <a:r>
              <a:rPr lang="de-CH" dirty="0"/>
              <a:t>, </a:t>
            </a:r>
            <a:r>
              <a:rPr lang="de-CH" dirty="0" err="1"/>
              <a:t>noise</a:t>
            </a:r>
            <a:r>
              <a:rPr lang="de-CH" dirty="0"/>
              <a:t> and a lack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green</a:t>
            </a:r>
            <a:r>
              <a:rPr lang="de-CH" dirty="0"/>
              <a:t> </a:t>
            </a:r>
            <a:r>
              <a:rPr lang="de-CH" dirty="0" err="1"/>
              <a:t>spaces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already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conditions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linked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human well-</a:t>
            </a:r>
            <a:r>
              <a:rPr lang="de-CH" dirty="0" err="1"/>
              <a:t>being</a:t>
            </a:r>
            <a:r>
              <a:rPr lang="de-CH" dirty="0"/>
              <a:t>: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also </a:t>
            </a:r>
            <a:r>
              <a:rPr lang="de-CH" dirty="0" err="1"/>
              <a:t>linked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policy</a:t>
            </a:r>
            <a:r>
              <a:rPr lang="de-CH" dirty="0"/>
              <a:t> support?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2CE9-D563-4D2E-9355-8C350D738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9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begin with the premise that </a:t>
            </a:r>
            <a:r>
              <a:rPr lang="en-US" b="1" dirty="0"/>
              <a:t>subjective perception</a:t>
            </a:r>
            <a:r>
              <a:rPr lang="en-US" dirty="0"/>
              <a:t> is absolutely central to how environmental conditions influence policy support.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Individuals support for policies is directly shaped by their </a:t>
            </a:r>
            <a:r>
              <a:rPr lang="en-US" i="1" dirty="0"/>
              <a:t>interpretation</a:t>
            </a:r>
            <a:r>
              <a:rPr lang="en-US" dirty="0"/>
              <a:t> of that reality.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idea is rooted in sociological scholarship on </a:t>
            </a:r>
            <a:r>
              <a:rPr lang="en-US" b="1" dirty="0"/>
              <a:t>risk perceptions</a:t>
            </a:r>
            <a:r>
              <a:rPr lang="en-US" dirty="0"/>
              <a:t>. societal responses to risks only emerge when those risks are </a:t>
            </a:r>
            <a:r>
              <a:rPr lang="en-US" i="1" dirty="0"/>
              <a:t>perceived</a:t>
            </a:r>
            <a:r>
              <a:rPr lang="en-US" dirty="0"/>
              <a:t> as a threat. </a:t>
            </a:r>
          </a:p>
          <a:p>
            <a:endParaRPr lang="en-US" b="1" dirty="0"/>
          </a:p>
          <a:p>
            <a:pPr marL="171450" indent="-171450">
              <a:buFontTx/>
              <a:buChar char="-"/>
            </a:pPr>
            <a:r>
              <a:rPr lang="en-US" dirty="0"/>
              <a:t>While perception is key, we also acknowledge that actual, objective conditions are relevant. However, we argue their influence on policy demand </a:t>
            </a:r>
            <a:r>
              <a:rPr lang="en-US" b="1" dirty="0"/>
              <a:t>isn't</a:t>
            </a:r>
            <a:r>
              <a:rPr lang="en-US" dirty="0"/>
              <a:t> </a:t>
            </a:r>
            <a:r>
              <a:rPr lang="en-US" b="1" dirty="0"/>
              <a:t>direct</a:t>
            </a:r>
            <a:r>
              <a:rPr lang="en-US" dirty="0"/>
              <a:t>. Instead, it's </a:t>
            </a:r>
            <a:r>
              <a:rPr lang="en-US" b="1" dirty="0"/>
              <a:t>filtered</a:t>
            </a:r>
            <a:r>
              <a:rPr lang="en-US" dirty="0"/>
              <a:t> through perception.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means that objective conditions, like living in a polluted area, set the stage, their ultimate impact on political demand is </a:t>
            </a:r>
            <a:r>
              <a:rPr lang="en-US" i="1" dirty="0"/>
              <a:t>contingent upon</a:t>
            </a:r>
            <a:r>
              <a:rPr lang="en-US" dirty="0"/>
              <a:t> whether individuals </a:t>
            </a:r>
            <a:r>
              <a:rPr lang="en-US" b="1" dirty="0"/>
              <a:t>actually notice </a:t>
            </a:r>
            <a:r>
              <a:rPr lang="en-US" dirty="0"/>
              <a:t>the environmental problem. </a:t>
            </a:r>
          </a:p>
          <a:p>
            <a:pPr marL="171450" indent="-171450">
              <a:buFontTx/>
              <a:buChar char="-"/>
            </a:pPr>
            <a:r>
              <a:rPr lang="en-US" dirty="0"/>
              <a:t>So H2 proposes: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2CE9-D563-4D2E-9355-8C350D738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7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3FC44-7644-7703-F950-022A6232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A1B6DF-E670-2ADB-1E9D-233F4E8AFE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04F713-3083-C725-4E81-46D0C4199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formulate a third hypothesis, to get a more nuanced picture of the interplay of actual and perceived reality: Specifically, we build profiles of those overestimating their exposure, underestimating their exposure, or correctly perceiving high or low exposure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Our argument is that the strength of perceived exposure is amplified when it aligns with actual burdens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 when an environmental burden is both FELT and REAL it leads to the strongest demand for political action: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Correlation is still significant but somewhat weaker for </a:t>
            </a:r>
            <a:r>
              <a:rPr lang="en-US" dirty="0" err="1"/>
              <a:t>overestimators</a:t>
            </a:r>
            <a:r>
              <a:rPr lang="en-US" dirty="0"/>
              <a:t>, where actual exposure is 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absent, if perceived exposure is low, independent of actual exposure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So this third hypothesis suggest that the power of perceived exposure to drive policy demand is MAXIMIZED when it reflects an ongoing environmental reality.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16F72-5337-FC44-E369-4A8D91CF95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2CE9-D563-4D2E-9355-8C350D7389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17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Lastly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also </a:t>
            </a:r>
            <a:r>
              <a:rPr lang="de-CH" dirty="0" err="1"/>
              <a:t>braoden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scope</a:t>
            </a:r>
            <a:r>
              <a:rPr lang="de-CH" dirty="0"/>
              <a:t> by not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looking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impact</a:t>
            </a:r>
            <a:r>
              <a:rPr lang="de-CH" dirty="0"/>
              <a:t> on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policy</a:t>
            </a:r>
            <a:r>
              <a:rPr lang="de-CH" dirty="0"/>
              <a:t> </a:t>
            </a:r>
            <a:r>
              <a:rPr lang="de-CH" dirty="0" err="1"/>
              <a:t>demand</a:t>
            </a:r>
            <a:r>
              <a:rPr lang="de-CH" dirty="0"/>
              <a:t>, so support for </a:t>
            </a:r>
            <a:r>
              <a:rPr lang="de-CH" dirty="0" err="1"/>
              <a:t>policies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directly</a:t>
            </a:r>
            <a:r>
              <a:rPr lang="de-CH" dirty="0"/>
              <a:t> </a:t>
            </a:r>
            <a:r>
              <a:rPr lang="de-CH" dirty="0" err="1"/>
              <a:t>adresses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conditions</a:t>
            </a:r>
            <a:r>
              <a:rPr lang="de-CH" dirty="0"/>
              <a:t> in </a:t>
            </a:r>
            <a:r>
              <a:rPr lang="de-CH" dirty="0" err="1"/>
              <a:t>question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But also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broadly</a:t>
            </a:r>
            <a:r>
              <a:rPr lang="de-CH" dirty="0"/>
              <a:t>,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observe</a:t>
            </a:r>
            <a:r>
              <a:rPr lang="de-CH" dirty="0"/>
              <a:t> a link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general</a:t>
            </a:r>
            <a:r>
              <a:rPr lang="de-CH" dirty="0"/>
              <a:t> support for pro-environmental </a:t>
            </a:r>
            <a:r>
              <a:rPr lang="de-CH" dirty="0" err="1"/>
              <a:t>political</a:t>
            </a:r>
            <a:r>
              <a:rPr lang="de-CH" dirty="0"/>
              <a:t> </a:t>
            </a:r>
            <a:r>
              <a:rPr lang="de-CH" dirty="0" err="1"/>
              <a:t>candidates</a:t>
            </a:r>
            <a:r>
              <a:rPr lang="de-CH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2CE9-D563-4D2E-9355-8C350D7389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73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Now</a:t>
            </a:r>
            <a:r>
              <a:rPr lang="de-CH" dirty="0"/>
              <a:t> </a:t>
            </a:r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2CE9-D563-4D2E-9355-8C350D7389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31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actual</a:t>
            </a:r>
            <a:r>
              <a:rPr lang="de-CH" dirty="0"/>
              <a:t> </a:t>
            </a:r>
            <a:r>
              <a:rPr lang="de-CH" dirty="0" err="1"/>
              <a:t>exposure</a:t>
            </a:r>
            <a:r>
              <a:rPr lang="de-CH" dirty="0"/>
              <a:t> at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respondents</a:t>
            </a:r>
            <a:r>
              <a:rPr lang="de-CH" dirty="0"/>
              <a:t>’ </a:t>
            </a:r>
            <a:r>
              <a:rPr lang="de-CH" dirty="0" err="1"/>
              <a:t>home</a:t>
            </a:r>
            <a:r>
              <a:rPr lang="de-CH" dirty="0"/>
              <a:t> </a:t>
            </a:r>
            <a:r>
              <a:rPr lang="de-CH" dirty="0" err="1"/>
              <a:t>adresses</a:t>
            </a:r>
            <a:r>
              <a:rPr lang="de-CH" dirty="0"/>
              <a:t>, so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exact</a:t>
            </a:r>
            <a:r>
              <a:rPr lang="de-CH" dirty="0"/>
              <a:t> </a:t>
            </a:r>
            <a:r>
              <a:rPr lang="de-CH" dirty="0" err="1"/>
              <a:t>residential</a:t>
            </a:r>
            <a:r>
              <a:rPr lang="de-CH" dirty="0"/>
              <a:t> </a:t>
            </a:r>
            <a:r>
              <a:rPr lang="de-CH" dirty="0" err="1"/>
              <a:t>location</a:t>
            </a:r>
            <a:r>
              <a:rPr lang="de-CH" dirty="0"/>
              <a:t> and </a:t>
            </a:r>
            <a:r>
              <a:rPr lang="de-CH" dirty="0" err="1"/>
              <a:t>use</a:t>
            </a:r>
            <a:r>
              <a:rPr lang="de-CH" dirty="0"/>
              <a:t> geodata on </a:t>
            </a:r>
            <a:r>
              <a:rPr lang="de-CH" dirty="0" err="1"/>
              <a:t>air</a:t>
            </a:r>
            <a:r>
              <a:rPr lang="de-CH" dirty="0"/>
              <a:t> </a:t>
            </a:r>
            <a:r>
              <a:rPr lang="de-CH" dirty="0" err="1"/>
              <a:t>pollution</a:t>
            </a:r>
            <a:r>
              <a:rPr lang="de-CH" dirty="0"/>
              <a:t> </a:t>
            </a:r>
            <a:r>
              <a:rPr lang="de-CH" dirty="0" err="1"/>
              <a:t>levels</a:t>
            </a:r>
            <a:r>
              <a:rPr lang="de-CH" dirty="0"/>
              <a:t> (an annual </a:t>
            </a:r>
            <a:r>
              <a:rPr lang="de-CH" dirty="0" err="1"/>
              <a:t>average</a:t>
            </a:r>
            <a:r>
              <a:rPr lang="de-CH" dirty="0"/>
              <a:t>), same for </a:t>
            </a:r>
            <a:r>
              <a:rPr lang="de-CH" dirty="0" err="1"/>
              <a:t>noise</a:t>
            </a:r>
            <a:r>
              <a:rPr lang="de-CH" dirty="0"/>
              <a:t> </a:t>
            </a:r>
            <a:r>
              <a:rPr lang="de-CH" dirty="0" err="1"/>
              <a:t>levels</a:t>
            </a:r>
            <a:r>
              <a:rPr lang="de-CH" dirty="0"/>
              <a:t> and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perecentage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surrounding</a:t>
            </a:r>
            <a:r>
              <a:rPr lang="de-CH" dirty="0"/>
              <a:t> </a:t>
            </a:r>
            <a:r>
              <a:rPr lang="de-CH" dirty="0" err="1"/>
              <a:t>green</a:t>
            </a:r>
            <a:r>
              <a:rPr lang="de-CH" dirty="0"/>
              <a:t> in 500m </a:t>
            </a:r>
            <a:r>
              <a:rPr lang="de-CH" dirty="0" err="1"/>
              <a:t>distance</a:t>
            </a:r>
            <a:r>
              <a:rPr lang="de-CH" dirty="0"/>
              <a:t>.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merge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goedata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survey</a:t>
            </a:r>
            <a:r>
              <a:rPr lang="de-CH" dirty="0"/>
              <a:t> </a:t>
            </a:r>
            <a:r>
              <a:rPr lang="de-CH" dirty="0" err="1"/>
              <a:t>resonses</a:t>
            </a:r>
            <a:r>
              <a:rPr lang="de-CH" dirty="0"/>
              <a:t> on </a:t>
            </a:r>
            <a:r>
              <a:rPr lang="de-CH" dirty="0" err="1"/>
              <a:t>perceived</a:t>
            </a:r>
            <a:r>
              <a:rPr lang="de-CH" dirty="0"/>
              <a:t> </a:t>
            </a:r>
            <a:r>
              <a:rPr lang="de-CH" dirty="0" err="1"/>
              <a:t>burden</a:t>
            </a:r>
            <a:r>
              <a:rPr lang="de-CH" dirty="0"/>
              <a:t> at </a:t>
            </a:r>
            <a:r>
              <a:rPr lang="de-CH" dirty="0" err="1"/>
              <a:t>home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air</a:t>
            </a:r>
            <a:r>
              <a:rPr lang="de-CH" dirty="0"/>
              <a:t> </a:t>
            </a:r>
            <a:r>
              <a:rPr lang="de-CH" dirty="0" err="1"/>
              <a:t>pollution</a:t>
            </a:r>
            <a:r>
              <a:rPr lang="de-CH" dirty="0"/>
              <a:t>, </a:t>
            </a:r>
            <a:r>
              <a:rPr lang="de-CH" dirty="0" err="1"/>
              <a:t>noise</a:t>
            </a:r>
            <a:r>
              <a:rPr lang="de-CH" dirty="0"/>
              <a:t> </a:t>
            </a:r>
            <a:r>
              <a:rPr lang="de-CH" dirty="0" err="1"/>
              <a:t>levels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traffic</a:t>
            </a:r>
            <a:r>
              <a:rPr lang="de-CH" dirty="0"/>
              <a:t> and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satisfaction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surrounding</a:t>
            </a:r>
            <a:r>
              <a:rPr lang="de-CH" dirty="0"/>
              <a:t> </a:t>
            </a:r>
            <a:r>
              <a:rPr lang="de-CH" dirty="0" err="1"/>
              <a:t>green</a:t>
            </a:r>
            <a:r>
              <a:rPr lang="de-CH" dirty="0"/>
              <a:t> in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neighbourhood</a:t>
            </a:r>
            <a:r>
              <a:rPr lang="de-CH" dirty="0"/>
              <a:t>.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correlational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and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causal</a:t>
            </a:r>
            <a:r>
              <a:rPr lang="de-CH" dirty="0"/>
              <a:t> </a:t>
            </a:r>
            <a:r>
              <a:rPr lang="de-CH" dirty="0" err="1"/>
              <a:t>claims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for a </a:t>
            </a:r>
            <a:r>
              <a:rPr lang="de-CH" dirty="0" err="1"/>
              <a:t>rich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confounding</a:t>
            </a:r>
            <a:r>
              <a:rPr lang="de-CH" dirty="0"/>
              <a:t> and </a:t>
            </a:r>
            <a:r>
              <a:rPr lang="de-CH" dirty="0" err="1"/>
              <a:t>moderating</a:t>
            </a:r>
            <a:r>
              <a:rPr lang="de-CH" dirty="0"/>
              <a:t> variables such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socioeconomic</a:t>
            </a:r>
            <a:r>
              <a:rPr lang="de-CH" dirty="0"/>
              <a:t> </a:t>
            </a:r>
            <a:r>
              <a:rPr lang="de-CH" dirty="0" err="1"/>
              <a:t>status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environmental </a:t>
            </a:r>
            <a:r>
              <a:rPr lang="de-CH" dirty="0" err="1"/>
              <a:t>concern</a:t>
            </a:r>
            <a:r>
              <a:rPr lang="de-CH" dirty="0"/>
              <a:t>. 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operationalize</a:t>
            </a:r>
            <a:r>
              <a:rPr lang="de-CH" dirty="0"/>
              <a:t>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dependent</a:t>
            </a:r>
            <a:r>
              <a:rPr lang="de-CH" dirty="0"/>
              <a:t> variables: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directquestions</a:t>
            </a:r>
            <a:r>
              <a:rPr lang="de-CH" dirty="0"/>
              <a:t> </a:t>
            </a:r>
            <a:r>
              <a:rPr lang="de-CH" dirty="0" err="1"/>
              <a:t>answered</a:t>
            </a:r>
            <a:r>
              <a:rPr lang="de-CH" dirty="0"/>
              <a:t> on a 5-point </a:t>
            </a:r>
            <a:r>
              <a:rPr lang="de-CH" dirty="0" err="1"/>
              <a:t>likert</a:t>
            </a:r>
            <a:r>
              <a:rPr lang="de-CH" dirty="0"/>
              <a:t> </a:t>
            </a:r>
            <a:r>
              <a:rPr lang="de-CH" dirty="0" err="1"/>
              <a:t>scale</a:t>
            </a:r>
            <a:r>
              <a:rPr lang="de-CH" dirty="0"/>
              <a:t> on support for a </a:t>
            </a:r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air</a:t>
            </a:r>
            <a:r>
              <a:rPr lang="de-CH" dirty="0"/>
              <a:t> </a:t>
            </a:r>
            <a:r>
              <a:rPr lang="de-CH" dirty="0" err="1"/>
              <a:t>pollution</a:t>
            </a:r>
            <a:r>
              <a:rPr lang="de-CH" dirty="0"/>
              <a:t>, </a:t>
            </a:r>
            <a:r>
              <a:rPr lang="de-CH" dirty="0" err="1"/>
              <a:t>noise</a:t>
            </a:r>
            <a:r>
              <a:rPr lang="de-CH" dirty="0"/>
              <a:t> </a:t>
            </a:r>
            <a:r>
              <a:rPr lang="de-CH" dirty="0" err="1"/>
              <a:t>levels</a:t>
            </a:r>
            <a:r>
              <a:rPr lang="de-CH" dirty="0"/>
              <a:t>, and </a:t>
            </a:r>
            <a:r>
              <a:rPr lang="de-CH" dirty="0" err="1"/>
              <a:t>increase</a:t>
            </a:r>
            <a:r>
              <a:rPr lang="de-CH" dirty="0"/>
              <a:t> </a:t>
            </a:r>
            <a:r>
              <a:rPr lang="de-CH" dirty="0" err="1"/>
              <a:t>green</a:t>
            </a:r>
            <a:r>
              <a:rPr lang="de-CH" dirty="0"/>
              <a:t> space </a:t>
            </a:r>
            <a:r>
              <a:rPr lang="de-CH" dirty="0" err="1"/>
              <a:t>access</a:t>
            </a:r>
            <a:r>
              <a:rPr lang="de-CH" dirty="0"/>
              <a:t>. 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second</a:t>
            </a:r>
            <a:r>
              <a:rPr lang="de-CH" dirty="0"/>
              <a:t> DV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bit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nuanced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a </a:t>
            </a:r>
            <a:r>
              <a:rPr lang="de-CH" dirty="0" err="1"/>
              <a:t>conjoint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policies</a:t>
            </a:r>
            <a:r>
              <a:rPr lang="de-CH" dirty="0"/>
              <a:t> </a:t>
            </a:r>
            <a:r>
              <a:rPr lang="de-CH" dirty="0" err="1"/>
              <a:t>respondents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implemented</a:t>
            </a:r>
            <a:r>
              <a:rPr lang="de-CH" dirty="0"/>
              <a:t> a t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residence</a:t>
            </a:r>
            <a:r>
              <a:rPr lang="de-CH" dirty="0"/>
              <a:t>: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attributes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policy</a:t>
            </a:r>
            <a:r>
              <a:rPr lang="de-CH" dirty="0"/>
              <a:t> </a:t>
            </a:r>
            <a:r>
              <a:rPr lang="de-CH" dirty="0" err="1"/>
              <a:t>areas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levels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variations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e.g. an </a:t>
            </a:r>
            <a:r>
              <a:rPr lang="de-CH" dirty="0" err="1"/>
              <a:t>air</a:t>
            </a:r>
            <a:r>
              <a:rPr lang="de-CH" dirty="0"/>
              <a:t> </a:t>
            </a:r>
            <a:r>
              <a:rPr lang="de-CH" dirty="0" err="1"/>
              <a:t>pollution</a:t>
            </a:r>
            <a:r>
              <a:rPr lang="de-CH" dirty="0"/>
              <a:t> </a:t>
            </a:r>
            <a:r>
              <a:rPr lang="de-CH" dirty="0" err="1"/>
              <a:t>policy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respect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its</a:t>
            </a:r>
            <a:r>
              <a:rPr lang="de-CH" dirty="0"/>
              <a:t> </a:t>
            </a:r>
            <a:r>
              <a:rPr lang="de-CH" dirty="0" err="1"/>
              <a:t>stringency</a:t>
            </a:r>
            <a:r>
              <a:rPr lang="de-CH" dirty="0"/>
              <a:t>. 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Lastly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also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direct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on </a:t>
            </a:r>
            <a:r>
              <a:rPr lang="de-CH" dirty="0" err="1"/>
              <a:t>general</a:t>
            </a:r>
            <a:r>
              <a:rPr lang="de-CH" dirty="0"/>
              <a:t> support for pro-environmental </a:t>
            </a:r>
            <a:r>
              <a:rPr lang="de-CH" dirty="0" err="1"/>
              <a:t>politcal</a:t>
            </a:r>
            <a:r>
              <a:rPr lang="de-CH" dirty="0"/>
              <a:t> </a:t>
            </a:r>
            <a:r>
              <a:rPr lang="de-CH" dirty="0" err="1"/>
              <a:t>candidates</a:t>
            </a:r>
            <a:r>
              <a:rPr lang="de-CH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2CE9-D563-4D2E-9355-8C350D7389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7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Coming </a:t>
            </a:r>
            <a:r>
              <a:rPr lang="de-CH" dirty="0" err="1"/>
              <a:t>now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mediation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calculated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PROCESS </a:t>
            </a:r>
            <a:r>
              <a:rPr lang="de-CH" dirty="0" err="1"/>
              <a:t>package</a:t>
            </a:r>
            <a:r>
              <a:rPr lang="de-CH" dirty="0"/>
              <a:t> in R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a moderate </a:t>
            </a:r>
            <a:r>
              <a:rPr lang="de-CH" dirty="0" err="1"/>
              <a:t>correlation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actual</a:t>
            </a:r>
            <a:r>
              <a:rPr lang="de-CH" dirty="0"/>
              <a:t> and </a:t>
            </a:r>
            <a:r>
              <a:rPr lang="de-CH" dirty="0" err="1"/>
              <a:t>perceived</a:t>
            </a:r>
            <a:r>
              <a:rPr lang="de-CH" dirty="0"/>
              <a:t> </a:t>
            </a:r>
            <a:r>
              <a:rPr lang="de-CH" dirty="0" err="1"/>
              <a:t>expsoure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air</a:t>
            </a:r>
            <a:r>
              <a:rPr lang="de-CH" dirty="0"/>
              <a:t> </a:t>
            </a:r>
            <a:r>
              <a:rPr lang="de-CH" dirty="0" err="1"/>
              <a:t>pollution</a:t>
            </a:r>
            <a:r>
              <a:rPr lang="de-CH" dirty="0"/>
              <a:t>, a </a:t>
            </a:r>
            <a:r>
              <a:rPr lang="de-CH" dirty="0" err="1"/>
              <a:t>significant</a:t>
            </a:r>
            <a:r>
              <a:rPr lang="de-CH" dirty="0"/>
              <a:t> link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perceptions</a:t>
            </a:r>
            <a:r>
              <a:rPr lang="de-CH" dirty="0"/>
              <a:t> and </a:t>
            </a:r>
            <a:r>
              <a:rPr lang="de-CH" dirty="0" err="1"/>
              <a:t>policy</a:t>
            </a:r>
            <a:r>
              <a:rPr lang="de-CH" dirty="0"/>
              <a:t> support and </a:t>
            </a:r>
            <a:r>
              <a:rPr lang="de-CH" dirty="0" err="1"/>
              <a:t>even</a:t>
            </a:r>
            <a:r>
              <a:rPr lang="de-CH" dirty="0"/>
              <a:t> a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small</a:t>
            </a:r>
            <a:r>
              <a:rPr lang="de-CH" dirty="0"/>
              <a:t> but </a:t>
            </a:r>
            <a:r>
              <a:rPr lang="de-CH" dirty="0" err="1"/>
              <a:t>significant</a:t>
            </a:r>
            <a:r>
              <a:rPr lang="de-CH" dirty="0"/>
              <a:t> link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actual</a:t>
            </a:r>
            <a:r>
              <a:rPr lang="de-CH" dirty="0"/>
              <a:t> </a:t>
            </a:r>
            <a:r>
              <a:rPr lang="de-CH" dirty="0" err="1"/>
              <a:t>expsoure</a:t>
            </a:r>
            <a:r>
              <a:rPr lang="de-CH" dirty="0"/>
              <a:t> and </a:t>
            </a:r>
            <a:r>
              <a:rPr lang="de-CH" dirty="0" err="1"/>
              <a:t>policy</a:t>
            </a:r>
            <a:r>
              <a:rPr lang="de-CH" dirty="0"/>
              <a:t> support</a:t>
            </a:r>
          </a:p>
          <a:p>
            <a:pPr marL="171450" indent="-171450">
              <a:buFontTx/>
              <a:buChar char="-"/>
            </a:pPr>
            <a:r>
              <a:rPr lang="de-CH" dirty="0"/>
              <a:t>A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picture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mediation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for </a:t>
            </a:r>
            <a:r>
              <a:rPr lang="de-CH" dirty="0" err="1"/>
              <a:t>noise</a:t>
            </a:r>
            <a:r>
              <a:rPr lang="de-CH" dirty="0"/>
              <a:t> </a:t>
            </a:r>
            <a:r>
              <a:rPr lang="de-CH" dirty="0" err="1"/>
              <a:t>levels</a:t>
            </a:r>
            <a:r>
              <a:rPr lang="de-CH" dirty="0"/>
              <a:t>, </a:t>
            </a:r>
            <a:r>
              <a:rPr lang="de-CH" dirty="0" err="1"/>
              <a:t>except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direct</a:t>
            </a:r>
            <a:r>
              <a:rPr lang="de-CH" dirty="0"/>
              <a:t> link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significant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And for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mediation</a:t>
            </a:r>
            <a:r>
              <a:rPr lang="de-CH" dirty="0"/>
              <a:t> </a:t>
            </a:r>
            <a:r>
              <a:rPr lang="de-CH" dirty="0" err="1"/>
              <a:t>anaylsis</a:t>
            </a:r>
            <a:r>
              <a:rPr lang="de-CH" dirty="0"/>
              <a:t> for </a:t>
            </a:r>
            <a:r>
              <a:rPr lang="de-CH" dirty="0" err="1"/>
              <a:t>green</a:t>
            </a:r>
            <a:r>
              <a:rPr lang="de-CH" dirty="0"/>
              <a:t> </a:t>
            </a:r>
            <a:r>
              <a:rPr lang="de-CH" dirty="0" err="1"/>
              <a:t>spaces</a:t>
            </a:r>
            <a:r>
              <a:rPr lang="de-CH" dirty="0"/>
              <a:t>,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links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policy</a:t>
            </a:r>
            <a:r>
              <a:rPr lang="de-CH" dirty="0"/>
              <a:t> support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course</a:t>
            </a:r>
            <a:r>
              <a:rPr lang="de-CH" dirty="0"/>
              <a:t> </a:t>
            </a:r>
            <a:r>
              <a:rPr lang="de-CH" dirty="0" err="1"/>
              <a:t>reversed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2CE9-D563-4D2E-9355-8C350D738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9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hypotheses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different </a:t>
            </a:r>
            <a:r>
              <a:rPr lang="de-CH" dirty="0" err="1"/>
              <a:t>dependent</a:t>
            </a:r>
            <a:r>
              <a:rPr lang="de-CH" dirty="0"/>
              <a:t> variable: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conjoint</a:t>
            </a:r>
            <a:r>
              <a:rPr lang="de-CH" dirty="0"/>
              <a:t> </a:t>
            </a:r>
            <a:r>
              <a:rPr lang="de-CH" dirty="0" err="1"/>
              <a:t>experiment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assessed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residential</a:t>
            </a:r>
            <a:r>
              <a:rPr lang="de-CH" dirty="0"/>
              <a:t> </a:t>
            </a:r>
            <a:r>
              <a:rPr lang="de-CH" dirty="0" err="1"/>
              <a:t>location</a:t>
            </a:r>
            <a:r>
              <a:rPr lang="de-CH" dirty="0"/>
              <a:t> </a:t>
            </a:r>
            <a:r>
              <a:rPr lang="de-CH" dirty="0" err="1"/>
              <a:t>respondents</a:t>
            </a:r>
            <a:r>
              <a:rPr lang="de-CH" dirty="0"/>
              <a:t> </a:t>
            </a:r>
            <a:r>
              <a:rPr lang="de-CH" dirty="0" err="1"/>
              <a:t>prefer</a:t>
            </a:r>
            <a:r>
              <a:rPr lang="de-CH" dirty="0"/>
              <a:t>, </a:t>
            </a:r>
            <a:r>
              <a:rPr lang="de-CH" dirty="0" err="1"/>
              <a:t>dependent</a:t>
            </a:r>
            <a:r>
              <a:rPr lang="de-CH" dirty="0"/>
              <a:t> on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policies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implemented</a:t>
            </a:r>
            <a:r>
              <a:rPr lang="de-CH" dirty="0"/>
              <a:t> at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location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varied</a:t>
            </a:r>
            <a:r>
              <a:rPr lang="de-CH" dirty="0"/>
              <a:t> </a:t>
            </a:r>
            <a:r>
              <a:rPr lang="de-CH" dirty="0" err="1"/>
              <a:t>strict</a:t>
            </a:r>
            <a:r>
              <a:rPr lang="de-CH" dirty="0"/>
              <a:t> and </a:t>
            </a:r>
            <a:r>
              <a:rPr lang="de-CH" dirty="0" err="1"/>
              <a:t>loose</a:t>
            </a:r>
            <a:r>
              <a:rPr lang="de-CH" dirty="0"/>
              <a:t> </a:t>
            </a:r>
            <a:r>
              <a:rPr lang="de-CH" dirty="0" err="1"/>
              <a:t>measures</a:t>
            </a:r>
            <a:r>
              <a:rPr lang="de-CH" dirty="0"/>
              <a:t> for </a:t>
            </a:r>
            <a:r>
              <a:rPr lang="de-CH" dirty="0" err="1"/>
              <a:t>noise</a:t>
            </a:r>
            <a:r>
              <a:rPr lang="de-CH" dirty="0"/>
              <a:t>, </a:t>
            </a:r>
            <a:r>
              <a:rPr lang="de-CH" dirty="0" err="1"/>
              <a:t>green</a:t>
            </a:r>
            <a:r>
              <a:rPr lang="de-CH" dirty="0"/>
              <a:t> </a:t>
            </a:r>
            <a:r>
              <a:rPr lang="de-CH" dirty="0" err="1"/>
              <a:t>spaces</a:t>
            </a:r>
            <a:r>
              <a:rPr lang="de-CH" dirty="0"/>
              <a:t>, and </a:t>
            </a:r>
            <a:r>
              <a:rPr lang="de-CH" dirty="0" err="1"/>
              <a:t>air</a:t>
            </a:r>
            <a:r>
              <a:rPr lang="de-CH" dirty="0"/>
              <a:t> </a:t>
            </a:r>
            <a:r>
              <a:rPr lang="de-CH" dirty="0" err="1"/>
              <a:t>pollution</a:t>
            </a:r>
            <a:r>
              <a:rPr lang="de-CH" dirty="0"/>
              <a:t>, and also </a:t>
            </a:r>
            <a:r>
              <a:rPr lang="de-CH" dirty="0" err="1"/>
              <a:t>had</a:t>
            </a:r>
            <a:r>
              <a:rPr lang="de-CH" dirty="0"/>
              <a:t> a </a:t>
            </a:r>
            <a:r>
              <a:rPr lang="de-CH" dirty="0" err="1"/>
              <a:t>price</a:t>
            </a:r>
            <a:r>
              <a:rPr lang="de-CH" dirty="0"/>
              <a:t> </a:t>
            </a:r>
            <a:r>
              <a:rPr lang="de-CH" dirty="0" err="1"/>
              <a:t>attribute</a:t>
            </a:r>
            <a:r>
              <a:rPr lang="de-CH" dirty="0"/>
              <a:t> </a:t>
            </a:r>
            <a:r>
              <a:rPr lang="de-CH" dirty="0" err="1"/>
              <a:t>included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More </a:t>
            </a:r>
            <a:r>
              <a:rPr lang="de-CH" dirty="0" err="1"/>
              <a:t>consequential</a:t>
            </a:r>
            <a:r>
              <a:rPr lang="de-CH" dirty="0"/>
              <a:t> for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</a:t>
            </a:r>
            <a:r>
              <a:rPr lang="de-CH" dirty="0" err="1"/>
              <a:t>question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interaction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,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perceived</a:t>
            </a:r>
            <a:r>
              <a:rPr lang="de-CH" dirty="0"/>
              <a:t> environmental </a:t>
            </a:r>
            <a:r>
              <a:rPr lang="de-CH" dirty="0" err="1"/>
              <a:t>conditions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row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for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columns</a:t>
            </a:r>
            <a:r>
              <a:rPr lang="de-CH" dirty="0"/>
              <a:t>, </a:t>
            </a:r>
            <a:r>
              <a:rPr lang="de-CH" dirty="0" err="1"/>
              <a:t>air</a:t>
            </a:r>
            <a:r>
              <a:rPr lang="de-CH" dirty="0"/>
              <a:t> </a:t>
            </a:r>
            <a:r>
              <a:rPr lang="de-CH" dirty="0" err="1"/>
              <a:t>pollution</a:t>
            </a:r>
            <a:r>
              <a:rPr lang="de-CH" dirty="0"/>
              <a:t> and </a:t>
            </a:r>
            <a:r>
              <a:rPr lang="de-CH" dirty="0" err="1"/>
              <a:t>noise</a:t>
            </a:r>
            <a:r>
              <a:rPr lang="de-CH" dirty="0"/>
              <a:t> </a:t>
            </a:r>
            <a:r>
              <a:rPr lang="de-CH" dirty="0" err="1"/>
              <a:t>levels</a:t>
            </a:r>
            <a:r>
              <a:rPr lang="de-CH" dirty="0"/>
              <a:t>, support for </a:t>
            </a:r>
            <a:r>
              <a:rPr lang="de-CH" dirty="0" err="1"/>
              <a:t>strict</a:t>
            </a:r>
            <a:r>
              <a:rPr lang="de-CH" dirty="0"/>
              <a:t> </a:t>
            </a:r>
            <a:r>
              <a:rPr lang="de-CH" dirty="0" err="1"/>
              <a:t>measures</a:t>
            </a:r>
            <a:r>
              <a:rPr lang="de-CH" dirty="0"/>
              <a:t> </a:t>
            </a:r>
            <a:r>
              <a:rPr lang="de-CH" dirty="0" err="1"/>
              <a:t>increases</a:t>
            </a:r>
            <a:r>
              <a:rPr lang="de-CH" dirty="0"/>
              <a:t> and for </a:t>
            </a:r>
            <a:r>
              <a:rPr lang="de-CH" dirty="0" err="1"/>
              <a:t>loose</a:t>
            </a:r>
            <a:r>
              <a:rPr lang="de-CH" dirty="0"/>
              <a:t> </a:t>
            </a:r>
            <a:r>
              <a:rPr lang="de-CH" dirty="0" err="1"/>
              <a:t>mesaures</a:t>
            </a:r>
            <a:r>
              <a:rPr lang="de-CH" dirty="0"/>
              <a:t> </a:t>
            </a:r>
            <a:r>
              <a:rPr lang="de-CH" dirty="0" err="1"/>
              <a:t>decreases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percieved</a:t>
            </a:r>
            <a:r>
              <a:rPr lang="de-CH" dirty="0"/>
              <a:t> </a:t>
            </a:r>
            <a:r>
              <a:rPr lang="de-CH" dirty="0" err="1"/>
              <a:t>burden</a:t>
            </a:r>
            <a:r>
              <a:rPr lang="de-CH" dirty="0"/>
              <a:t>. The </a:t>
            </a:r>
            <a:r>
              <a:rPr lang="de-CH" dirty="0" err="1"/>
              <a:t>pattern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less</a:t>
            </a:r>
            <a:r>
              <a:rPr lang="de-CH" dirty="0"/>
              <a:t> </a:t>
            </a:r>
            <a:r>
              <a:rPr lang="de-CH" dirty="0" err="1"/>
              <a:t>clear</a:t>
            </a:r>
            <a:r>
              <a:rPr lang="de-CH" dirty="0"/>
              <a:t> for </a:t>
            </a:r>
            <a:r>
              <a:rPr lang="de-CH" dirty="0" err="1"/>
              <a:t>green</a:t>
            </a:r>
            <a:r>
              <a:rPr lang="de-CH" dirty="0"/>
              <a:t> </a:t>
            </a:r>
            <a:r>
              <a:rPr lang="de-CH" dirty="0" err="1"/>
              <a:t>spaces</a:t>
            </a:r>
            <a:r>
              <a:rPr lang="de-CH" dirty="0"/>
              <a:t> </a:t>
            </a:r>
          </a:p>
          <a:p>
            <a:pPr marL="171450" indent="-171450">
              <a:buFontTx/>
              <a:buChar char="-"/>
            </a:pPr>
            <a:r>
              <a:rPr lang="de-CH" dirty="0"/>
              <a:t>And also not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prononounced</a:t>
            </a:r>
            <a:r>
              <a:rPr lang="de-CH" dirty="0"/>
              <a:t> (not </a:t>
            </a:r>
            <a:r>
              <a:rPr lang="de-CH" dirty="0" err="1"/>
              <a:t>significant</a:t>
            </a:r>
            <a:r>
              <a:rPr lang="de-CH" dirty="0"/>
              <a:t>) for </a:t>
            </a:r>
            <a:r>
              <a:rPr lang="de-CH" dirty="0" err="1"/>
              <a:t>actual</a:t>
            </a:r>
            <a:r>
              <a:rPr lang="de-CH" dirty="0"/>
              <a:t> </a:t>
            </a:r>
            <a:r>
              <a:rPr lang="de-CH" dirty="0" err="1"/>
              <a:t>exposure</a:t>
            </a:r>
            <a:r>
              <a:rPr lang="de-CH" dirty="0"/>
              <a:t> </a:t>
            </a:r>
            <a:r>
              <a:rPr lang="de-CH" dirty="0" err="1"/>
              <a:t>levels</a:t>
            </a:r>
            <a:r>
              <a:rPr lang="de-CH" dirty="0"/>
              <a:t>, </a:t>
            </a:r>
            <a:r>
              <a:rPr lang="de-CH" dirty="0" err="1"/>
              <a:t>although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tendencies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still </a:t>
            </a:r>
            <a:r>
              <a:rPr lang="de-CH" dirty="0" err="1"/>
              <a:t>there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interactions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hold for </a:t>
            </a:r>
            <a:r>
              <a:rPr lang="de-CH" dirty="0" err="1"/>
              <a:t>perceived</a:t>
            </a:r>
            <a:r>
              <a:rPr lang="de-CH" dirty="0"/>
              <a:t> </a:t>
            </a:r>
            <a:r>
              <a:rPr lang="de-CH" dirty="0" err="1"/>
              <a:t>burden</a:t>
            </a:r>
            <a:r>
              <a:rPr lang="de-CH" dirty="0"/>
              <a:t> </a:t>
            </a:r>
            <a:r>
              <a:rPr lang="de-CH" dirty="0" err="1"/>
              <a:t>levels</a:t>
            </a:r>
            <a:r>
              <a:rPr lang="de-CH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2CE9-D563-4D2E-9355-8C350D7389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0BAA-4606-4CA5-A74D-EF6CD3392DD1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7E3-9879-43B9-9FAB-EA8A824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0BAA-4606-4CA5-A74D-EF6CD3392DD1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7E3-9879-43B9-9FAB-EA8A824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0BAA-4606-4CA5-A74D-EF6CD3392DD1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7E3-9879-43B9-9FAB-EA8A824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2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94184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61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0BAA-4606-4CA5-A74D-EF6CD3392DD1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7E3-9879-43B9-9FAB-EA8A824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0BAA-4606-4CA5-A74D-EF6CD3392DD1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7E3-9879-43B9-9FAB-EA8A824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0BAA-4606-4CA5-A74D-EF6CD3392DD1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7E3-9879-43B9-9FAB-EA8A824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0BAA-4606-4CA5-A74D-EF6CD3392DD1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7E3-9879-43B9-9FAB-EA8A824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6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0BAA-4606-4CA5-A74D-EF6CD3392DD1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7E3-9879-43B9-9FAB-EA8A824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0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0BAA-4606-4CA5-A74D-EF6CD3392DD1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7E3-9879-43B9-9FAB-EA8A824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5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0BAA-4606-4CA5-A74D-EF6CD3392DD1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7E3-9879-43B9-9FAB-EA8A824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0BAA-4606-4CA5-A74D-EF6CD3392DD1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7E3-9879-43B9-9FAB-EA8A824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0BAA-4606-4CA5-A74D-EF6CD3392DD1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57E3-9879-43B9-9FAB-EA8A8243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jp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860095"/>
            <a:ext cx="11496449" cy="2756834"/>
          </a:xfrm>
        </p:spPr>
        <p:txBody>
          <a:bodyPr lIns="396000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Implications of actual and perceived exposure to environmental conditions for local policy support</a:t>
            </a:r>
            <a:endParaRPr lang="en-GB" sz="40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59" y="4682924"/>
            <a:ext cx="5031424" cy="8420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Sarah Gomm &amp; Thomas Bernauer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008" y="6385987"/>
            <a:ext cx="780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Environmental Politics and International Political Economy Group, ETH Zurich</a:t>
            </a:r>
          </a:p>
        </p:txBody>
      </p:sp>
      <p:pic>
        <p:nvPicPr>
          <p:cNvPr id="2" name="Picture 1" descr="A low emission zone sign and trees&#10;&#10;Description automatically generated">
            <a:extLst>
              <a:ext uri="{FF2B5EF4-FFF2-40B4-BE49-F238E27FC236}">
                <a16:creationId xmlns:a16="http://schemas.microsoft.com/office/drawing/2014/main" id="{1A2C63CC-3668-546C-1874-0872A6187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77" y="3901668"/>
            <a:ext cx="2237670" cy="17946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7ADE6-C646-D7FB-747F-FA60E4DF36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53" y="3784571"/>
            <a:ext cx="1675636" cy="202885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9CA5AD-BADE-137F-E2A1-3E482F87FAD9}"/>
              </a:ext>
            </a:extLst>
          </p:cNvPr>
          <p:cNvCxnSpPr/>
          <p:nvPr/>
        </p:nvCxnSpPr>
        <p:spPr>
          <a:xfrm>
            <a:off x="4017407" y="4816447"/>
            <a:ext cx="331200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49B5ED5-4392-5D0E-5AD7-72B35E7517A8}"/>
              </a:ext>
            </a:extLst>
          </p:cNvPr>
          <p:cNvSpPr txBox="1"/>
          <p:nvPr/>
        </p:nvSpPr>
        <p:spPr>
          <a:xfrm>
            <a:off x="433679" y="2536389"/>
            <a:ext cx="6409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bg1"/>
                </a:solidFill>
              </a:rPr>
              <a:t>Sarah Gomm and Thomas Bernauer</a:t>
            </a:r>
          </a:p>
          <a:p>
            <a:r>
              <a:rPr lang="de-CH" sz="2800" i="1" dirty="0">
                <a:solidFill>
                  <a:schemeClr val="bg1"/>
                </a:solidFill>
              </a:rPr>
              <a:t>sarah.gomm@ir.gess.ethz.ch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BCDFB4A3-6ADA-0629-89B5-0B2E419CB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17202"/>
          </a:xfrm>
        </p:spPr>
        <p:txBody>
          <a:bodyPr>
            <a:noAutofit/>
          </a:bodyPr>
          <a:lstStyle/>
          <a:p>
            <a:r>
              <a:rPr lang="de-CH" sz="3600" dirty="0" err="1"/>
              <a:t>Results</a:t>
            </a:r>
            <a:r>
              <a:rPr lang="de-CH" sz="3600" dirty="0"/>
              <a:t> (H1 and H2): </a:t>
            </a:r>
            <a:r>
              <a:rPr lang="de-CH" sz="3600" b="1" dirty="0">
                <a:solidFill>
                  <a:schemeClr val="accent5">
                    <a:lumMod val="75000"/>
                  </a:schemeClr>
                </a:solidFill>
              </a:rPr>
              <a:t>DV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A1518B-CC59-8D28-0C10-D7AF633C1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35" y="1194328"/>
            <a:ext cx="9707345" cy="4759395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C24311B-D89B-3948-FED7-807EEA3129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380853"/>
              </p:ext>
            </p:extLst>
          </p:nvPr>
        </p:nvGraphicFramePr>
        <p:xfrm>
          <a:off x="-1" y="6550090"/>
          <a:ext cx="12191999" cy="30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7937B23-2AFE-4718-4A53-B13919BD4182}"/>
              </a:ext>
            </a:extLst>
          </p:cNvPr>
          <p:cNvSpPr/>
          <p:nvPr/>
        </p:nvSpPr>
        <p:spPr>
          <a:xfrm>
            <a:off x="914400" y="1722120"/>
            <a:ext cx="10126980" cy="5791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B986D-CDAB-2654-8C02-490CDB6762CD}"/>
              </a:ext>
            </a:extLst>
          </p:cNvPr>
          <p:cNvSpPr/>
          <p:nvPr/>
        </p:nvSpPr>
        <p:spPr>
          <a:xfrm>
            <a:off x="914400" y="2829032"/>
            <a:ext cx="10126980" cy="5791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1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81D6A631-595A-E015-C985-7A5AE34FA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17202"/>
          </a:xfrm>
        </p:spPr>
        <p:txBody>
          <a:bodyPr>
            <a:noAutofit/>
          </a:bodyPr>
          <a:lstStyle/>
          <a:p>
            <a:r>
              <a:rPr lang="de-CH" sz="3600" dirty="0" err="1"/>
              <a:t>Results</a:t>
            </a:r>
            <a:r>
              <a:rPr lang="de-CH" sz="3600" dirty="0"/>
              <a:t> (H3)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4292017-68DE-C39E-883E-AE8CA5DB3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20304"/>
              </p:ext>
            </p:extLst>
          </p:nvPr>
        </p:nvGraphicFramePr>
        <p:xfrm>
          <a:off x="-1" y="6550090"/>
          <a:ext cx="12191999" cy="30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05E41FB6-5240-2E4E-E969-14FE4557AD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49" y="2919635"/>
            <a:ext cx="8503229" cy="3132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12FAE5-473B-1AB1-A6F5-B4FE0594C284}"/>
              </a:ext>
            </a:extLst>
          </p:cNvPr>
          <p:cNvSpPr/>
          <p:nvPr/>
        </p:nvSpPr>
        <p:spPr>
          <a:xfrm>
            <a:off x="2291708" y="4692024"/>
            <a:ext cx="8001000" cy="5642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E6F42B-C283-6F0A-E9E7-BE00585581F8}"/>
              </a:ext>
            </a:extLst>
          </p:cNvPr>
          <p:cNvSpPr/>
          <p:nvPr/>
        </p:nvSpPr>
        <p:spPr>
          <a:xfrm>
            <a:off x="2291708" y="4012340"/>
            <a:ext cx="8001000" cy="5642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C86C76-10CF-5879-5CD6-573151AFC9D5}"/>
              </a:ext>
            </a:extLst>
          </p:cNvPr>
          <p:cNvSpPr/>
          <p:nvPr/>
        </p:nvSpPr>
        <p:spPr>
          <a:xfrm>
            <a:off x="2291708" y="3381384"/>
            <a:ext cx="8001000" cy="497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C92115-1AC3-D9DD-DD07-21643E5F2F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1724" y="1078484"/>
            <a:ext cx="4457867" cy="13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5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8225" y="1047831"/>
            <a:ext cx="11463184" cy="507831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400" b="1" dirty="0" err="1"/>
              <a:t>Perception</a:t>
            </a:r>
            <a:r>
              <a:rPr lang="de-CH" sz="2400" b="1" dirty="0"/>
              <a:t> </a:t>
            </a:r>
            <a:r>
              <a:rPr lang="de-CH" sz="2400" b="1" dirty="0" err="1"/>
              <a:t>is</a:t>
            </a:r>
            <a:r>
              <a:rPr lang="de-CH" sz="2400" b="1" dirty="0"/>
              <a:t> </a:t>
            </a:r>
            <a:r>
              <a:rPr lang="de-CH" sz="2400" b="1" dirty="0" err="1"/>
              <a:t>paramout</a:t>
            </a:r>
            <a:r>
              <a:rPr lang="de-CH" sz="2400" b="1" dirty="0"/>
              <a:t>: </a:t>
            </a:r>
            <a:r>
              <a:rPr lang="de-CH" sz="2400" dirty="0" err="1"/>
              <a:t>perceived</a:t>
            </a:r>
            <a:r>
              <a:rPr lang="de-CH" sz="2400" dirty="0"/>
              <a:t> environmental </a:t>
            </a:r>
            <a:r>
              <a:rPr lang="de-CH" sz="2400" dirty="0" err="1"/>
              <a:t>conditions</a:t>
            </a:r>
            <a:r>
              <a:rPr lang="de-CH" sz="2400" dirty="0"/>
              <a:t> strong </a:t>
            </a:r>
            <a:r>
              <a:rPr lang="de-CH" sz="2400" dirty="0" err="1"/>
              <a:t>predictor</a:t>
            </a:r>
            <a:r>
              <a:rPr lang="de-CH" sz="2400" dirty="0"/>
              <a:t> for </a:t>
            </a:r>
            <a:r>
              <a:rPr lang="de-CH" sz="2400" dirty="0" err="1"/>
              <a:t>local</a:t>
            </a:r>
            <a:r>
              <a:rPr lang="de-CH" sz="2400" dirty="0"/>
              <a:t> </a:t>
            </a:r>
            <a:r>
              <a:rPr lang="de-CH" sz="2400" dirty="0" err="1"/>
              <a:t>policy</a:t>
            </a:r>
            <a:r>
              <a:rPr lang="de-CH" sz="2400" dirty="0"/>
              <a:t> support: </a:t>
            </a:r>
            <a:r>
              <a:rPr lang="de-CH" sz="2400" i="1" dirty="0"/>
              <a:t>Yes, in </a:t>
            </a:r>
            <a:r>
              <a:rPr lang="de-CH" sz="2400" i="1" dirty="0" err="1"/>
              <a:t>my</a:t>
            </a:r>
            <a:r>
              <a:rPr lang="de-CH" sz="2400" i="1" dirty="0"/>
              <a:t> </a:t>
            </a:r>
            <a:r>
              <a:rPr lang="de-CH" sz="2400" i="1" dirty="0" err="1"/>
              <a:t>backyard</a:t>
            </a:r>
            <a:endParaRPr lang="de-CH" sz="24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CH" sz="2400" dirty="0" err="1"/>
              <a:t>Perceived</a:t>
            </a:r>
            <a:r>
              <a:rPr lang="de-CH" sz="2400" dirty="0"/>
              <a:t> </a:t>
            </a:r>
            <a:r>
              <a:rPr lang="de-CH" sz="2400" dirty="0" err="1"/>
              <a:t>conditions</a:t>
            </a:r>
            <a:r>
              <a:rPr lang="de-CH" sz="2400" dirty="0"/>
              <a:t> mediate </a:t>
            </a:r>
            <a:r>
              <a:rPr lang="de-CH" sz="2400" dirty="0" err="1"/>
              <a:t>the</a:t>
            </a:r>
            <a:r>
              <a:rPr lang="de-CH" sz="2400" dirty="0"/>
              <a:t> link </a:t>
            </a:r>
            <a:r>
              <a:rPr lang="de-CH" sz="2400" dirty="0" err="1"/>
              <a:t>between</a:t>
            </a:r>
            <a:r>
              <a:rPr lang="de-CH" sz="2400" dirty="0"/>
              <a:t> </a:t>
            </a:r>
            <a:r>
              <a:rPr lang="de-CH" sz="2400" dirty="0" err="1"/>
              <a:t>actual</a:t>
            </a:r>
            <a:r>
              <a:rPr lang="de-CH" sz="2400" dirty="0"/>
              <a:t> </a:t>
            </a:r>
            <a:r>
              <a:rPr lang="de-CH" sz="2400" dirty="0" err="1"/>
              <a:t>conditions</a:t>
            </a:r>
            <a:r>
              <a:rPr lang="de-CH" sz="2400" dirty="0"/>
              <a:t> and </a:t>
            </a:r>
            <a:r>
              <a:rPr lang="de-CH" sz="2400" dirty="0" err="1"/>
              <a:t>policy</a:t>
            </a:r>
            <a:r>
              <a:rPr lang="de-CH" sz="2400" dirty="0"/>
              <a:t>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400" b="1" dirty="0" err="1"/>
              <a:t>Beyond</a:t>
            </a:r>
            <a:r>
              <a:rPr lang="de-CH" sz="2400" b="1" dirty="0"/>
              <a:t> NIMBY: </a:t>
            </a:r>
            <a:r>
              <a:rPr lang="en-US" sz="2400" dirty="0"/>
              <a:t>The impact of perceived exposure also influences support for pro-environmental candidates at both local and national levels.</a:t>
            </a:r>
          </a:p>
          <a:p>
            <a:endParaRPr lang="de-CH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Mind the Perception Gap: </a:t>
            </a:r>
            <a:r>
              <a:rPr lang="en-US" sz="2400" dirty="0"/>
              <a:t>moderate correlation between actual and perceived environmental conditions.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No clear over/under-estimator profiles identified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Policymakers need to consider not only objective conditions</a:t>
            </a:r>
            <a:br>
              <a:rPr lang="en-US" sz="2400" dirty="0"/>
            </a:br>
            <a:r>
              <a:rPr lang="en-US" sz="2400" dirty="0"/>
              <a:t>but also how the public experiences their local environment.</a:t>
            </a:r>
            <a:endParaRPr lang="de-CH" sz="2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7942D6-69AC-60F9-9D4E-894D9BD16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17202"/>
          </a:xfrm>
        </p:spPr>
        <p:txBody>
          <a:bodyPr>
            <a:noAutofit/>
          </a:bodyPr>
          <a:lstStyle/>
          <a:p>
            <a:r>
              <a:rPr lang="de-CH" sz="3600"/>
              <a:t>Conclusion</a:t>
            </a:r>
            <a:endParaRPr lang="de-CH" sz="3600" dirty="0"/>
          </a:p>
        </p:txBody>
      </p:sp>
      <p:pic>
        <p:nvPicPr>
          <p:cNvPr id="5" name="Picture 4" descr="A low emission zone sign and trees&#10;&#10;Description automatically generated">
            <a:extLst>
              <a:ext uri="{FF2B5EF4-FFF2-40B4-BE49-F238E27FC236}">
                <a16:creationId xmlns:a16="http://schemas.microsoft.com/office/drawing/2014/main" id="{D2E98D27-C659-2C94-2A9F-9EE417FFB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82" y="4457628"/>
            <a:ext cx="2467727" cy="1979167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5363AF3-74D9-9D99-460F-4AF89B4C1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132373"/>
              </p:ext>
            </p:extLst>
          </p:nvPr>
        </p:nvGraphicFramePr>
        <p:xfrm>
          <a:off x="-1" y="6550090"/>
          <a:ext cx="12191999" cy="30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78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697CD-C910-EB1A-7089-19128AA65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D295DD-6116-B512-7F72-22450042A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860095"/>
            <a:ext cx="11496449" cy="2756834"/>
          </a:xfrm>
        </p:spPr>
        <p:txBody>
          <a:bodyPr lIns="396000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Implications of actual and perceived exposure to environmental conditions for local policy support</a:t>
            </a:r>
            <a:endParaRPr lang="en-GB" sz="40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9FCE9A9-5D3E-E510-85F7-3B8041E91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59" y="4682924"/>
            <a:ext cx="5031424" cy="8420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Sarah Gomm &amp; Thomas Bernauer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BBEB5-CF3B-8EBA-8F23-86A3C604A3D8}"/>
              </a:ext>
            </a:extLst>
          </p:cNvPr>
          <p:cNvSpPr txBox="1"/>
          <p:nvPr/>
        </p:nvSpPr>
        <p:spPr>
          <a:xfrm>
            <a:off x="4246008" y="6385987"/>
            <a:ext cx="780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Environmental Politics and International Political Economy Group, ETH Zurich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5D1C-D6B3-19BD-A775-422FF907484B}"/>
              </a:ext>
            </a:extLst>
          </p:cNvPr>
          <p:cNvSpPr txBox="1"/>
          <p:nvPr/>
        </p:nvSpPr>
        <p:spPr>
          <a:xfrm>
            <a:off x="433679" y="2536389"/>
            <a:ext cx="6409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bg1"/>
                </a:solidFill>
              </a:rPr>
              <a:t>Sarah Gomm and Thomas Bernauer</a:t>
            </a:r>
          </a:p>
          <a:p>
            <a:r>
              <a:rPr lang="de-CH" sz="2800" i="1" dirty="0">
                <a:solidFill>
                  <a:schemeClr val="bg1"/>
                </a:solidFill>
              </a:rPr>
              <a:t>sarah.gomm@ir.gess.ethz.ch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4D042-F171-ED42-A9F6-16A111E76514}"/>
              </a:ext>
            </a:extLst>
          </p:cNvPr>
          <p:cNvSpPr txBox="1"/>
          <p:nvPr/>
        </p:nvSpPr>
        <p:spPr>
          <a:xfrm>
            <a:off x="4246008" y="4719630"/>
            <a:ext cx="3027281" cy="46166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6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6D63CA-6066-C69E-54CE-2E0CF028854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2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i="1" dirty="0"/>
              <a:t>When</a:t>
            </a:r>
            <a:r>
              <a:rPr lang="en-US" sz="3600" dirty="0"/>
              <a:t> do perceptions drive policy support?</a:t>
            </a:r>
          </a:p>
        </p:txBody>
      </p:sp>
      <p:pic>
        <p:nvPicPr>
          <p:cNvPr id="5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EFFE8047-4144-CDCA-2790-D5618CC0B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77" y="702867"/>
            <a:ext cx="8239779" cy="3568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11359" y="4441163"/>
            <a:ext cx="6645132" cy="193899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sz="2400" dirty="0"/>
              <a:t>Environmental </a:t>
            </a:r>
            <a:r>
              <a:rPr lang="de-CH" sz="2400" dirty="0" err="1"/>
              <a:t>justice</a:t>
            </a:r>
            <a:r>
              <a:rPr lang="de-CH" sz="2400" dirty="0"/>
              <a:t> </a:t>
            </a:r>
            <a:r>
              <a:rPr lang="de-CH" sz="2400" dirty="0" err="1"/>
              <a:t>hypothesis</a:t>
            </a:r>
            <a:endParaRPr lang="de-CH" sz="2400" dirty="0"/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Knowledge / </a:t>
            </a:r>
            <a:r>
              <a:rPr lang="de-CH" sz="2400" dirty="0" err="1"/>
              <a:t>education</a:t>
            </a:r>
            <a:endParaRPr lang="de-CH" sz="2400" dirty="0"/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Environmental </a:t>
            </a:r>
            <a:r>
              <a:rPr lang="de-CH" sz="2400" dirty="0" err="1"/>
              <a:t>shielding</a:t>
            </a:r>
            <a:r>
              <a:rPr lang="de-CH" sz="2400" dirty="0"/>
              <a:t> </a:t>
            </a:r>
            <a:r>
              <a:rPr lang="de-CH" sz="2400" dirty="0" err="1"/>
              <a:t>hypothesis</a:t>
            </a:r>
            <a:endParaRPr lang="de-CH" sz="2400" dirty="0"/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Political </a:t>
            </a:r>
            <a:r>
              <a:rPr lang="de-CH" sz="2400" dirty="0" err="1"/>
              <a:t>efficacy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de-CH" sz="2400" dirty="0" err="1"/>
              <a:t>Willingness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pay</a:t>
            </a:r>
            <a:r>
              <a:rPr lang="de-CH" sz="2400" dirty="0"/>
              <a:t> (</a:t>
            </a:r>
            <a:r>
              <a:rPr lang="de-CH" sz="2400" dirty="0" err="1"/>
              <a:t>postmaterialism</a:t>
            </a:r>
            <a:r>
              <a:rPr lang="de-CH" sz="2400" dirty="0"/>
              <a:t> </a:t>
            </a:r>
            <a:r>
              <a:rPr lang="de-CH" sz="2400" dirty="0" err="1"/>
              <a:t>hypothesis</a:t>
            </a:r>
            <a:r>
              <a:rPr lang="de-CH" sz="2400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2B9DC-0A58-A4E6-07C8-108C1B3D12FC}"/>
              </a:ext>
            </a:extLst>
          </p:cNvPr>
          <p:cNvGrpSpPr/>
          <p:nvPr/>
        </p:nvGrpSpPr>
        <p:grpSpPr>
          <a:xfrm>
            <a:off x="2619484" y="4461532"/>
            <a:ext cx="422889" cy="1889274"/>
            <a:chOff x="2619484" y="4461532"/>
            <a:chExt cx="422889" cy="18892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7ED16C-C01E-D22C-1484-32CFD4F47439}"/>
                </a:ext>
              </a:extLst>
            </p:cNvPr>
            <p:cNvSpPr txBox="1"/>
            <p:nvPr/>
          </p:nvSpPr>
          <p:spPr>
            <a:xfrm>
              <a:off x="2619484" y="4461532"/>
              <a:ext cx="4228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2400" b="1" dirty="0">
                  <a:solidFill>
                    <a:srgbClr val="5BADFF"/>
                  </a:solidFill>
                  <a:latin typeface="arial" panose="020B0604020202020204" pitchFamily="34" charset="0"/>
                </a:rPr>
                <a:t>✓</a:t>
              </a:r>
              <a:endParaRPr lang="de-CH" sz="2400" b="1" dirty="0">
                <a:solidFill>
                  <a:srgbClr val="5BADFF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0DCD1E-04CF-BEF4-3BCB-0A118186EC2F}"/>
                </a:ext>
              </a:extLst>
            </p:cNvPr>
            <p:cNvSpPr txBox="1"/>
            <p:nvPr/>
          </p:nvSpPr>
          <p:spPr>
            <a:xfrm>
              <a:off x="2619484" y="5564714"/>
              <a:ext cx="4228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2400" b="1" dirty="0">
                  <a:solidFill>
                    <a:srgbClr val="5BADFF"/>
                  </a:solidFill>
                  <a:latin typeface="arial" panose="020B0604020202020204" pitchFamily="34" charset="0"/>
                </a:rPr>
                <a:t>✓</a:t>
              </a:r>
              <a:endParaRPr lang="de-CH" sz="2400" b="1" dirty="0">
                <a:solidFill>
                  <a:srgbClr val="5BAD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9DD74E-2456-03DD-6DD5-DF6D4B221B3E}"/>
                </a:ext>
              </a:extLst>
            </p:cNvPr>
            <p:cNvSpPr txBox="1"/>
            <p:nvPr/>
          </p:nvSpPr>
          <p:spPr>
            <a:xfrm>
              <a:off x="2624263" y="4873338"/>
              <a:ext cx="33450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2000" b="1" dirty="0">
                  <a:solidFill>
                    <a:srgbClr val="FF5353"/>
                  </a:solidFill>
                  <a:latin typeface="arial" panose="020B0604020202020204" pitchFamily="34" charset="0"/>
                </a:rPr>
                <a:t>✗</a:t>
              </a:r>
              <a:endParaRPr lang="de-CH" sz="2000" b="1" dirty="0">
                <a:solidFill>
                  <a:srgbClr val="FF5353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E9146A-A207-57F9-E801-B5D051B07E57}"/>
                </a:ext>
              </a:extLst>
            </p:cNvPr>
            <p:cNvSpPr txBox="1"/>
            <p:nvPr/>
          </p:nvSpPr>
          <p:spPr>
            <a:xfrm>
              <a:off x="2624263" y="5199701"/>
              <a:ext cx="33450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2000" b="1" dirty="0">
                  <a:solidFill>
                    <a:srgbClr val="FF5353"/>
                  </a:solidFill>
                  <a:latin typeface="arial" panose="020B0604020202020204" pitchFamily="34" charset="0"/>
                </a:rPr>
                <a:t>✗</a:t>
              </a:r>
              <a:endParaRPr lang="de-CH" sz="2000" b="1" dirty="0">
                <a:solidFill>
                  <a:srgbClr val="FF5353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2E0822-23D8-1B76-01A5-A3A0691A49F1}"/>
                </a:ext>
              </a:extLst>
            </p:cNvPr>
            <p:cNvSpPr txBox="1"/>
            <p:nvPr/>
          </p:nvSpPr>
          <p:spPr>
            <a:xfrm>
              <a:off x="2619484" y="5950696"/>
              <a:ext cx="33450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2000" b="1" dirty="0">
                  <a:solidFill>
                    <a:srgbClr val="FF5353"/>
                  </a:solidFill>
                  <a:latin typeface="arial" panose="020B0604020202020204" pitchFamily="34" charset="0"/>
                </a:rPr>
                <a:t>✗</a:t>
              </a:r>
              <a:endParaRPr lang="de-CH" sz="2000" b="1" dirty="0">
                <a:solidFill>
                  <a:srgbClr val="FF5353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70C8F4C-AC1E-22C0-731D-5B697884D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442254"/>
              </p:ext>
            </p:extLst>
          </p:nvPr>
        </p:nvGraphicFramePr>
        <p:xfrm>
          <a:off x="-1" y="6550090"/>
          <a:ext cx="12191999" cy="30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6186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 of a problem&#10;&#10;Description automatically generated with medium confidence">
            <a:extLst>
              <a:ext uri="{FF2B5EF4-FFF2-40B4-BE49-F238E27FC236}">
                <a16:creationId xmlns:a16="http://schemas.microsoft.com/office/drawing/2014/main" id="{BDA50AEA-5B0D-154B-0C65-648E17688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19" y="945194"/>
            <a:ext cx="8133958" cy="339757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D58C12D-1CF7-212D-7C19-10A504ED23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2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3600" dirty="0"/>
              <a:t>Environmental </a:t>
            </a:r>
            <a:r>
              <a:rPr lang="de-CH" sz="3600" dirty="0" err="1"/>
              <a:t>concern</a:t>
            </a:r>
            <a:r>
              <a:rPr lang="de-CH" sz="3600" dirty="0"/>
              <a:t> </a:t>
            </a:r>
            <a:r>
              <a:rPr lang="de-CH" sz="3600" dirty="0" err="1"/>
              <a:t>as</a:t>
            </a:r>
            <a:r>
              <a:rPr lang="de-CH" sz="3600" dirty="0"/>
              <a:t> a </a:t>
            </a:r>
            <a:r>
              <a:rPr lang="de-CH" sz="3600" dirty="0" err="1"/>
              <a:t>moderator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601635" y="4704821"/>
            <a:ext cx="5952913" cy="120032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sz="2400" dirty="0" err="1"/>
              <a:t>Motivated</a:t>
            </a:r>
            <a:r>
              <a:rPr lang="de-CH" sz="2400" dirty="0"/>
              <a:t> </a:t>
            </a:r>
            <a:r>
              <a:rPr lang="de-CH" sz="2400" dirty="0" err="1"/>
              <a:t>reasoning</a:t>
            </a:r>
            <a:r>
              <a:rPr lang="de-CH" sz="2400" dirty="0"/>
              <a:t> / Awareness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 err="1"/>
              <a:t>Saliency</a:t>
            </a:r>
            <a:r>
              <a:rPr lang="de-CH" sz="2400" dirty="0"/>
              <a:t> (</a:t>
            </a:r>
            <a:r>
              <a:rPr lang="de-CH" sz="2400" dirty="0" err="1"/>
              <a:t>moderation</a:t>
            </a:r>
            <a:r>
              <a:rPr lang="de-CH" sz="2400" dirty="0"/>
              <a:t> </a:t>
            </a:r>
            <a:r>
              <a:rPr lang="de-CH" sz="2400" dirty="0" err="1"/>
              <a:t>or</a:t>
            </a:r>
            <a:r>
              <a:rPr lang="de-CH" sz="2400" dirty="0"/>
              <a:t> </a:t>
            </a:r>
            <a:r>
              <a:rPr lang="de-CH" sz="2400" dirty="0" err="1"/>
              <a:t>mediation</a:t>
            </a:r>
            <a:r>
              <a:rPr lang="de-CH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Post-</a:t>
            </a:r>
            <a:r>
              <a:rPr lang="de-CH" sz="2400" dirty="0" err="1"/>
              <a:t>materialist</a:t>
            </a:r>
            <a:r>
              <a:rPr lang="de-CH" sz="2400" dirty="0"/>
              <a:t> </a:t>
            </a:r>
            <a:r>
              <a:rPr lang="de-CH" sz="2400" dirty="0" err="1"/>
              <a:t>values</a:t>
            </a:r>
            <a:endParaRPr lang="de-CH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BF9FD0-0F38-D57B-1D09-EF07073E0A40}"/>
              </a:ext>
            </a:extLst>
          </p:cNvPr>
          <p:cNvGrpSpPr/>
          <p:nvPr/>
        </p:nvGrpSpPr>
        <p:grpSpPr>
          <a:xfrm>
            <a:off x="3087369" y="4728993"/>
            <a:ext cx="378837" cy="1253754"/>
            <a:chOff x="592968" y="1407295"/>
            <a:chExt cx="582838" cy="12537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7EFB9EC-B9E7-E0E2-ED91-5446A1CEE116}"/>
                </a:ext>
              </a:extLst>
            </p:cNvPr>
            <p:cNvSpPr txBox="1"/>
            <p:nvPr/>
          </p:nvSpPr>
          <p:spPr>
            <a:xfrm>
              <a:off x="592968" y="1407295"/>
              <a:ext cx="4610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2000" b="1" dirty="0">
                  <a:solidFill>
                    <a:srgbClr val="FF5353"/>
                  </a:solidFill>
                  <a:latin typeface="arial" panose="020B0604020202020204" pitchFamily="34" charset="0"/>
                </a:rPr>
                <a:t>✗</a:t>
              </a:r>
              <a:endParaRPr lang="de-CH" sz="2000" b="1" dirty="0">
                <a:solidFill>
                  <a:srgbClr val="FF5353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EEA2089-A60F-92DA-6B06-4F458DFA796B}"/>
                </a:ext>
              </a:extLst>
            </p:cNvPr>
            <p:cNvSpPr txBox="1"/>
            <p:nvPr/>
          </p:nvSpPr>
          <p:spPr>
            <a:xfrm>
              <a:off x="592968" y="1783232"/>
              <a:ext cx="4610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2000" b="1" dirty="0">
                  <a:solidFill>
                    <a:srgbClr val="FF5353"/>
                  </a:solidFill>
                  <a:latin typeface="arial" panose="020B0604020202020204" pitchFamily="34" charset="0"/>
                </a:rPr>
                <a:t>✗</a:t>
              </a:r>
              <a:endParaRPr lang="de-CH" sz="2000" b="1" dirty="0">
                <a:solidFill>
                  <a:srgbClr val="FF5353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24ABBC-1263-653D-895B-656C9F83E187}"/>
                </a:ext>
              </a:extLst>
            </p:cNvPr>
            <p:cNvSpPr txBox="1"/>
            <p:nvPr/>
          </p:nvSpPr>
          <p:spPr>
            <a:xfrm>
              <a:off x="592968" y="2199384"/>
              <a:ext cx="5828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2400" b="1" dirty="0">
                  <a:solidFill>
                    <a:srgbClr val="5BADFF"/>
                  </a:solidFill>
                  <a:latin typeface="arial" panose="020B0604020202020204" pitchFamily="34" charset="0"/>
                </a:rPr>
                <a:t>✓</a:t>
              </a:r>
              <a:endParaRPr lang="de-CH" sz="2400" b="1" dirty="0">
                <a:solidFill>
                  <a:srgbClr val="5BADFF"/>
                </a:solidFill>
              </a:endParaRPr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254411-BBFA-E4AD-70AA-1D7EDAF01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472150"/>
              </p:ext>
            </p:extLst>
          </p:nvPr>
        </p:nvGraphicFramePr>
        <p:xfrm>
          <a:off x="-1" y="6550090"/>
          <a:ext cx="12191999" cy="30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0032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468" y="272873"/>
            <a:ext cx="11007090" cy="8341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How much do actual or perceived societal conditions shape peoples’ policy preferences?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1061" y="1331841"/>
            <a:ext cx="1122790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Policy support is driven by individual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And by the world individuals live in: politicians should solve real world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0" dirty="0"/>
          </a:p>
          <a:p>
            <a:r>
              <a:rPr lang="en-US" sz="2400" b="1" noProof="0" dirty="0">
                <a:sym typeface="Wingdings" panose="05000000000000000000" pitchFamily="2" charset="2"/>
              </a:rPr>
              <a:t>RQ:</a:t>
            </a:r>
            <a:endParaRPr lang="en-US" sz="2400" noProof="0" dirty="0">
              <a:sym typeface="Wingdings" panose="05000000000000000000" pitchFamily="2" charset="2"/>
            </a:endParaRPr>
          </a:p>
          <a:p>
            <a:endParaRPr lang="en-US" sz="2400" noProof="0" dirty="0"/>
          </a:p>
          <a:p>
            <a:endParaRPr lang="en-US" b="1" noProof="0" dirty="0"/>
          </a:p>
          <a:p>
            <a:r>
              <a:rPr lang="en-US" sz="2800" b="1" noProof="0" dirty="0"/>
              <a:t>Case: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Environmental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>
                <a:sym typeface="Wingdings" panose="05000000000000000000" pitchFamily="2" charset="2"/>
              </a:rPr>
              <a:t>Subtle, chronic, long-term exposure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0" dirty="0">
                <a:sym typeface="Wingdings" panose="05000000000000000000" pitchFamily="2" charset="2"/>
              </a:rPr>
              <a:t>Linked to well-being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0" dirty="0">
                <a:sym typeface="Wingdings" panose="05000000000000000000" pitchFamily="2" charset="2"/>
              </a:rPr>
              <a:t>Also to policy support?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Country: Switzerland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8B618BC-0138-25BF-2F0C-474984B94F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53255"/>
              </p:ext>
            </p:extLst>
          </p:nvPr>
        </p:nvGraphicFramePr>
        <p:xfrm>
          <a:off x="-1" y="6550090"/>
          <a:ext cx="12191999" cy="30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107D4A-E374-BE4A-7DD3-4CCA9CF255C2}"/>
              </a:ext>
            </a:extLst>
          </p:cNvPr>
          <p:cNvSpPr txBox="1"/>
          <p:nvPr/>
        </p:nvSpPr>
        <p:spPr>
          <a:xfrm>
            <a:off x="1142999" y="2799695"/>
            <a:ext cx="10805161" cy="46166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US" sz="2400" b="1" noProof="0" dirty="0">
                <a:sym typeface="Wingdings" panose="05000000000000000000" pitchFamily="2" charset="2"/>
              </a:rPr>
              <a:t>To what extent are policy preferences shaped by actual or perceived conditions?</a:t>
            </a:r>
          </a:p>
        </p:txBody>
      </p:sp>
      <p:pic>
        <p:nvPicPr>
          <p:cNvPr id="6" name="Picture 5" descr="A low emission zone sign and trees&#10;&#10;Description automatically generated">
            <a:extLst>
              <a:ext uri="{FF2B5EF4-FFF2-40B4-BE49-F238E27FC236}">
                <a16:creationId xmlns:a16="http://schemas.microsoft.com/office/drawing/2014/main" id="{0903D4A7-1FA8-D810-BD76-308760305E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490" y="4282955"/>
            <a:ext cx="2237670" cy="1794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2E639C-B3C4-6F92-774C-A1127AEC975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83" y="4165856"/>
            <a:ext cx="1675636" cy="20288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B3F8E9-9991-2054-4AD6-5DBA223370FC}"/>
              </a:ext>
            </a:extLst>
          </p:cNvPr>
          <p:cNvCxnSpPr>
            <a:cxnSpLocks/>
          </p:cNvCxnSpPr>
          <p:nvPr/>
        </p:nvCxnSpPr>
        <p:spPr>
          <a:xfrm>
            <a:off x="8473440" y="5304414"/>
            <a:ext cx="114561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7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12192000" cy="682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3600" dirty="0"/>
              <a:t>Actual and </a:t>
            </a:r>
            <a:r>
              <a:rPr lang="de-CH" sz="3600" dirty="0" err="1"/>
              <a:t>perceived</a:t>
            </a:r>
            <a:r>
              <a:rPr lang="de-CH" sz="3600" dirty="0"/>
              <a:t> environmental </a:t>
            </a:r>
            <a:r>
              <a:rPr lang="de-CH" sz="3600" dirty="0" err="1"/>
              <a:t>conditions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2164080" y="5734826"/>
            <a:ext cx="7726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H2 </a:t>
            </a:r>
            <a:r>
              <a:rPr lang="en-US" sz="2000" dirty="0"/>
              <a:t>Perceived chronic exposure to environmental conditions mediates the link between actual exposure and demand for political interventions.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64079" y="4884582"/>
            <a:ext cx="7726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H1 </a:t>
            </a:r>
            <a:r>
              <a:rPr lang="en-US" sz="2000" dirty="0"/>
              <a:t>The higher the perceived exposure to chronic environmental stressors, the higher the demand for political interventions.</a:t>
            </a:r>
          </a:p>
        </p:txBody>
      </p:sp>
      <p:pic>
        <p:nvPicPr>
          <p:cNvPr id="4" name="Picture 3" descr="A black and white screen with text&#10;&#10;Description automatically generated">
            <a:extLst>
              <a:ext uri="{FF2B5EF4-FFF2-40B4-BE49-F238E27FC236}">
                <a16:creationId xmlns:a16="http://schemas.microsoft.com/office/drawing/2014/main" id="{EE78AABC-3F4A-CF33-1DD0-07A8429E6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49" y="2469718"/>
            <a:ext cx="8655698" cy="1918563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E2ED44E-FF1E-5470-7D9C-CEC71E87A8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3875421"/>
              </p:ext>
            </p:extLst>
          </p:nvPr>
        </p:nvGraphicFramePr>
        <p:xfrm>
          <a:off x="-1" y="6550090"/>
          <a:ext cx="12191999" cy="30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CCA35B-8A61-A863-7071-4FE675A2D55F}"/>
              </a:ext>
            </a:extLst>
          </p:cNvPr>
          <p:cNvSpPr txBox="1"/>
          <p:nvPr/>
        </p:nvSpPr>
        <p:spPr>
          <a:xfrm>
            <a:off x="400051" y="1173198"/>
            <a:ext cx="11590020" cy="46166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How much do actual or perceived environ. conditions shape peoples’ policy preferences?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EEED11-D5CE-1213-3A96-38D8C811D2AF}"/>
              </a:ext>
            </a:extLst>
          </p:cNvPr>
          <p:cNvSpPr/>
          <p:nvPr/>
        </p:nvSpPr>
        <p:spPr>
          <a:xfrm>
            <a:off x="4686300" y="3600450"/>
            <a:ext cx="2754630" cy="657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900CA-0640-9C24-51C0-A0E563A51041}"/>
              </a:ext>
            </a:extLst>
          </p:cNvPr>
          <p:cNvSpPr/>
          <p:nvPr/>
        </p:nvSpPr>
        <p:spPr>
          <a:xfrm>
            <a:off x="1097280" y="2362200"/>
            <a:ext cx="3589020" cy="240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3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94EF5-D538-5D3A-056B-E8C60AEA3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BA923CB-1CCD-BB7D-A818-3598EE6B07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2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3600" dirty="0"/>
              <a:t>Actual and </a:t>
            </a:r>
            <a:r>
              <a:rPr lang="de-CH" sz="3600" dirty="0" err="1"/>
              <a:t>perceived</a:t>
            </a:r>
            <a:r>
              <a:rPr lang="de-CH" sz="3600" dirty="0"/>
              <a:t> environmental </a:t>
            </a:r>
            <a:r>
              <a:rPr lang="de-CH" sz="3600" dirty="0" err="1"/>
              <a:t>conditions</a:t>
            </a:r>
            <a:endParaRPr 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6B0F30-D5AC-8067-E750-AF9593FCF607}"/>
              </a:ext>
            </a:extLst>
          </p:cNvPr>
          <p:cNvSpPr txBox="1"/>
          <p:nvPr/>
        </p:nvSpPr>
        <p:spPr>
          <a:xfrm>
            <a:off x="990601" y="4312455"/>
            <a:ext cx="10408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H3 </a:t>
            </a:r>
            <a:r>
              <a:rPr lang="en-US" sz="2000" dirty="0"/>
              <a:t>The correlation with policy support is …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  i) strongest when both actual and perceived exposure to environmental stressors are high; 	</a:t>
            </a:r>
            <a:br>
              <a:rPr lang="en-US" sz="2000" dirty="0"/>
            </a:br>
            <a:r>
              <a:rPr lang="en-US" sz="2000" dirty="0"/>
              <a:t>      ii) weaker when perceived exposure is high but actual exposure is low; </a:t>
            </a:r>
            <a:br>
              <a:rPr lang="en-US" sz="2000" dirty="0"/>
            </a:br>
            <a:r>
              <a:rPr lang="en-US" sz="2000" dirty="0"/>
              <a:t>      iii) and absent when perceived exposure is low, irrespective of the level of actual exposure.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D108C45-D960-2923-7CE5-6A5F1BD0EF76}"/>
              </a:ext>
            </a:extLst>
          </p:cNvPr>
          <p:cNvGraphicFramePr/>
          <p:nvPr/>
        </p:nvGraphicFramePr>
        <p:xfrm>
          <a:off x="-1" y="6550090"/>
          <a:ext cx="12191999" cy="30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65B66DC-5723-7C87-30A4-EC60CB8DE586}"/>
              </a:ext>
            </a:extLst>
          </p:cNvPr>
          <p:cNvSpPr/>
          <p:nvPr/>
        </p:nvSpPr>
        <p:spPr>
          <a:xfrm>
            <a:off x="4686300" y="3600450"/>
            <a:ext cx="2754630" cy="657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B7DCF2-2D6C-3C8F-3E21-3A452C4154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8873" y="2311842"/>
            <a:ext cx="4457867" cy="13941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E5CD0B-90D3-DB23-6E2C-834284EC4B96}"/>
              </a:ext>
            </a:extLst>
          </p:cNvPr>
          <p:cNvSpPr/>
          <p:nvPr/>
        </p:nvSpPr>
        <p:spPr>
          <a:xfrm>
            <a:off x="1232535" y="4810638"/>
            <a:ext cx="9662160" cy="45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B55F3-873A-4CFD-E56A-15E12D6FBAB3}"/>
              </a:ext>
            </a:extLst>
          </p:cNvPr>
          <p:cNvSpPr/>
          <p:nvPr/>
        </p:nvSpPr>
        <p:spPr>
          <a:xfrm>
            <a:off x="1219199" y="5291758"/>
            <a:ext cx="9662160" cy="45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A76214-28F2-95A8-6E0D-829B20393B58}"/>
              </a:ext>
            </a:extLst>
          </p:cNvPr>
          <p:cNvSpPr/>
          <p:nvPr/>
        </p:nvSpPr>
        <p:spPr>
          <a:xfrm>
            <a:off x="1097280" y="5644059"/>
            <a:ext cx="9662160" cy="45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20425-1E8F-12B4-CCEF-F86D16E1B03A}"/>
              </a:ext>
            </a:extLst>
          </p:cNvPr>
          <p:cNvSpPr txBox="1"/>
          <p:nvPr/>
        </p:nvSpPr>
        <p:spPr>
          <a:xfrm>
            <a:off x="400051" y="1173198"/>
            <a:ext cx="11590020" cy="46166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How much do actual or perceived environ. conditions shape peoples’ policy preferences?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CA8AB-5383-BE94-1173-A676C40B4FB8}"/>
              </a:ext>
            </a:extLst>
          </p:cNvPr>
          <p:cNvSpPr/>
          <p:nvPr/>
        </p:nvSpPr>
        <p:spPr>
          <a:xfrm>
            <a:off x="7269480" y="3067585"/>
            <a:ext cx="563880" cy="2920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5A57C-D822-F85D-558F-40007A8AAABD}"/>
              </a:ext>
            </a:extLst>
          </p:cNvPr>
          <p:cNvSpPr/>
          <p:nvPr/>
        </p:nvSpPr>
        <p:spPr>
          <a:xfrm>
            <a:off x="6248400" y="3341905"/>
            <a:ext cx="563880" cy="2920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6D7BA1-4EB0-E96A-BF18-31ED3FD15246}"/>
              </a:ext>
            </a:extLst>
          </p:cNvPr>
          <p:cNvSpPr/>
          <p:nvPr/>
        </p:nvSpPr>
        <p:spPr>
          <a:xfrm>
            <a:off x="6248400" y="3067585"/>
            <a:ext cx="563880" cy="2920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519A32-1529-68C2-3536-AF01F756D20F}"/>
              </a:ext>
            </a:extLst>
          </p:cNvPr>
          <p:cNvSpPr/>
          <p:nvPr/>
        </p:nvSpPr>
        <p:spPr>
          <a:xfrm>
            <a:off x="7269480" y="3052345"/>
            <a:ext cx="563880" cy="2920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F2ACC0-A5D2-53D7-9912-5CB1891DFF5B}"/>
              </a:ext>
            </a:extLst>
          </p:cNvPr>
          <p:cNvSpPr/>
          <p:nvPr/>
        </p:nvSpPr>
        <p:spPr>
          <a:xfrm>
            <a:off x="6248400" y="3371527"/>
            <a:ext cx="1584960" cy="2618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white screen with text&#10;&#10;Description automatically generated">
            <a:extLst>
              <a:ext uri="{FF2B5EF4-FFF2-40B4-BE49-F238E27FC236}">
                <a16:creationId xmlns:a16="http://schemas.microsoft.com/office/drawing/2014/main" id="{E691F25B-30A9-7932-596B-8AE68A2EB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87" y="3293572"/>
            <a:ext cx="8655698" cy="1918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5223" y="1270243"/>
            <a:ext cx="10426147" cy="138499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de-CH" dirty="0"/>
          </a:p>
          <a:p>
            <a:pPr algn="ctr"/>
            <a:r>
              <a:rPr lang="de-CH" sz="2400" b="1" dirty="0"/>
              <a:t>Do </a:t>
            </a:r>
            <a:r>
              <a:rPr lang="de-CH" sz="2400" b="1" dirty="0" err="1"/>
              <a:t>we</a:t>
            </a:r>
            <a:r>
              <a:rPr lang="de-CH" sz="2400" b="1" dirty="0"/>
              <a:t> </a:t>
            </a:r>
            <a:r>
              <a:rPr lang="de-CH" sz="2400" b="1" dirty="0" err="1"/>
              <a:t>observe</a:t>
            </a:r>
            <a:r>
              <a:rPr lang="de-CH" sz="2400" b="1" dirty="0"/>
              <a:t> spill-</a:t>
            </a:r>
            <a:r>
              <a:rPr lang="de-CH" sz="2400" b="1" dirty="0" err="1"/>
              <a:t>over</a:t>
            </a:r>
            <a:r>
              <a:rPr lang="de-CH" sz="2400" b="1" dirty="0"/>
              <a:t> </a:t>
            </a:r>
            <a:r>
              <a:rPr lang="de-CH" sz="2400" b="1" dirty="0" err="1"/>
              <a:t>effects</a:t>
            </a:r>
            <a:r>
              <a:rPr lang="de-CH" sz="2400" b="1" dirty="0"/>
              <a:t> </a:t>
            </a:r>
            <a:r>
              <a:rPr lang="de-CH" sz="2400" b="1" dirty="0" err="1"/>
              <a:t>from</a:t>
            </a:r>
            <a:r>
              <a:rPr lang="de-CH" sz="2400" b="1" dirty="0"/>
              <a:t> </a:t>
            </a:r>
            <a:r>
              <a:rPr lang="de-CH" sz="2400" b="1" dirty="0" err="1"/>
              <a:t>local</a:t>
            </a:r>
            <a:r>
              <a:rPr lang="de-CH" sz="2400" b="1" dirty="0"/>
              <a:t> environmental </a:t>
            </a:r>
            <a:r>
              <a:rPr lang="de-CH" sz="2400" b="1" dirty="0" err="1"/>
              <a:t>policy</a:t>
            </a:r>
            <a:r>
              <a:rPr lang="de-CH" sz="2400" b="1" dirty="0"/>
              <a:t> support </a:t>
            </a:r>
            <a:r>
              <a:rPr lang="de-CH" sz="2400" b="1" dirty="0" err="1"/>
              <a:t>to</a:t>
            </a:r>
            <a:r>
              <a:rPr lang="de-CH" sz="2400" b="1" dirty="0"/>
              <a:t> support for </a:t>
            </a:r>
            <a:r>
              <a:rPr lang="de-CH" sz="2400" b="1" dirty="0" err="1"/>
              <a:t>policies</a:t>
            </a:r>
            <a:r>
              <a:rPr lang="de-CH" sz="2400" b="1" dirty="0"/>
              <a:t> </a:t>
            </a:r>
            <a:r>
              <a:rPr lang="de-CH" sz="2400" b="1" dirty="0" err="1"/>
              <a:t>implemented</a:t>
            </a:r>
            <a:r>
              <a:rPr lang="de-CH" sz="2400" b="1" dirty="0"/>
              <a:t> at </a:t>
            </a:r>
            <a:r>
              <a:rPr lang="de-CH" sz="2400" b="1" dirty="0" err="1"/>
              <a:t>the</a:t>
            </a:r>
            <a:r>
              <a:rPr lang="de-CH" sz="2400" b="1" dirty="0"/>
              <a:t> national </a:t>
            </a:r>
            <a:r>
              <a:rPr lang="de-CH" sz="2400" b="1" dirty="0" err="1"/>
              <a:t>level</a:t>
            </a:r>
            <a:r>
              <a:rPr lang="de-CH" sz="2400" b="1" dirty="0"/>
              <a:t>?</a:t>
            </a:r>
          </a:p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DA49D0-1C40-1527-5CFA-066E5AAF0A25}"/>
              </a:ext>
            </a:extLst>
          </p:cNvPr>
          <p:cNvGrpSpPr/>
          <p:nvPr/>
        </p:nvGrpSpPr>
        <p:grpSpPr>
          <a:xfrm>
            <a:off x="7109865" y="4444667"/>
            <a:ext cx="4288879" cy="1358936"/>
            <a:chOff x="6000257" y="3930960"/>
            <a:chExt cx="4288879" cy="1358936"/>
          </a:xfrm>
        </p:grpSpPr>
        <p:sp>
          <p:nvSpPr>
            <p:cNvPr id="2" name="Curved Down Arrow 1"/>
            <p:cNvSpPr/>
            <p:nvPr/>
          </p:nvSpPr>
          <p:spPr>
            <a:xfrm rot="1240907">
              <a:off x="6853681" y="3930960"/>
              <a:ext cx="2578825" cy="649743"/>
            </a:xfrm>
            <a:prstGeom prst="curvedDownArrow">
              <a:avLst>
                <a:gd name="adj1" fmla="val 25000"/>
                <a:gd name="adj2" fmla="val 60409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1224654">
              <a:off x="8846327" y="4920564"/>
              <a:ext cx="144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u="sng" dirty="0">
                  <a:latin typeface="Lucida Handwriting" panose="03010101010101010101" pitchFamily="66" charset="0"/>
                </a:rPr>
                <a:t>National</a:t>
              </a:r>
              <a:endParaRPr lang="en-US" b="1" u="sng" dirty="0">
                <a:latin typeface="Lucida Handwriting" panose="03010101010101010101" pitchFamily="66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21171070">
              <a:off x="6000257" y="3998978"/>
              <a:ext cx="10159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CH" b="1" u="sng" dirty="0" err="1">
                  <a:latin typeface="Lucida Handwriting" panose="03010101010101010101" pitchFamily="66" charset="0"/>
                </a:rPr>
                <a:t>Local</a:t>
              </a:r>
              <a:endParaRPr lang="en-US" b="1" u="sng" dirty="0">
                <a:latin typeface="Lucida Handwriting" panose="03010101010101010101" pitchFamily="66" charset="0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3BB46A9-FFCB-09F1-47F9-4070DE58679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2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3600" dirty="0" err="1"/>
              <a:t>Broadening</a:t>
            </a:r>
            <a:r>
              <a:rPr lang="de-CH" sz="3600" dirty="0"/>
              <a:t> </a:t>
            </a:r>
            <a:r>
              <a:rPr lang="de-CH" sz="3600" dirty="0" err="1"/>
              <a:t>the</a:t>
            </a:r>
            <a:r>
              <a:rPr lang="de-CH" sz="3600" dirty="0"/>
              <a:t> </a:t>
            </a:r>
            <a:r>
              <a:rPr lang="de-CH" sz="3600" dirty="0" err="1"/>
              <a:t>scope</a:t>
            </a:r>
            <a:endParaRPr lang="en-US" sz="36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71E3F97-FDCB-19BA-928D-5CDE3C759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380853"/>
              </p:ext>
            </p:extLst>
          </p:nvPr>
        </p:nvGraphicFramePr>
        <p:xfrm>
          <a:off x="-1" y="6550090"/>
          <a:ext cx="12191999" cy="30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7262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01" y="3347908"/>
            <a:ext cx="2486258" cy="30103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154559" y="4989443"/>
            <a:ext cx="331200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52939" y="2564296"/>
            <a:ext cx="1035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u="sng" dirty="0"/>
              <a:t>Independent Variables</a:t>
            </a:r>
            <a:r>
              <a:rPr lang="de-CH" dirty="0"/>
              <a:t>					</a:t>
            </a:r>
            <a:r>
              <a:rPr lang="de-CH" u="sng" dirty="0" err="1"/>
              <a:t>Dependent</a:t>
            </a:r>
            <a:r>
              <a:rPr lang="de-CH" u="sng" dirty="0"/>
              <a:t> Variables</a:t>
            </a:r>
            <a:endParaRPr lang="en-US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7942D6-69AC-60F9-9D4E-894D9BD16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17202"/>
          </a:xfrm>
        </p:spPr>
        <p:txBody>
          <a:bodyPr>
            <a:noAutofit/>
          </a:bodyPr>
          <a:lstStyle/>
          <a:p>
            <a:r>
              <a:rPr lang="de-CH" sz="3600" dirty="0"/>
              <a:t>Research design</a:t>
            </a:r>
          </a:p>
        </p:txBody>
      </p:sp>
      <p:pic>
        <p:nvPicPr>
          <p:cNvPr id="2" name="Picture 1" descr="A low emission zone sign and trees&#10;&#10;Description automatically generated">
            <a:extLst>
              <a:ext uri="{FF2B5EF4-FFF2-40B4-BE49-F238E27FC236}">
                <a16:creationId xmlns:a16="http://schemas.microsoft.com/office/drawing/2014/main" id="{39A79B89-AA3D-ADFC-1A7D-CCB1E7A9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159" y="3256986"/>
            <a:ext cx="3569754" cy="2863015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89FED00-3289-1714-6B29-99D052EA3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619834"/>
              </p:ext>
            </p:extLst>
          </p:nvPr>
        </p:nvGraphicFramePr>
        <p:xfrm>
          <a:off x="-1" y="6550090"/>
          <a:ext cx="12191999" cy="30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E1AD21-FD96-21AD-2DE0-94BF5BBDBD0F}"/>
              </a:ext>
            </a:extLst>
          </p:cNvPr>
          <p:cNvSpPr txBox="1"/>
          <p:nvPr/>
        </p:nvSpPr>
        <p:spPr>
          <a:xfrm>
            <a:off x="400051" y="1173198"/>
            <a:ext cx="11590020" cy="46166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How much do actual or perceived environ. conditions shape peoples’ policy preferences?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0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2938" y="2945680"/>
            <a:ext cx="63136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err="1"/>
              <a:t>Actual</a:t>
            </a:r>
            <a:r>
              <a:rPr lang="de-CH" b="1" dirty="0"/>
              <a:t> environmental </a:t>
            </a:r>
            <a:r>
              <a:rPr lang="de-CH" b="1" dirty="0" err="1"/>
              <a:t>conditions</a:t>
            </a:r>
            <a:r>
              <a:rPr lang="de-CH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Air </a:t>
            </a:r>
            <a:r>
              <a:rPr lang="de-CH" dirty="0" err="1"/>
              <a:t>pollution</a:t>
            </a:r>
            <a:r>
              <a:rPr lang="de-CH" dirty="0"/>
              <a:t>: PM10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Noise in dB(A)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Precentage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surrounding</a:t>
            </a:r>
            <a:r>
              <a:rPr lang="de-CH" dirty="0"/>
              <a:t> </a:t>
            </a:r>
            <a:r>
              <a:rPr lang="de-CH" dirty="0" err="1"/>
              <a:t>green</a:t>
            </a:r>
            <a:r>
              <a:rPr lang="de-CH" dirty="0"/>
              <a:t> </a:t>
            </a:r>
            <a:r>
              <a:rPr lang="de-CH" dirty="0" err="1"/>
              <a:t>spaces</a:t>
            </a: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err="1"/>
              <a:t>Perceived</a:t>
            </a:r>
            <a:r>
              <a:rPr lang="de-CH" b="1" dirty="0"/>
              <a:t> environmental </a:t>
            </a:r>
            <a:r>
              <a:rPr lang="de-CH" b="1" dirty="0" err="1"/>
              <a:t>conditions</a:t>
            </a:r>
            <a:r>
              <a:rPr lang="de-CH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Perceived</a:t>
            </a:r>
            <a:r>
              <a:rPr lang="de-CH" dirty="0"/>
              <a:t> </a:t>
            </a:r>
            <a:r>
              <a:rPr lang="de-CH" dirty="0" err="1"/>
              <a:t>burden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air</a:t>
            </a:r>
            <a:r>
              <a:rPr lang="de-CH" dirty="0"/>
              <a:t> </a:t>
            </a:r>
            <a:r>
              <a:rPr lang="de-CH" dirty="0" err="1"/>
              <a:t>pollution</a:t>
            </a: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Perceived</a:t>
            </a:r>
            <a:r>
              <a:rPr lang="de-CH" dirty="0"/>
              <a:t> </a:t>
            </a:r>
            <a:r>
              <a:rPr lang="de-CH" dirty="0" err="1"/>
              <a:t>burden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noise</a:t>
            </a:r>
            <a:r>
              <a:rPr lang="de-CH" dirty="0"/>
              <a:t> (</a:t>
            </a:r>
            <a:r>
              <a:rPr lang="de-CH" dirty="0" err="1"/>
              <a:t>day</a:t>
            </a:r>
            <a:r>
              <a:rPr lang="de-CH" dirty="0"/>
              <a:t>/</a:t>
            </a:r>
            <a:r>
              <a:rPr lang="de-CH" dirty="0" err="1"/>
              <a:t>night</a:t>
            </a:r>
            <a:r>
              <a:rPr lang="de-CH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Satisfaction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surrounding</a:t>
            </a:r>
            <a:r>
              <a:rPr lang="de-CH" dirty="0"/>
              <a:t> </a:t>
            </a:r>
            <a:r>
              <a:rPr lang="de-CH" dirty="0" err="1"/>
              <a:t>green</a:t>
            </a:r>
            <a:r>
              <a:rPr lang="de-CH" dirty="0"/>
              <a:t> in </a:t>
            </a:r>
            <a:r>
              <a:rPr lang="de-CH" dirty="0" err="1"/>
              <a:t>neighbourhood</a:t>
            </a: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Control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Sociodemographics</a:t>
            </a:r>
            <a:r>
              <a:rPr lang="de-CH" dirty="0"/>
              <a:t>, </a:t>
            </a:r>
            <a:r>
              <a:rPr lang="de-CH" dirty="0" err="1"/>
              <a:t>attitudes</a:t>
            </a:r>
            <a:r>
              <a:rPr lang="de-CH" dirty="0"/>
              <a:t>, </a:t>
            </a:r>
            <a:r>
              <a:rPr lang="de-CH" dirty="0" err="1"/>
              <a:t>ideology</a:t>
            </a:r>
            <a:r>
              <a:rPr lang="de-CH" dirty="0"/>
              <a:t>, </a:t>
            </a:r>
            <a:r>
              <a:rPr lang="de-CH" dirty="0" err="1"/>
              <a:t>health</a:t>
            </a: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2939" y="2564296"/>
            <a:ext cx="1035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u="sng" dirty="0"/>
              <a:t>Independent Variables</a:t>
            </a:r>
            <a:r>
              <a:rPr lang="de-CH" dirty="0"/>
              <a:t>					</a:t>
            </a:r>
            <a:r>
              <a:rPr lang="de-CH" u="sng" dirty="0" err="1"/>
              <a:t>Dependent</a:t>
            </a:r>
            <a:r>
              <a:rPr lang="de-CH" u="sng" dirty="0"/>
              <a:t> Variables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299960" y="2945680"/>
            <a:ext cx="4892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chemeClr val="accent5">
                    <a:lumMod val="75000"/>
                  </a:schemeClr>
                </a:solidFill>
              </a:rPr>
              <a:t>DV 1: </a:t>
            </a:r>
            <a:r>
              <a:rPr lang="de-CH" b="1" dirty="0" err="1"/>
              <a:t>Direct</a:t>
            </a:r>
            <a:r>
              <a:rPr lang="de-CH" b="1" dirty="0"/>
              <a:t> </a:t>
            </a:r>
            <a:r>
              <a:rPr lang="de-CH" b="1" dirty="0" err="1"/>
              <a:t>items</a:t>
            </a:r>
            <a:r>
              <a:rPr lang="de-CH" b="1" dirty="0"/>
              <a:t> on </a:t>
            </a:r>
            <a:r>
              <a:rPr lang="de-CH" b="1" dirty="0" err="1"/>
              <a:t>local</a:t>
            </a:r>
            <a:r>
              <a:rPr lang="de-CH" b="1" dirty="0"/>
              <a:t> </a:t>
            </a:r>
            <a:r>
              <a:rPr lang="de-CH" b="1" dirty="0" err="1"/>
              <a:t>policy</a:t>
            </a:r>
            <a:r>
              <a:rPr lang="de-CH" b="1" dirty="0"/>
              <a:t>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Air </a:t>
            </a:r>
            <a:r>
              <a:rPr lang="de-CH" dirty="0" err="1"/>
              <a:t>pollution</a:t>
            </a:r>
            <a:r>
              <a:rPr lang="de-CH" dirty="0"/>
              <a:t>: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emission</a:t>
            </a:r>
            <a:r>
              <a:rPr lang="de-CH" dirty="0"/>
              <a:t> </a:t>
            </a:r>
            <a:r>
              <a:rPr lang="de-CH" dirty="0" err="1"/>
              <a:t>zones</a:t>
            </a: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Noise: Speed Limit – Tempo 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Green: </a:t>
            </a:r>
            <a:r>
              <a:rPr lang="de-CH" dirty="0" err="1"/>
              <a:t>Availability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green</a:t>
            </a:r>
            <a:r>
              <a:rPr lang="de-CH" dirty="0"/>
              <a:t> </a:t>
            </a:r>
            <a:r>
              <a:rPr lang="de-CH" dirty="0" err="1"/>
              <a:t>spaces</a:t>
            </a: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chemeClr val="accent5">
                    <a:lumMod val="75000"/>
                  </a:schemeClr>
                </a:solidFill>
              </a:rPr>
              <a:t>DV 2: </a:t>
            </a:r>
            <a:r>
              <a:rPr lang="de-CH" b="1" dirty="0"/>
              <a:t>Choice </a:t>
            </a:r>
            <a:r>
              <a:rPr lang="de-CH" b="1" dirty="0" err="1"/>
              <a:t>experiment</a:t>
            </a:r>
            <a:r>
              <a:rPr lang="de-CH" b="1" dirty="0"/>
              <a:t> – </a:t>
            </a:r>
            <a:r>
              <a:rPr lang="de-CH" b="1" dirty="0" err="1"/>
              <a:t>place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residence</a:t>
            </a:r>
            <a:endParaRPr lang="de-CH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policies</a:t>
            </a:r>
            <a:r>
              <a:rPr lang="de-CH" dirty="0"/>
              <a:t> matter?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chemeClr val="accent5">
                    <a:lumMod val="75000"/>
                  </a:schemeClr>
                </a:solidFill>
              </a:rPr>
              <a:t>DV 3</a:t>
            </a:r>
            <a:r>
              <a:rPr lang="de-CH" b="1" dirty="0"/>
              <a:t>: Pro-environmental </a:t>
            </a:r>
            <a:r>
              <a:rPr lang="de-CH" b="1" dirty="0" err="1"/>
              <a:t>voting</a:t>
            </a:r>
            <a:r>
              <a:rPr lang="de-CH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Local</a:t>
            </a:r>
            <a:r>
              <a:rPr lang="de-CH" dirty="0"/>
              <a:t> and national </a:t>
            </a:r>
            <a:r>
              <a:rPr lang="de-CH" dirty="0" err="1"/>
              <a:t>candidate</a:t>
            </a: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2E94A36-C641-F715-1005-6910D71D2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17202"/>
          </a:xfrm>
        </p:spPr>
        <p:txBody>
          <a:bodyPr>
            <a:noAutofit/>
          </a:bodyPr>
          <a:lstStyle/>
          <a:p>
            <a:r>
              <a:rPr lang="de-CH" sz="3600" dirty="0"/>
              <a:t>Research design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62C12A0-07C7-9D61-9302-5B2B519F9E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492424"/>
              </p:ext>
            </p:extLst>
          </p:nvPr>
        </p:nvGraphicFramePr>
        <p:xfrm>
          <a:off x="-1" y="6550090"/>
          <a:ext cx="12191999" cy="30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51B653-84FD-B5D8-97BB-1079899E7842}"/>
              </a:ext>
            </a:extLst>
          </p:cNvPr>
          <p:cNvSpPr txBox="1"/>
          <p:nvPr/>
        </p:nvSpPr>
        <p:spPr>
          <a:xfrm>
            <a:off x="400051" y="1173198"/>
            <a:ext cx="11590020" cy="46166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How much do actual or perceived environ. conditions shape peoples’ policy preferences?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>
            <a:extLst>
              <a:ext uri="{FF2B5EF4-FFF2-40B4-BE49-F238E27FC236}">
                <a16:creationId xmlns:a16="http://schemas.microsoft.com/office/drawing/2014/main" id="{AE3EC005-091B-928E-EECD-0CC64D58F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17202"/>
          </a:xfrm>
        </p:spPr>
        <p:txBody>
          <a:bodyPr>
            <a:noAutofit/>
          </a:bodyPr>
          <a:lstStyle/>
          <a:p>
            <a:r>
              <a:rPr lang="de-CH" sz="3600" dirty="0" err="1"/>
              <a:t>Results</a:t>
            </a:r>
            <a:r>
              <a:rPr lang="de-CH" sz="3600" dirty="0"/>
              <a:t> (H1 and H2): </a:t>
            </a:r>
            <a:r>
              <a:rPr lang="de-CH" sz="3600" b="1" dirty="0">
                <a:solidFill>
                  <a:schemeClr val="accent5">
                    <a:lumMod val="75000"/>
                  </a:schemeClr>
                </a:solidFill>
              </a:rPr>
              <a:t>DV 1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B506CE9-2D46-CEF1-2D97-B61D2BF57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28668"/>
              </p:ext>
            </p:extLst>
          </p:nvPr>
        </p:nvGraphicFramePr>
        <p:xfrm>
          <a:off x="-1" y="6550090"/>
          <a:ext cx="12191999" cy="30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1615314C-9AD3-EDCE-A861-FF14BF2E04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66" y="2958183"/>
            <a:ext cx="6484736" cy="1440000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74B8654-1FAD-65ED-8378-3AAD290ED3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" y="1158858"/>
            <a:ext cx="6428232" cy="1440000"/>
          </a:xfrm>
          <a:prstGeom prst="rect">
            <a:avLst/>
          </a:prstGeom>
        </p:spPr>
      </p:pic>
      <p:pic>
        <p:nvPicPr>
          <p:cNvPr id="10" name="Picture 9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954F0BE-C822-DC9B-B0F5-C630893713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14" y="4757508"/>
            <a:ext cx="651789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0C3E5AE1-B3D1-66EF-9704-147E6F2CD2C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dirty="0" err="1"/>
              <a:t>Results</a:t>
            </a:r>
            <a:r>
              <a:rPr lang="de-CH" sz="3600" dirty="0"/>
              <a:t> (H1 and H2): </a:t>
            </a:r>
            <a:r>
              <a:rPr lang="de-CH" sz="3600" b="1" dirty="0">
                <a:solidFill>
                  <a:schemeClr val="accent5">
                    <a:lumMod val="75000"/>
                  </a:schemeClr>
                </a:solidFill>
              </a:rPr>
              <a:t>DV 2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ACFF7CB-C140-10F9-E037-E2076B907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500795"/>
              </p:ext>
            </p:extLst>
          </p:nvPr>
        </p:nvGraphicFramePr>
        <p:xfrm>
          <a:off x="-1" y="6550090"/>
          <a:ext cx="12191999" cy="30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utoShape 2">
            <a:extLst>
              <a:ext uri="{FF2B5EF4-FFF2-40B4-BE49-F238E27FC236}">
                <a16:creationId xmlns:a16="http://schemas.microsoft.com/office/drawing/2014/main" id="{772D6789-54C8-F71F-4ED6-83CB2CD0A7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graph with different colored dots&#10;&#10;AI-generated content may be incorrect.">
            <a:extLst>
              <a:ext uri="{FF2B5EF4-FFF2-40B4-BE49-F238E27FC236}">
                <a16:creationId xmlns:a16="http://schemas.microsoft.com/office/drawing/2014/main" id="{2A95B2C4-2CDE-83C2-7DFF-49612F370A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/>
          <a:stretch>
            <a:fillRect/>
          </a:stretch>
        </p:blipFill>
        <p:spPr>
          <a:xfrm>
            <a:off x="45719" y="1191512"/>
            <a:ext cx="5997497" cy="4474975"/>
          </a:xfrm>
          <a:prstGeom prst="rect">
            <a:avLst/>
          </a:prstGeom>
        </p:spPr>
      </p:pic>
      <p:pic>
        <p:nvPicPr>
          <p:cNvPr id="11" name="Picture 10" descr="A group of graphs showing different types of air pollution&#10;&#10;Description automatically generated">
            <a:extLst>
              <a:ext uri="{FF2B5EF4-FFF2-40B4-BE49-F238E27FC236}">
                <a16:creationId xmlns:a16="http://schemas.microsoft.com/office/drawing/2014/main" id="{23ACE902-F64B-28CA-1376-6D681992E9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79" y="1191512"/>
            <a:ext cx="6157519" cy="44749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9CE4BC-12DC-27F7-E54C-88C851E6BF54}"/>
              </a:ext>
            </a:extLst>
          </p:cNvPr>
          <p:cNvSpPr/>
          <p:nvPr/>
        </p:nvSpPr>
        <p:spPr>
          <a:xfrm>
            <a:off x="60960" y="1357283"/>
            <a:ext cx="5989039" cy="4159597"/>
          </a:xfrm>
          <a:prstGeom prst="rect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3B795-258F-29E9-68F7-2E811918E26B}"/>
              </a:ext>
            </a:extLst>
          </p:cNvPr>
          <p:cNvSpPr/>
          <p:nvPr/>
        </p:nvSpPr>
        <p:spPr>
          <a:xfrm>
            <a:off x="6065240" y="1262028"/>
            <a:ext cx="6081041" cy="20145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0939F5-D6B6-AAC1-5DFB-3C31DB70488B}"/>
              </a:ext>
            </a:extLst>
          </p:cNvPr>
          <p:cNvSpPr/>
          <p:nvPr/>
        </p:nvSpPr>
        <p:spPr>
          <a:xfrm>
            <a:off x="6095720" y="3258468"/>
            <a:ext cx="6081041" cy="18774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F15CC-AB9E-3013-BA3F-6773FFF2833C}"/>
              </a:ext>
            </a:extLst>
          </p:cNvPr>
          <p:cNvSpPr/>
          <p:nvPr/>
        </p:nvSpPr>
        <p:spPr>
          <a:xfrm>
            <a:off x="60821" y="1661767"/>
            <a:ext cx="5882780" cy="6394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51AE16-3EB2-D3FD-E918-F47D8C2B443D}"/>
              </a:ext>
            </a:extLst>
          </p:cNvPr>
          <p:cNvSpPr/>
          <p:nvPr/>
        </p:nvSpPr>
        <p:spPr>
          <a:xfrm>
            <a:off x="60821" y="2408527"/>
            <a:ext cx="5882780" cy="6394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D6877F-E972-B634-B831-9527A0423BCC}"/>
              </a:ext>
            </a:extLst>
          </p:cNvPr>
          <p:cNvSpPr/>
          <p:nvPr/>
        </p:nvSpPr>
        <p:spPr>
          <a:xfrm>
            <a:off x="60821" y="3048606"/>
            <a:ext cx="5882780" cy="882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1C6447-72C8-5464-BEA9-F18D36F16A41}"/>
              </a:ext>
            </a:extLst>
          </p:cNvPr>
          <p:cNvSpPr/>
          <p:nvPr/>
        </p:nvSpPr>
        <p:spPr>
          <a:xfrm>
            <a:off x="60821" y="3903453"/>
            <a:ext cx="5882780" cy="10981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9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2044</Words>
  <Application>Microsoft Office PowerPoint</Application>
  <PresentationFormat>Widescreen</PresentationFormat>
  <Paragraphs>230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Lucida Handwriting</vt:lpstr>
      <vt:lpstr>Wingdings</vt:lpstr>
      <vt:lpstr>Office Theme</vt:lpstr>
      <vt:lpstr>Implications of actual and perceived exposure to environmental conditions for local policy support</vt:lpstr>
      <vt:lpstr>How much do actual or perceived societal conditions shape peoples’ policy preferences?</vt:lpstr>
      <vt:lpstr>PowerPoint Presentation</vt:lpstr>
      <vt:lpstr>PowerPoint Presentation</vt:lpstr>
      <vt:lpstr>PowerPoint Presentation</vt:lpstr>
      <vt:lpstr>Research design</vt:lpstr>
      <vt:lpstr>Research design</vt:lpstr>
      <vt:lpstr>Results (H1 and H2): DV 1</vt:lpstr>
      <vt:lpstr>PowerPoint Presentation</vt:lpstr>
      <vt:lpstr>Results (H1 and H2): DV 3</vt:lpstr>
      <vt:lpstr>Results (H3)</vt:lpstr>
      <vt:lpstr>Conclusion</vt:lpstr>
      <vt:lpstr>Implications of actual and perceived exposure to environmental conditions for local policy support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Gomm  Sarah</dc:creator>
  <cp:lastModifiedBy>Gomm  Sarah</cp:lastModifiedBy>
  <cp:revision>73</cp:revision>
  <dcterms:created xsi:type="dcterms:W3CDTF">2023-04-07T14:18:58Z</dcterms:created>
  <dcterms:modified xsi:type="dcterms:W3CDTF">2025-06-25T10:42:03Z</dcterms:modified>
</cp:coreProperties>
</file>