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2F71-F46F-4321-9380-B8A0C889839F}" type="datetimeFigureOut">
              <a:rPr lang="en-US" smtClean="0"/>
              <a:t>08/12/2022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5716-1FFD-4D6B-8A63-950660946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158" y="1913021"/>
            <a:ext cx="7146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ความสำคัญของงานวิจัย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กรอบแนวคิดงานวิจัย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สมมุติฐานในงานวิจัย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ทบทวนวรรณกรรม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กระบวนการทำวิจัย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ผลการทดลองเบื้องต้น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+mj-lt"/>
                <a:cs typeface="+mj-cs"/>
              </a:rPr>
              <a:t>การประเมินประสิทธิภาพแบบจำลอง</a:t>
            </a:r>
            <a:endParaRPr lang="th-TH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950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การพัฒนาแบบจำลอง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947" y="2129589"/>
            <a:ext cx="474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การทดลองของงานวิจัยนี้ ได้มีการพัฒนาแบบจำลอง โดยการใช้อัลกอริทึม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ผลการทดลองแต่ละ </a:t>
            </a:r>
            <a:r>
              <a:rPr lang="en-US" sz="2400" dirty="0" smtClean="0">
                <a:latin typeface="+mj-lt"/>
              </a:rPr>
              <a:t>Model</a:t>
            </a:r>
            <a:endParaRPr lang="th-TH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47" y="2129589"/>
            <a:ext cx="474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การทดลองของงานวิจัยนี้ ได้มีการพัฒนาแบบจำลอง โดยการใช้อัลกอริทึม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6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444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การประเมินประสิทธิภาพแบบจำลอง</a:t>
            </a:r>
            <a:r>
              <a:rPr lang="en-US" sz="2400" dirty="0" smtClean="0">
                <a:latin typeface="+mj-lt"/>
              </a:rPr>
              <a:t>(Evaluate)</a:t>
            </a:r>
            <a:endParaRPr lang="th-TH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947" y="2129589"/>
            <a:ext cx="433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ตารางผลลัพธ์  </a:t>
            </a:r>
            <a:r>
              <a:rPr lang="en-US" dirty="0" smtClean="0"/>
              <a:t>Accuracy,Precision,Recall,F1-Score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6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จากผลลัพธ์ของการทดลองพบว่เทคนิควิธี </a:t>
            </a:r>
            <a:r>
              <a:rPr lang="en-US" dirty="0" smtClean="0"/>
              <a:t>linear regression 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การประเมินประสิทธิภาพแบบจำลอง</a:t>
            </a:r>
            <a:r>
              <a:rPr lang="en-US" sz="2400" dirty="0" smtClean="0">
                <a:latin typeface="+mj-lt"/>
              </a:rPr>
              <a:t>(Evaluate)</a:t>
            </a:r>
            <a:endParaRPr lang="th-TH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7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ความสำคัญของงานวิจัย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49794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+mj-lt"/>
              </a:rPr>
              <a:t>กรอบแนวคิดในงานวิจัย</a:t>
            </a:r>
          </a:p>
          <a:p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2000" dirty="0" smtClean="0">
                <a:latin typeface="+mj-lt"/>
              </a:rPr>
              <a:t>การสำรวจข้อมูล</a:t>
            </a:r>
            <a:r>
              <a:rPr lang="en-US" sz="2000" dirty="0" smtClean="0">
                <a:latin typeface="+mj-lt"/>
              </a:rPr>
              <a:t> Exploratory Data analysis  (EDA)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000" dirty="0" smtClean="0">
                <a:latin typeface="+mj-lt"/>
              </a:rPr>
              <a:t>การเตรียมข้อมูล</a:t>
            </a:r>
            <a:r>
              <a:rPr lang="en-US" sz="2000" dirty="0" smtClean="0">
                <a:latin typeface="+mj-lt"/>
              </a:rPr>
              <a:t>(Preparing Data)</a:t>
            </a:r>
            <a:endParaRPr lang="th-TH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2000" dirty="0" smtClean="0">
                <a:latin typeface="+mj-lt"/>
              </a:rPr>
              <a:t>การพัฒนาแบบจำลอง </a:t>
            </a:r>
            <a:r>
              <a:rPr lang="en-US" sz="2000" dirty="0" smtClean="0">
                <a:latin typeface="+mj-lt"/>
              </a:rPr>
              <a:t>(Model)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000" dirty="0" smtClean="0">
                <a:latin typeface="+mj-lt"/>
              </a:rPr>
              <a:t>การประเมินประสิทธิภาพแบบจำลอง </a:t>
            </a:r>
            <a:r>
              <a:rPr lang="en-US" sz="2000" dirty="0" smtClean="0">
                <a:latin typeface="+mj-lt"/>
              </a:rPr>
              <a:t>(Evaluate)</a:t>
            </a:r>
          </a:p>
          <a:p>
            <a:pPr marL="342900" indent="-342900">
              <a:buFont typeface="+mj-lt"/>
              <a:buAutoNum type="arabicPeriod"/>
            </a:pPr>
            <a:endParaRPr lang="th-TH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4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+mj-lt"/>
              </a:rPr>
              <a:t>สมมุติฐานงานวิจัย</a:t>
            </a:r>
            <a:endParaRPr lang="th-TH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1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+mj-lt"/>
              </a:rPr>
              <a:t>ทบทวนวรรณกรรม</a:t>
            </a:r>
            <a:endParaRPr lang="th-TH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842" y="239428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เอาบท 2 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+mj-lt"/>
              </a:rPr>
              <a:t>กระบวนการทำวิจัย</a:t>
            </a:r>
            <a:endParaRPr lang="th-TH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842" y="2394284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งานวิจัยนี้ เน้นการศึกษาการทำนายราคารถยนต์มือสอง โดยทดลองกับชุดข้อมูลรถยนต์มือสองสหราชอาณาจักรจำนวน.........แถวและทั้งหมด......คอลัมน์</a:t>
            </a:r>
          </a:p>
          <a:p>
            <a:r>
              <a:rPr lang="th-TH" dirty="0" smtClean="0"/>
              <a:t>จากแหล่งข้อมูล </a:t>
            </a:r>
            <a:r>
              <a:rPr lang="en-US" dirty="0" smtClean="0"/>
              <a:t>kaggle.com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368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00B050"/>
                </a:solidFill>
                <a:latin typeface="+mj-lt"/>
              </a:rPr>
              <a:t>การเตรียมข้อมูล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(Preparing Data)</a:t>
            </a:r>
            <a:endParaRPr lang="th-TH" sz="24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169" y="2117558"/>
            <a:ext cx="8201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จัดการข้อมูลที่ขาดหายไป </a:t>
            </a:r>
            <a:r>
              <a:rPr lang="en-US" dirty="0" smtClean="0"/>
              <a:t>(Missing Value)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ลบข้อมูลบางแถวที่เป็นค่าว่าง</a:t>
            </a:r>
            <a:r>
              <a:rPr lang="en-US" dirty="0" smtClean="0"/>
              <a:t> (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ทำการแปลงชนิดข้อมูล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ลบบางคอลัมน์ ที่มีค่าความสัมพันธ์ </a:t>
            </a:r>
            <a:r>
              <a:rPr lang="en-US" dirty="0" smtClean="0"/>
              <a:t>(correlation)</a:t>
            </a:r>
            <a:r>
              <a:rPr lang="th-TH" dirty="0" smtClean="0"/>
              <a:t>สูงๆเลือกใช้บางคอลัมน์ โดยใช้เทคนิค </a:t>
            </a:r>
            <a:r>
              <a:rPr lang="en-US" dirty="0" smtClean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EDA</a:t>
            </a:r>
            <a:endParaRPr lang="th-TH" sz="2400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32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58" y="1118937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+mj-lt"/>
              </a:rPr>
              <a:t>การพัฒนาแบบจำลอง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947" y="2129589"/>
            <a:ext cx="503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dirty="0" smtClean="0"/>
              <a:t>แบ่ง </a:t>
            </a:r>
            <a:r>
              <a:rPr lang="en-US" dirty="0" smtClean="0"/>
              <a:t>Training data </a:t>
            </a:r>
            <a:r>
              <a:rPr lang="th-TH" dirty="0" smtClean="0"/>
              <a:t>และ </a:t>
            </a:r>
            <a:r>
              <a:rPr lang="en-US" dirty="0" smtClean="0"/>
              <a:t>Test data </a:t>
            </a:r>
            <a:r>
              <a:rPr lang="th-TH" dirty="0" smtClean="0"/>
              <a:t> โดยจะแบ่งข้อมูลออกเป็น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การประเมินประสิทธิภาพแบบจำลอง(Evaluate)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Sarwan Puteh</dc:creator>
  <cp:lastModifiedBy>Sarwan Puteh</cp:lastModifiedBy>
  <cp:revision>16</cp:revision>
  <dcterms:created xsi:type="dcterms:W3CDTF">2022-12-08T03:02:50Z</dcterms:created>
  <dcterms:modified xsi:type="dcterms:W3CDTF">2022-12-08T03:36:02Z</dcterms:modified>
</cp:coreProperties>
</file>