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64B6-9A26-456B-A496-7F5EE7AF2DB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88F1-CD5F-4C35-8E6D-311CE6610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DezinerzInn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667669"/>
            <a:ext cx="7867650" cy="4391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1681956"/>
            <a:ext cx="7820025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2825"/>
            <a:ext cx="8229600" cy="4060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677194"/>
            <a:ext cx="7839075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667669"/>
            <a:ext cx="7839075" cy="4391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681956"/>
            <a:ext cx="7829550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677194"/>
            <a:ext cx="7839075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677194"/>
            <a:ext cx="7829550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677194"/>
            <a:ext cx="7839075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1 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" y="1681956"/>
            <a:ext cx="7820025" cy="4362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Prototype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Ali Computer</dc:creator>
  <cp:lastModifiedBy>Ali Computer</cp:lastModifiedBy>
  <cp:revision>1</cp:revision>
  <dcterms:created xsi:type="dcterms:W3CDTF">2018-10-12T22:04:40Z</dcterms:created>
  <dcterms:modified xsi:type="dcterms:W3CDTF">2018-10-12T22:09:38Z</dcterms:modified>
</cp:coreProperties>
</file>