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Julius Sans One"/>
      <p:regular r:id="rId24"/>
    </p:embeddedFont>
    <p:embeddedFont>
      <p:font typeface="Didact Gothic"/>
      <p:regular r:id="rId25"/>
    </p:embeddedFont>
    <p:embeddedFont>
      <p:font typeface="Questrial"/>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464">
          <p15:clr>
            <a:srgbClr val="9AA0A6"/>
          </p15:clr>
        </p15:guide>
      </p15:sldGuideLst>
    </p:ext>
    <p:ext uri="GoogleSlidesCustomDataVersion2">
      <go:slidesCustomData xmlns:go="http://customooxmlschemas.google.com/" r:id="rId27" roundtripDataSignature="AMtx7mhFyUu/tDYIIOQvndcYAnXxU3vS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6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JuliusSansOne-regular.fntdata"/><Relationship Id="rId23" Type="http://schemas.openxmlformats.org/officeDocument/2006/relationships/slide" Target="slides/slide18.xml"/><Relationship Id="rId26" Type="http://schemas.openxmlformats.org/officeDocument/2006/relationships/font" Target="fonts/Questrial-regular.fntdata"/><Relationship Id="rId25" Type="http://schemas.openxmlformats.org/officeDocument/2006/relationships/font" Target="fonts/DidactGothic-regular.fntdata"/><Relationship Id="rId27"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21_1_1">
    <p:bg>
      <p:bgPr>
        <a:solidFill>
          <a:schemeClr val="accent6"/>
        </a:solidFill>
      </p:bgPr>
    </p:bg>
    <p:spTree>
      <p:nvGrpSpPr>
        <p:cNvPr id="8" name="Shape 8"/>
        <p:cNvGrpSpPr/>
        <p:nvPr/>
      </p:nvGrpSpPr>
      <p:grpSpPr>
        <a:xfrm>
          <a:off x="0" y="0"/>
          <a:ext cx="0" cy="0"/>
          <a:chOff x="0" y="0"/>
          <a:chExt cx="0" cy="0"/>
        </a:xfrm>
      </p:grpSpPr>
      <p:sp>
        <p:nvSpPr>
          <p:cNvPr id="9" name="Google Shape;9;p20"/>
          <p:cNvSpPr/>
          <p:nvPr/>
        </p:nvSpPr>
        <p:spPr>
          <a:xfrm flipH="1" rot="10800000">
            <a:off x="-2390100" y="-102475"/>
            <a:ext cx="13887000" cy="65724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0"/>
          <p:cNvSpPr/>
          <p:nvPr/>
        </p:nvSpPr>
        <p:spPr>
          <a:xfrm>
            <a:off x="-5261951" y="1545125"/>
            <a:ext cx="7035600" cy="32772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0"/>
          <p:cNvSpPr txBox="1"/>
          <p:nvPr>
            <p:ph idx="1" type="body"/>
          </p:nvPr>
        </p:nvSpPr>
        <p:spPr>
          <a:xfrm>
            <a:off x="2434275" y="3133239"/>
            <a:ext cx="4275300" cy="481200"/>
          </a:xfrm>
          <a:prstGeom prst="rect">
            <a:avLst/>
          </a:prstGeom>
          <a:noFill/>
          <a:ln>
            <a:noFill/>
          </a:ln>
        </p:spPr>
        <p:txBody>
          <a:bodyPr anchorCtr="0" anchor="t" bIns="91425" lIns="91425" spcFirstLastPara="1" rIns="91425" wrap="square" tIns="91425">
            <a:noAutofit/>
          </a:bodyPr>
          <a:lstStyle>
            <a:lvl1pPr indent="-323850" lvl="0" marL="457200" algn="ctr">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algn="l">
              <a:lnSpc>
                <a:spcPct val="115000"/>
              </a:lnSpc>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algn="l">
              <a:lnSpc>
                <a:spcPct val="115000"/>
              </a:lnSpc>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12" name="Google Shape;12;p20"/>
          <p:cNvSpPr txBox="1"/>
          <p:nvPr>
            <p:ph type="title"/>
          </p:nvPr>
        </p:nvSpPr>
        <p:spPr>
          <a:xfrm>
            <a:off x="1726200" y="1681450"/>
            <a:ext cx="5691600" cy="1311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8000">
                <a:solidFill>
                  <a:schemeClr val="lt1"/>
                </a:solidFill>
              </a:defRPr>
            </a:lvl1pPr>
            <a:lvl2pPr lvl="1" algn="l">
              <a:lnSpc>
                <a:spcPct val="100000"/>
              </a:lnSpc>
              <a:spcBef>
                <a:spcPts val="0"/>
              </a:spcBef>
              <a:spcAft>
                <a:spcPts val="0"/>
              </a:spcAft>
              <a:buClr>
                <a:schemeClr val="lt1"/>
              </a:buClr>
              <a:buSzPts val="6000"/>
              <a:buNone/>
              <a:defRPr b="1" sz="6000">
                <a:solidFill>
                  <a:schemeClr val="lt1"/>
                </a:solidFill>
              </a:defRPr>
            </a:lvl2pPr>
            <a:lvl3pPr lvl="2" algn="l">
              <a:lnSpc>
                <a:spcPct val="100000"/>
              </a:lnSpc>
              <a:spcBef>
                <a:spcPts val="0"/>
              </a:spcBef>
              <a:spcAft>
                <a:spcPts val="0"/>
              </a:spcAft>
              <a:buClr>
                <a:schemeClr val="lt1"/>
              </a:buClr>
              <a:buSzPts val="6000"/>
              <a:buNone/>
              <a:defRPr b="1" sz="6000">
                <a:solidFill>
                  <a:schemeClr val="lt1"/>
                </a:solidFill>
              </a:defRPr>
            </a:lvl3pPr>
            <a:lvl4pPr lvl="3" algn="l">
              <a:lnSpc>
                <a:spcPct val="100000"/>
              </a:lnSpc>
              <a:spcBef>
                <a:spcPts val="0"/>
              </a:spcBef>
              <a:spcAft>
                <a:spcPts val="0"/>
              </a:spcAft>
              <a:buClr>
                <a:schemeClr val="lt1"/>
              </a:buClr>
              <a:buSzPts val="6000"/>
              <a:buNone/>
              <a:defRPr b="1" sz="6000">
                <a:solidFill>
                  <a:schemeClr val="lt1"/>
                </a:solidFill>
              </a:defRPr>
            </a:lvl4pPr>
            <a:lvl5pPr lvl="4" algn="l">
              <a:lnSpc>
                <a:spcPct val="100000"/>
              </a:lnSpc>
              <a:spcBef>
                <a:spcPts val="0"/>
              </a:spcBef>
              <a:spcAft>
                <a:spcPts val="0"/>
              </a:spcAft>
              <a:buClr>
                <a:schemeClr val="lt1"/>
              </a:buClr>
              <a:buSzPts val="6000"/>
              <a:buNone/>
              <a:defRPr b="1" sz="6000">
                <a:solidFill>
                  <a:schemeClr val="lt1"/>
                </a:solidFill>
              </a:defRPr>
            </a:lvl5pPr>
            <a:lvl6pPr lvl="5" algn="l">
              <a:lnSpc>
                <a:spcPct val="100000"/>
              </a:lnSpc>
              <a:spcBef>
                <a:spcPts val="0"/>
              </a:spcBef>
              <a:spcAft>
                <a:spcPts val="0"/>
              </a:spcAft>
              <a:buClr>
                <a:schemeClr val="lt1"/>
              </a:buClr>
              <a:buSzPts val="6000"/>
              <a:buNone/>
              <a:defRPr b="1" sz="6000">
                <a:solidFill>
                  <a:schemeClr val="lt1"/>
                </a:solidFill>
              </a:defRPr>
            </a:lvl6pPr>
            <a:lvl7pPr lvl="6" algn="l">
              <a:lnSpc>
                <a:spcPct val="100000"/>
              </a:lnSpc>
              <a:spcBef>
                <a:spcPts val="0"/>
              </a:spcBef>
              <a:spcAft>
                <a:spcPts val="0"/>
              </a:spcAft>
              <a:buClr>
                <a:schemeClr val="lt1"/>
              </a:buClr>
              <a:buSzPts val="6000"/>
              <a:buNone/>
              <a:defRPr b="1" sz="6000">
                <a:solidFill>
                  <a:schemeClr val="lt1"/>
                </a:solidFill>
              </a:defRPr>
            </a:lvl7pPr>
            <a:lvl8pPr lvl="7" algn="l">
              <a:lnSpc>
                <a:spcPct val="100000"/>
              </a:lnSpc>
              <a:spcBef>
                <a:spcPts val="0"/>
              </a:spcBef>
              <a:spcAft>
                <a:spcPts val="0"/>
              </a:spcAft>
              <a:buClr>
                <a:schemeClr val="lt1"/>
              </a:buClr>
              <a:buSzPts val="6000"/>
              <a:buNone/>
              <a:defRPr b="1" sz="6000">
                <a:solidFill>
                  <a:schemeClr val="lt1"/>
                </a:solidFill>
              </a:defRPr>
            </a:lvl8pPr>
            <a:lvl9pPr lvl="8" algn="l">
              <a:lnSpc>
                <a:spcPct val="100000"/>
              </a:lnSpc>
              <a:spcBef>
                <a:spcPts val="0"/>
              </a:spcBef>
              <a:spcAft>
                <a:spcPts val="0"/>
              </a:spcAft>
              <a:buClr>
                <a:schemeClr val="lt1"/>
              </a:buClr>
              <a:buSzPts val="6000"/>
              <a:buNone/>
              <a:defRPr b="1" sz="6000">
                <a:solidFill>
                  <a:schemeClr val="lt1"/>
                </a:solidFill>
              </a:defRPr>
            </a:lvl9pPr>
          </a:lstStyle>
          <a:p/>
        </p:txBody>
      </p:sp>
      <p:sp>
        <p:nvSpPr>
          <p:cNvPr id="13" name="Google Shape;13;p20"/>
          <p:cNvSpPr/>
          <p:nvPr/>
        </p:nvSpPr>
        <p:spPr>
          <a:xfrm rot="10800000">
            <a:off x="6919375" y="-738125"/>
            <a:ext cx="3405900" cy="3302400"/>
          </a:xfrm>
          <a:prstGeom prst="rtTriangl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 name="Google Shape;14;p20"/>
          <p:cNvSpPr/>
          <p:nvPr/>
        </p:nvSpPr>
        <p:spPr>
          <a:xfrm rot="10800000">
            <a:off x="7062250" y="-79527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66" name="Shape 66"/>
        <p:cNvGrpSpPr/>
        <p:nvPr/>
      </p:nvGrpSpPr>
      <p:grpSpPr>
        <a:xfrm>
          <a:off x="0" y="0"/>
          <a:ext cx="0" cy="0"/>
          <a:chOff x="0" y="0"/>
          <a:chExt cx="0" cy="0"/>
        </a:xfrm>
      </p:grpSpPr>
      <p:sp>
        <p:nvSpPr>
          <p:cNvPr id="67" name="Google Shape;67;p29"/>
          <p:cNvSpPr txBox="1"/>
          <p:nvPr>
            <p:ph type="title"/>
          </p:nvPr>
        </p:nvSpPr>
        <p:spPr>
          <a:xfrm>
            <a:off x="4784875" y="2098184"/>
            <a:ext cx="3423600" cy="86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3600"/>
              <a:buNone/>
              <a:defRPr b="1" sz="3400">
                <a:solidFill>
                  <a:schemeClr val="dk1"/>
                </a:solidFill>
              </a:defRPr>
            </a:lvl1pPr>
            <a:lvl2pPr lvl="1" algn="r">
              <a:lnSpc>
                <a:spcPct val="100000"/>
              </a:lnSpc>
              <a:spcBef>
                <a:spcPts val="0"/>
              </a:spcBef>
              <a:spcAft>
                <a:spcPts val="0"/>
              </a:spcAft>
              <a:buClr>
                <a:schemeClr val="dk1"/>
              </a:buClr>
              <a:buSzPts val="3600"/>
              <a:buNone/>
              <a:defRPr b="1" sz="3600">
                <a:solidFill>
                  <a:schemeClr val="dk1"/>
                </a:solidFill>
              </a:defRPr>
            </a:lvl2pPr>
            <a:lvl3pPr lvl="2" algn="r">
              <a:lnSpc>
                <a:spcPct val="100000"/>
              </a:lnSpc>
              <a:spcBef>
                <a:spcPts val="0"/>
              </a:spcBef>
              <a:spcAft>
                <a:spcPts val="0"/>
              </a:spcAft>
              <a:buClr>
                <a:schemeClr val="dk1"/>
              </a:buClr>
              <a:buSzPts val="3600"/>
              <a:buNone/>
              <a:defRPr b="1" sz="3600">
                <a:solidFill>
                  <a:schemeClr val="dk1"/>
                </a:solidFill>
              </a:defRPr>
            </a:lvl3pPr>
            <a:lvl4pPr lvl="3" algn="r">
              <a:lnSpc>
                <a:spcPct val="100000"/>
              </a:lnSpc>
              <a:spcBef>
                <a:spcPts val="0"/>
              </a:spcBef>
              <a:spcAft>
                <a:spcPts val="0"/>
              </a:spcAft>
              <a:buClr>
                <a:schemeClr val="dk1"/>
              </a:buClr>
              <a:buSzPts val="3600"/>
              <a:buNone/>
              <a:defRPr b="1" sz="3600">
                <a:solidFill>
                  <a:schemeClr val="dk1"/>
                </a:solidFill>
              </a:defRPr>
            </a:lvl4pPr>
            <a:lvl5pPr lvl="4" algn="r">
              <a:lnSpc>
                <a:spcPct val="100000"/>
              </a:lnSpc>
              <a:spcBef>
                <a:spcPts val="0"/>
              </a:spcBef>
              <a:spcAft>
                <a:spcPts val="0"/>
              </a:spcAft>
              <a:buClr>
                <a:schemeClr val="dk1"/>
              </a:buClr>
              <a:buSzPts val="3600"/>
              <a:buNone/>
              <a:defRPr b="1" sz="3600">
                <a:solidFill>
                  <a:schemeClr val="dk1"/>
                </a:solidFill>
              </a:defRPr>
            </a:lvl5pPr>
            <a:lvl6pPr lvl="5" algn="r">
              <a:lnSpc>
                <a:spcPct val="100000"/>
              </a:lnSpc>
              <a:spcBef>
                <a:spcPts val="0"/>
              </a:spcBef>
              <a:spcAft>
                <a:spcPts val="0"/>
              </a:spcAft>
              <a:buClr>
                <a:schemeClr val="dk1"/>
              </a:buClr>
              <a:buSzPts val="3600"/>
              <a:buNone/>
              <a:defRPr b="1" sz="3600">
                <a:solidFill>
                  <a:schemeClr val="dk1"/>
                </a:solidFill>
              </a:defRPr>
            </a:lvl6pPr>
            <a:lvl7pPr lvl="6" algn="r">
              <a:lnSpc>
                <a:spcPct val="100000"/>
              </a:lnSpc>
              <a:spcBef>
                <a:spcPts val="0"/>
              </a:spcBef>
              <a:spcAft>
                <a:spcPts val="0"/>
              </a:spcAft>
              <a:buClr>
                <a:schemeClr val="dk1"/>
              </a:buClr>
              <a:buSzPts val="3600"/>
              <a:buNone/>
              <a:defRPr b="1" sz="3600">
                <a:solidFill>
                  <a:schemeClr val="dk1"/>
                </a:solidFill>
              </a:defRPr>
            </a:lvl7pPr>
            <a:lvl8pPr lvl="7" algn="r">
              <a:lnSpc>
                <a:spcPct val="100000"/>
              </a:lnSpc>
              <a:spcBef>
                <a:spcPts val="0"/>
              </a:spcBef>
              <a:spcAft>
                <a:spcPts val="0"/>
              </a:spcAft>
              <a:buClr>
                <a:schemeClr val="dk1"/>
              </a:buClr>
              <a:buSzPts val="3600"/>
              <a:buNone/>
              <a:defRPr b="1" sz="3600">
                <a:solidFill>
                  <a:schemeClr val="dk1"/>
                </a:solidFill>
              </a:defRPr>
            </a:lvl8pPr>
            <a:lvl9pPr lvl="8" algn="r">
              <a:lnSpc>
                <a:spcPct val="100000"/>
              </a:lnSpc>
              <a:spcBef>
                <a:spcPts val="0"/>
              </a:spcBef>
              <a:spcAft>
                <a:spcPts val="0"/>
              </a:spcAft>
              <a:buClr>
                <a:schemeClr val="dk1"/>
              </a:buClr>
              <a:buSzPts val="3600"/>
              <a:buNone/>
              <a:defRPr b="1" sz="3600">
                <a:solidFill>
                  <a:schemeClr val="dk1"/>
                </a:solidFill>
              </a:defRPr>
            </a:lvl9pPr>
          </a:lstStyle>
          <a:p/>
        </p:txBody>
      </p:sp>
      <p:sp>
        <p:nvSpPr>
          <p:cNvPr id="68" name="Google Shape;68;p29"/>
          <p:cNvSpPr txBox="1"/>
          <p:nvPr>
            <p:ph idx="2" type="title"/>
          </p:nvPr>
        </p:nvSpPr>
        <p:spPr>
          <a:xfrm>
            <a:off x="5151175" y="1032009"/>
            <a:ext cx="3057300" cy="86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8000"/>
              <a:buNone/>
              <a:defRPr b="1" sz="8000">
                <a:solidFill>
                  <a:schemeClr val="dk1"/>
                </a:solidFill>
              </a:defRPr>
            </a:lvl1pPr>
            <a:lvl2pPr lvl="1" algn="r">
              <a:lnSpc>
                <a:spcPct val="100000"/>
              </a:lnSpc>
              <a:spcBef>
                <a:spcPts val="0"/>
              </a:spcBef>
              <a:spcAft>
                <a:spcPts val="0"/>
              </a:spcAft>
              <a:buClr>
                <a:schemeClr val="dk1"/>
              </a:buClr>
              <a:buSzPts val="8000"/>
              <a:buNone/>
              <a:defRPr b="1" sz="8000">
                <a:solidFill>
                  <a:schemeClr val="dk1"/>
                </a:solidFill>
              </a:defRPr>
            </a:lvl2pPr>
            <a:lvl3pPr lvl="2" algn="r">
              <a:lnSpc>
                <a:spcPct val="100000"/>
              </a:lnSpc>
              <a:spcBef>
                <a:spcPts val="0"/>
              </a:spcBef>
              <a:spcAft>
                <a:spcPts val="0"/>
              </a:spcAft>
              <a:buClr>
                <a:schemeClr val="dk1"/>
              </a:buClr>
              <a:buSzPts val="8000"/>
              <a:buNone/>
              <a:defRPr b="1" sz="8000">
                <a:solidFill>
                  <a:schemeClr val="dk1"/>
                </a:solidFill>
              </a:defRPr>
            </a:lvl3pPr>
            <a:lvl4pPr lvl="3" algn="r">
              <a:lnSpc>
                <a:spcPct val="100000"/>
              </a:lnSpc>
              <a:spcBef>
                <a:spcPts val="0"/>
              </a:spcBef>
              <a:spcAft>
                <a:spcPts val="0"/>
              </a:spcAft>
              <a:buClr>
                <a:schemeClr val="dk1"/>
              </a:buClr>
              <a:buSzPts val="8000"/>
              <a:buNone/>
              <a:defRPr b="1" sz="8000">
                <a:solidFill>
                  <a:schemeClr val="dk1"/>
                </a:solidFill>
              </a:defRPr>
            </a:lvl4pPr>
            <a:lvl5pPr lvl="4" algn="r">
              <a:lnSpc>
                <a:spcPct val="100000"/>
              </a:lnSpc>
              <a:spcBef>
                <a:spcPts val="0"/>
              </a:spcBef>
              <a:spcAft>
                <a:spcPts val="0"/>
              </a:spcAft>
              <a:buClr>
                <a:schemeClr val="dk1"/>
              </a:buClr>
              <a:buSzPts val="8000"/>
              <a:buNone/>
              <a:defRPr b="1" sz="8000">
                <a:solidFill>
                  <a:schemeClr val="dk1"/>
                </a:solidFill>
              </a:defRPr>
            </a:lvl5pPr>
            <a:lvl6pPr lvl="5" algn="r">
              <a:lnSpc>
                <a:spcPct val="100000"/>
              </a:lnSpc>
              <a:spcBef>
                <a:spcPts val="0"/>
              </a:spcBef>
              <a:spcAft>
                <a:spcPts val="0"/>
              </a:spcAft>
              <a:buClr>
                <a:schemeClr val="dk1"/>
              </a:buClr>
              <a:buSzPts val="8000"/>
              <a:buNone/>
              <a:defRPr b="1" sz="8000">
                <a:solidFill>
                  <a:schemeClr val="dk1"/>
                </a:solidFill>
              </a:defRPr>
            </a:lvl6pPr>
            <a:lvl7pPr lvl="6" algn="r">
              <a:lnSpc>
                <a:spcPct val="100000"/>
              </a:lnSpc>
              <a:spcBef>
                <a:spcPts val="0"/>
              </a:spcBef>
              <a:spcAft>
                <a:spcPts val="0"/>
              </a:spcAft>
              <a:buClr>
                <a:schemeClr val="dk1"/>
              </a:buClr>
              <a:buSzPts val="8000"/>
              <a:buNone/>
              <a:defRPr b="1" sz="8000">
                <a:solidFill>
                  <a:schemeClr val="dk1"/>
                </a:solidFill>
              </a:defRPr>
            </a:lvl7pPr>
            <a:lvl8pPr lvl="7" algn="r">
              <a:lnSpc>
                <a:spcPct val="100000"/>
              </a:lnSpc>
              <a:spcBef>
                <a:spcPts val="0"/>
              </a:spcBef>
              <a:spcAft>
                <a:spcPts val="0"/>
              </a:spcAft>
              <a:buClr>
                <a:schemeClr val="dk1"/>
              </a:buClr>
              <a:buSzPts val="8000"/>
              <a:buNone/>
              <a:defRPr b="1" sz="8000">
                <a:solidFill>
                  <a:schemeClr val="dk1"/>
                </a:solidFill>
              </a:defRPr>
            </a:lvl8pPr>
            <a:lvl9pPr lvl="8" algn="r">
              <a:lnSpc>
                <a:spcPct val="100000"/>
              </a:lnSpc>
              <a:spcBef>
                <a:spcPts val="0"/>
              </a:spcBef>
              <a:spcAft>
                <a:spcPts val="0"/>
              </a:spcAft>
              <a:buClr>
                <a:schemeClr val="dk1"/>
              </a:buClr>
              <a:buSzPts val="8000"/>
              <a:buNone/>
              <a:defRPr b="1" sz="8000">
                <a:solidFill>
                  <a:schemeClr val="dk1"/>
                </a:solidFill>
              </a:defRPr>
            </a:lvl9pPr>
          </a:lstStyle>
          <a:p/>
        </p:txBody>
      </p:sp>
      <p:sp>
        <p:nvSpPr>
          <p:cNvPr id="69" name="Google Shape;69;p29"/>
          <p:cNvSpPr txBox="1"/>
          <p:nvPr>
            <p:ph idx="1" type="subTitle"/>
          </p:nvPr>
        </p:nvSpPr>
        <p:spPr>
          <a:xfrm>
            <a:off x="6127050" y="3320300"/>
            <a:ext cx="2081400" cy="524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70" name="Google Shape;70;p29"/>
          <p:cNvCxnSpPr/>
          <p:nvPr/>
        </p:nvCxnSpPr>
        <p:spPr>
          <a:xfrm flipH="1">
            <a:off x="2814150" y="-1263000"/>
            <a:ext cx="3757500" cy="4183800"/>
          </a:xfrm>
          <a:prstGeom prst="straightConnector1">
            <a:avLst/>
          </a:prstGeom>
          <a:noFill/>
          <a:ln cap="flat" cmpd="sng" w="19050">
            <a:solidFill>
              <a:schemeClr val="dk1"/>
            </a:solidFill>
            <a:prstDash val="solid"/>
            <a:round/>
            <a:headEnd len="sm" w="sm" type="none"/>
            <a:tailEnd len="sm" w="sm" type="none"/>
          </a:ln>
        </p:spPr>
      </p:cxnSp>
      <p:sp>
        <p:nvSpPr>
          <p:cNvPr id="71" name="Google Shape;71;p29"/>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72" name="Shape 72"/>
        <p:cNvGrpSpPr/>
        <p:nvPr/>
      </p:nvGrpSpPr>
      <p:grpSpPr>
        <a:xfrm>
          <a:off x="0" y="0"/>
          <a:ext cx="0" cy="0"/>
          <a:chOff x="0" y="0"/>
          <a:chExt cx="0" cy="0"/>
        </a:xfrm>
      </p:grpSpPr>
      <p:sp>
        <p:nvSpPr>
          <p:cNvPr id="73" name="Google Shape;73;p30"/>
          <p:cNvSpPr txBox="1"/>
          <p:nvPr>
            <p:ph idx="1" type="body"/>
          </p:nvPr>
        </p:nvSpPr>
        <p:spPr>
          <a:xfrm>
            <a:off x="713225" y="1424150"/>
            <a:ext cx="6075000" cy="3259800"/>
          </a:xfrm>
          <a:prstGeom prst="rect">
            <a:avLst/>
          </a:prstGeom>
          <a:noFill/>
          <a:ln>
            <a:noFill/>
          </a:ln>
        </p:spPr>
        <p:txBody>
          <a:bodyPr anchorCtr="0" anchor="t" bIns="91425" lIns="91425" spcFirstLastPara="1" rIns="91425" wrap="square" tIns="91425">
            <a:noAutofit/>
          </a:bodyPr>
          <a:lstStyle>
            <a:lvl1pPr indent="-317500" lvl="0" marL="457200" marR="508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gn="l">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74" name="Google Shape;74;p30"/>
          <p:cNvSpPr txBox="1"/>
          <p:nvPr>
            <p:ph type="title"/>
          </p:nvPr>
        </p:nvSpPr>
        <p:spPr>
          <a:xfrm>
            <a:off x="713225" y="530584"/>
            <a:ext cx="57681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75" name="Google Shape;75;p30"/>
          <p:cNvSpPr/>
          <p:nvPr/>
        </p:nvSpPr>
        <p:spPr>
          <a:xfrm flipH="1">
            <a:off x="5808550" y="1533900"/>
            <a:ext cx="4800600" cy="48006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accent5"/>
        </a:solidFill>
      </p:bgPr>
    </p:bg>
    <p:spTree>
      <p:nvGrpSpPr>
        <p:cNvPr id="76" name="Shape 76"/>
        <p:cNvGrpSpPr/>
        <p:nvPr/>
      </p:nvGrpSpPr>
      <p:grpSpPr>
        <a:xfrm>
          <a:off x="0" y="0"/>
          <a:ext cx="0" cy="0"/>
          <a:chOff x="0" y="0"/>
          <a:chExt cx="0" cy="0"/>
        </a:xfrm>
      </p:grpSpPr>
      <p:sp>
        <p:nvSpPr>
          <p:cNvPr id="77" name="Google Shape;77;p31"/>
          <p:cNvSpPr txBox="1"/>
          <p:nvPr>
            <p:ph idx="1" type="subTitle"/>
          </p:nvPr>
        </p:nvSpPr>
        <p:spPr>
          <a:xfrm>
            <a:off x="833927" y="2641577"/>
            <a:ext cx="3100800" cy="9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78" name="Google Shape;78;p31"/>
          <p:cNvSpPr txBox="1"/>
          <p:nvPr>
            <p:ph idx="2" type="subTitle"/>
          </p:nvPr>
        </p:nvSpPr>
        <p:spPr>
          <a:xfrm>
            <a:off x="5209273" y="2641577"/>
            <a:ext cx="3100800" cy="9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79" name="Google Shape;79;p31"/>
          <p:cNvSpPr txBox="1"/>
          <p:nvPr>
            <p:ph type="title"/>
          </p:nvPr>
        </p:nvSpPr>
        <p:spPr>
          <a:xfrm>
            <a:off x="1554977" y="1985760"/>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80" name="Google Shape;80;p31"/>
          <p:cNvSpPr txBox="1"/>
          <p:nvPr>
            <p:ph idx="3" type="title"/>
          </p:nvPr>
        </p:nvSpPr>
        <p:spPr>
          <a:xfrm>
            <a:off x="5930323" y="1985760"/>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81" name="Google Shape;81;p31"/>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82" name="Shape 82"/>
        <p:cNvGrpSpPr/>
        <p:nvPr/>
      </p:nvGrpSpPr>
      <p:grpSpPr>
        <a:xfrm>
          <a:off x="0" y="0"/>
          <a:ext cx="0" cy="0"/>
          <a:chOff x="0" y="0"/>
          <a:chExt cx="0" cy="0"/>
        </a:xfrm>
      </p:grpSpPr>
      <p:sp>
        <p:nvSpPr>
          <p:cNvPr id="83" name="Google Shape;83;p32"/>
          <p:cNvSpPr txBox="1"/>
          <p:nvPr>
            <p:ph idx="1" type="body"/>
          </p:nvPr>
        </p:nvSpPr>
        <p:spPr>
          <a:xfrm>
            <a:off x="713225" y="2204605"/>
            <a:ext cx="3850200" cy="690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gn="l">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84" name="Google Shape;84;p32"/>
          <p:cNvSpPr txBox="1"/>
          <p:nvPr>
            <p:ph type="title"/>
          </p:nvPr>
        </p:nvSpPr>
        <p:spPr>
          <a:xfrm>
            <a:off x="713225" y="923025"/>
            <a:ext cx="4220700" cy="98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lt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85" name="Shape 85"/>
        <p:cNvGrpSpPr/>
        <p:nvPr/>
      </p:nvGrpSpPr>
      <p:grpSpPr>
        <a:xfrm>
          <a:off x="0" y="0"/>
          <a:ext cx="0" cy="0"/>
          <a:chOff x="0" y="0"/>
          <a:chExt cx="0" cy="0"/>
        </a:xfrm>
      </p:grpSpPr>
      <p:sp>
        <p:nvSpPr>
          <p:cNvPr id="86" name="Google Shape;86;p33"/>
          <p:cNvSpPr/>
          <p:nvPr/>
        </p:nvSpPr>
        <p:spPr>
          <a:xfrm>
            <a:off x="-50" y="5600"/>
            <a:ext cx="9144000" cy="5143500"/>
          </a:xfrm>
          <a:prstGeom prst="rect">
            <a:avLst/>
          </a:prstGeom>
          <a:solidFill>
            <a:schemeClr val="lt1">
              <a:alpha val="2352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3"/>
          <p:cNvSpPr/>
          <p:nvPr/>
        </p:nvSpPr>
        <p:spPr>
          <a:xfrm>
            <a:off x="4312400" y="3669275"/>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3"/>
          <p:cNvSpPr txBox="1"/>
          <p:nvPr>
            <p:ph type="title"/>
          </p:nvPr>
        </p:nvSpPr>
        <p:spPr>
          <a:xfrm>
            <a:off x="4572000" y="3729575"/>
            <a:ext cx="3858900" cy="778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700"/>
              <a:buNone/>
              <a:defRPr b="1" sz="2500">
                <a:solidFill>
                  <a:schemeClr val="lt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89" name="Google Shape;89;p33"/>
          <p:cNvSpPr/>
          <p:nvPr/>
        </p:nvSpPr>
        <p:spPr>
          <a:xfrm rot="5400000">
            <a:off x="-341212" y="-788137"/>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0" name="Google Shape;90;p33"/>
          <p:cNvSpPr/>
          <p:nvPr/>
        </p:nvSpPr>
        <p:spPr>
          <a:xfrm rot="5400000">
            <a:off x="-436462" y="-1007212"/>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91" name="Shape 91"/>
        <p:cNvGrpSpPr/>
        <p:nvPr/>
      </p:nvGrpSpPr>
      <p:grpSpPr>
        <a:xfrm>
          <a:off x="0" y="0"/>
          <a:ext cx="0" cy="0"/>
          <a:chOff x="0" y="0"/>
          <a:chExt cx="0" cy="0"/>
        </a:xfrm>
      </p:grpSpPr>
      <p:sp>
        <p:nvSpPr>
          <p:cNvPr id="92" name="Google Shape;92;p34"/>
          <p:cNvSpPr/>
          <p:nvPr/>
        </p:nvSpPr>
        <p:spPr>
          <a:xfrm rot="10800000">
            <a:off x="-19875" y="-19325"/>
            <a:ext cx="9203100" cy="5162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4"/>
          <p:cNvSpPr txBox="1"/>
          <p:nvPr>
            <p:ph hasCustomPrompt="1" type="title"/>
          </p:nvPr>
        </p:nvSpPr>
        <p:spPr>
          <a:xfrm>
            <a:off x="713250" y="638800"/>
            <a:ext cx="77175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9000"/>
              <a:buNone/>
              <a:defRPr b="1" sz="9000">
                <a:solidFill>
                  <a:schemeClr val="lt1"/>
                </a:solidFill>
              </a:defRPr>
            </a:lvl1pPr>
            <a:lvl2pPr lvl="1" algn="ctr">
              <a:lnSpc>
                <a:spcPct val="100000"/>
              </a:lnSpc>
              <a:spcBef>
                <a:spcPts val="0"/>
              </a:spcBef>
              <a:spcAft>
                <a:spcPts val="0"/>
              </a:spcAft>
              <a:buClr>
                <a:schemeClr val="lt1"/>
              </a:buClr>
              <a:buSzPts val="9000"/>
              <a:buNone/>
              <a:defRPr b="1" sz="9000">
                <a:solidFill>
                  <a:schemeClr val="lt1"/>
                </a:solidFill>
              </a:defRPr>
            </a:lvl2pPr>
            <a:lvl3pPr lvl="2" algn="ctr">
              <a:lnSpc>
                <a:spcPct val="100000"/>
              </a:lnSpc>
              <a:spcBef>
                <a:spcPts val="0"/>
              </a:spcBef>
              <a:spcAft>
                <a:spcPts val="0"/>
              </a:spcAft>
              <a:buClr>
                <a:schemeClr val="lt1"/>
              </a:buClr>
              <a:buSzPts val="9000"/>
              <a:buNone/>
              <a:defRPr b="1" sz="9000">
                <a:solidFill>
                  <a:schemeClr val="lt1"/>
                </a:solidFill>
              </a:defRPr>
            </a:lvl3pPr>
            <a:lvl4pPr lvl="3" algn="ctr">
              <a:lnSpc>
                <a:spcPct val="100000"/>
              </a:lnSpc>
              <a:spcBef>
                <a:spcPts val="0"/>
              </a:spcBef>
              <a:spcAft>
                <a:spcPts val="0"/>
              </a:spcAft>
              <a:buClr>
                <a:schemeClr val="lt1"/>
              </a:buClr>
              <a:buSzPts val="9000"/>
              <a:buNone/>
              <a:defRPr b="1" sz="9000">
                <a:solidFill>
                  <a:schemeClr val="lt1"/>
                </a:solidFill>
              </a:defRPr>
            </a:lvl4pPr>
            <a:lvl5pPr lvl="4" algn="ctr">
              <a:lnSpc>
                <a:spcPct val="100000"/>
              </a:lnSpc>
              <a:spcBef>
                <a:spcPts val="0"/>
              </a:spcBef>
              <a:spcAft>
                <a:spcPts val="0"/>
              </a:spcAft>
              <a:buClr>
                <a:schemeClr val="lt1"/>
              </a:buClr>
              <a:buSzPts val="9000"/>
              <a:buNone/>
              <a:defRPr b="1" sz="9000">
                <a:solidFill>
                  <a:schemeClr val="lt1"/>
                </a:solidFill>
              </a:defRPr>
            </a:lvl5pPr>
            <a:lvl6pPr lvl="5" algn="ctr">
              <a:lnSpc>
                <a:spcPct val="100000"/>
              </a:lnSpc>
              <a:spcBef>
                <a:spcPts val="0"/>
              </a:spcBef>
              <a:spcAft>
                <a:spcPts val="0"/>
              </a:spcAft>
              <a:buClr>
                <a:schemeClr val="lt1"/>
              </a:buClr>
              <a:buSzPts val="9000"/>
              <a:buNone/>
              <a:defRPr b="1" sz="9000">
                <a:solidFill>
                  <a:schemeClr val="lt1"/>
                </a:solidFill>
              </a:defRPr>
            </a:lvl6pPr>
            <a:lvl7pPr lvl="6" algn="ctr">
              <a:lnSpc>
                <a:spcPct val="100000"/>
              </a:lnSpc>
              <a:spcBef>
                <a:spcPts val="0"/>
              </a:spcBef>
              <a:spcAft>
                <a:spcPts val="0"/>
              </a:spcAft>
              <a:buClr>
                <a:schemeClr val="lt1"/>
              </a:buClr>
              <a:buSzPts val="9000"/>
              <a:buNone/>
              <a:defRPr b="1" sz="9000">
                <a:solidFill>
                  <a:schemeClr val="lt1"/>
                </a:solidFill>
              </a:defRPr>
            </a:lvl7pPr>
            <a:lvl8pPr lvl="7" algn="ctr">
              <a:lnSpc>
                <a:spcPct val="100000"/>
              </a:lnSpc>
              <a:spcBef>
                <a:spcPts val="0"/>
              </a:spcBef>
              <a:spcAft>
                <a:spcPts val="0"/>
              </a:spcAft>
              <a:buClr>
                <a:schemeClr val="lt1"/>
              </a:buClr>
              <a:buSzPts val="9000"/>
              <a:buNone/>
              <a:defRPr b="1" sz="9000">
                <a:solidFill>
                  <a:schemeClr val="lt1"/>
                </a:solidFill>
              </a:defRPr>
            </a:lvl8pPr>
            <a:lvl9pPr lvl="8" algn="ctr">
              <a:lnSpc>
                <a:spcPct val="100000"/>
              </a:lnSpc>
              <a:spcBef>
                <a:spcPts val="0"/>
              </a:spcBef>
              <a:spcAft>
                <a:spcPts val="0"/>
              </a:spcAft>
              <a:buClr>
                <a:schemeClr val="lt1"/>
              </a:buClr>
              <a:buSzPts val="9000"/>
              <a:buNone/>
              <a:defRPr b="1" sz="9000">
                <a:solidFill>
                  <a:schemeClr val="lt1"/>
                </a:solidFill>
              </a:defRPr>
            </a:lvl9pPr>
          </a:lstStyle>
          <a:p>
            <a:r>
              <a:t>xx%</a:t>
            </a:r>
          </a:p>
        </p:txBody>
      </p:sp>
      <p:sp>
        <p:nvSpPr>
          <p:cNvPr id="94" name="Google Shape;94;p34"/>
          <p:cNvSpPr txBox="1"/>
          <p:nvPr>
            <p:ph idx="1" type="body"/>
          </p:nvPr>
        </p:nvSpPr>
        <p:spPr>
          <a:xfrm>
            <a:off x="713250" y="2706376"/>
            <a:ext cx="7717500" cy="4482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ctr">
              <a:lnSpc>
                <a:spcPct val="115000"/>
              </a:lnSpc>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5" name="Shape 9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_2">
    <p:bg>
      <p:bgPr>
        <a:solidFill>
          <a:schemeClr val="accent5"/>
        </a:solidFill>
      </p:bgPr>
    </p:bg>
    <p:spTree>
      <p:nvGrpSpPr>
        <p:cNvPr id="96" name="Shape 96"/>
        <p:cNvGrpSpPr/>
        <p:nvPr/>
      </p:nvGrpSpPr>
      <p:grpSpPr>
        <a:xfrm>
          <a:off x="0" y="0"/>
          <a:ext cx="0" cy="0"/>
          <a:chOff x="0" y="0"/>
          <a:chExt cx="0" cy="0"/>
        </a:xfrm>
      </p:grpSpPr>
      <p:sp>
        <p:nvSpPr>
          <p:cNvPr id="97" name="Google Shape;97;p36"/>
          <p:cNvSpPr txBox="1"/>
          <p:nvPr>
            <p:ph type="title"/>
          </p:nvPr>
        </p:nvSpPr>
        <p:spPr>
          <a:xfrm>
            <a:off x="815488" y="2995725"/>
            <a:ext cx="608400" cy="402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r">
              <a:lnSpc>
                <a:spcPct val="100000"/>
              </a:lnSpc>
              <a:spcBef>
                <a:spcPts val="0"/>
              </a:spcBef>
              <a:spcAft>
                <a:spcPts val="0"/>
              </a:spcAft>
              <a:buClr>
                <a:schemeClr val="dk1"/>
              </a:buClr>
              <a:buSzPts val="1800"/>
              <a:buNone/>
              <a:defRPr sz="1800">
                <a:solidFill>
                  <a:schemeClr val="dk1"/>
                </a:solidFill>
              </a:defRPr>
            </a:lvl2pPr>
            <a:lvl3pPr lvl="2" algn="r">
              <a:lnSpc>
                <a:spcPct val="100000"/>
              </a:lnSpc>
              <a:spcBef>
                <a:spcPts val="0"/>
              </a:spcBef>
              <a:spcAft>
                <a:spcPts val="0"/>
              </a:spcAft>
              <a:buClr>
                <a:schemeClr val="dk1"/>
              </a:buClr>
              <a:buSzPts val="1800"/>
              <a:buNone/>
              <a:defRPr sz="1800">
                <a:solidFill>
                  <a:schemeClr val="dk1"/>
                </a:solidFill>
              </a:defRPr>
            </a:lvl3pPr>
            <a:lvl4pPr lvl="3" algn="r">
              <a:lnSpc>
                <a:spcPct val="100000"/>
              </a:lnSpc>
              <a:spcBef>
                <a:spcPts val="0"/>
              </a:spcBef>
              <a:spcAft>
                <a:spcPts val="0"/>
              </a:spcAft>
              <a:buClr>
                <a:schemeClr val="dk1"/>
              </a:buClr>
              <a:buSzPts val="1800"/>
              <a:buNone/>
              <a:defRPr sz="1800">
                <a:solidFill>
                  <a:schemeClr val="dk1"/>
                </a:solidFill>
              </a:defRPr>
            </a:lvl4pPr>
            <a:lvl5pPr lvl="4" algn="r">
              <a:lnSpc>
                <a:spcPct val="100000"/>
              </a:lnSpc>
              <a:spcBef>
                <a:spcPts val="0"/>
              </a:spcBef>
              <a:spcAft>
                <a:spcPts val="0"/>
              </a:spcAft>
              <a:buClr>
                <a:schemeClr val="dk1"/>
              </a:buClr>
              <a:buSzPts val="1800"/>
              <a:buNone/>
              <a:defRPr sz="1800">
                <a:solidFill>
                  <a:schemeClr val="dk1"/>
                </a:solidFill>
              </a:defRPr>
            </a:lvl5pPr>
            <a:lvl6pPr lvl="5" algn="r">
              <a:lnSpc>
                <a:spcPct val="100000"/>
              </a:lnSpc>
              <a:spcBef>
                <a:spcPts val="0"/>
              </a:spcBef>
              <a:spcAft>
                <a:spcPts val="0"/>
              </a:spcAft>
              <a:buClr>
                <a:schemeClr val="dk1"/>
              </a:buClr>
              <a:buSzPts val="1800"/>
              <a:buNone/>
              <a:defRPr sz="1800">
                <a:solidFill>
                  <a:schemeClr val="dk1"/>
                </a:solidFill>
              </a:defRPr>
            </a:lvl6pPr>
            <a:lvl7pPr lvl="6" algn="r">
              <a:lnSpc>
                <a:spcPct val="100000"/>
              </a:lnSpc>
              <a:spcBef>
                <a:spcPts val="0"/>
              </a:spcBef>
              <a:spcAft>
                <a:spcPts val="0"/>
              </a:spcAft>
              <a:buClr>
                <a:schemeClr val="dk1"/>
              </a:buClr>
              <a:buSzPts val="1800"/>
              <a:buNone/>
              <a:defRPr sz="1800">
                <a:solidFill>
                  <a:schemeClr val="dk1"/>
                </a:solidFill>
              </a:defRPr>
            </a:lvl7pPr>
            <a:lvl8pPr lvl="7" algn="r">
              <a:lnSpc>
                <a:spcPct val="100000"/>
              </a:lnSpc>
              <a:spcBef>
                <a:spcPts val="0"/>
              </a:spcBef>
              <a:spcAft>
                <a:spcPts val="0"/>
              </a:spcAft>
              <a:buClr>
                <a:schemeClr val="dk1"/>
              </a:buClr>
              <a:buSzPts val="1800"/>
              <a:buNone/>
              <a:defRPr sz="1800">
                <a:solidFill>
                  <a:schemeClr val="dk1"/>
                </a:solidFill>
              </a:defRPr>
            </a:lvl8pPr>
            <a:lvl9pPr lvl="8" algn="r">
              <a:lnSpc>
                <a:spcPct val="100000"/>
              </a:lnSpc>
              <a:spcBef>
                <a:spcPts val="0"/>
              </a:spcBef>
              <a:spcAft>
                <a:spcPts val="0"/>
              </a:spcAft>
              <a:buClr>
                <a:schemeClr val="dk1"/>
              </a:buClr>
              <a:buSzPts val="1800"/>
              <a:buNone/>
              <a:defRPr sz="1800">
                <a:solidFill>
                  <a:schemeClr val="dk1"/>
                </a:solidFill>
              </a:defRPr>
            </a:lvl9pPr>
          </a:lstStyle>
          <a:p/>
        </p:txBody>
      </p:sp>
      <p:sp>
        <p:nvSpPr>
          <p:cNvPr id="98" name="Google Shape;98;p36"/>
          <p:cNvSpPr txBox="1"/>
          <p:nvPr>
            <p:ph idx="2" type="title"/>
          </p:nvPr>
        </p:nvSpPr>
        <p:spPr>
          <a:xfrm>
            <a:off x="1633438" y="2931800"/>
            <a:ext cx="29334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99" name="Google Shape;99;p36"/>
          <p:cNvSpPr txBox="1"/>
          <p:nvPr>
            <p:ph idx="1" type="subTitle"/>
          </p:nvPr>
        </p:nvSpPr>
        <p:spPr>
          <a:xfrm>
            <a:off x="1633438" y="3207354"/>
            <a:ext cx="2933400" cy="5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0" name="Google Shape;100;p36"/>
          <p:cNvSpPr/>
          <p:nvPr/>
        </p:nvSpPr>
        <p:spPr>
          <a:xfrm rot="10800000">
            <a:off x="-19875" y="-13336"/>
            <a:ext cx="9203100" cy="2690100"/>
          </a:xfrm>
          <a:prstGeom prst="triangle">
            <a:avLst>
              <a:gd fmla="val 49898"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6"/>
          <p:cNvSpPr txBox="1"/>
          <p:nvPr>
            <p:ph idx="3" type="title"/>
          </p:nvPr>
        </p:nvSpPr>
        <p:spPr>
          <a:xfrm>
            <a:off x="815488" y="3888750"/>
            <a:ext cx="608400" cy="402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r">
              <a:lnSpc>
                <a:spcPct val="100000"/>
              </a:lnSpc>
              <a:spcBef>
                <a:spcPts val="0"/>
              </a:spcBef>
              <a:spcAft>
                <a:spcPts val="0"/>
              </a:spcAft>
              <a:buClr>
                <a:schemeClr val="dk1"/>
              </a:buClr>
              <a:buSzPts val="1800"/>
              <a:buNone/>
              <a:defRPr sz="1800">
                <a:solidFill>
                  <a:schemeClr val="dk1"/>
                </a:solidFill>
              </a:defRPr>
            </a:lvl2pPr>
            <a:lvl3pPr lvl="2" algn="r">
              <a:lnSpc>
                <a:spcPct val="100000"/>
              </a:lnSpc>
              <a:spcBef>
                <a:spcPts val="0"/>
              </a:spcBef>
              <a:spcAft>
                <a:spcPts val="0"/>
              </a:spcAft>
              <a:buClr>
                <a:schemeClr val="dk1"/>
              </a:buClr>
              <a:buSzPts val="1800"/>
              <a:buNone/>
              <a:defRPr sz="1800">
                <a:solidFill>
                  <a:schemeClr val="dk1"/>
                </a:solidFill>
              </a:defRPr>
            </a:lvl3pPr>
            <a:lvl4pPr lvl="3" algn="r">
              <a:lnSpc>
                <a:spcPct val="100000"/>
              </a:lnSpc>
              <a:spcBef>
                <a:spcPts val="0"/>
              </a:spcBef>
              <a:spcAft>
                <a:spcPts val="0"/>
              </a:spcAft>
              <a:buClr>
                <a:schemeClr val="dk1"/>
              </a:buClr>
              <a:buSzPts val="1800"/>
              <a:buNone/>
              <a:defRPr sz="1800">
                <a:solidFill>
                  <a:schemeClr val="dk1"/>
                </a:solidFill>
              </a:defRPr>
            </a:lvl4pPr>
            <a:lvl5pPr lvl="4" algn="r">
              <a:lnSpc>
                <a:spcPct val="100000"/>
              </a:lnSpc>
              <a:spcBef>
                <a:spcPts val="0"/>
              </a:spcBef>
              <a:spcAft>
                <a:spcPts val="0"/>
              </a:spcAft>
              <a:buClr>
                <a:schemeClr val="dk1"/>
              </a:buClr>
              <a:buSzPts val="1800"/>
              <a:buNone/>
              <a:defRPr sz="1800">
                <a:solidFill>
                  <a:schemeClr val="dk1"/>
                </a:solidFill>
              </a:defRPr>
            </a:lvl5pPr>
            <a:lvl6pPr lvl="5" algn="r">
              <a:lnSpc>
                <a:spcPct val="100000"/>
              </a:lnSpc>
              <a:spcBef>
                <a:spcPts val="0"/>
              </a:spcBef>
              <a:spcAft>
                <a:spcPts val="0"/>
              </a:spcAft>
              <a:buClr>
                <a:schemeClr val="dk1"/>
              </a:buClr>
              <a:buSzPts val="1800"/>
              <a:buNone/>
              <a:defRPr sz="1800">
                <a:solidFill>
                  <a:schemeClr val="dk1"/>
                </a:solidFill>
              </a:defRPr>
            </a:lvl6pPr>
            <a:lvl7pPr lvl="6" algn="r">
              <a:lnSpc>
                <a:spcPct val="100000"/>
              </a:lnSpc>
              <a:spcBef>
                <a:spcPts val="0"/>
              </a:spcBef>
              <a:spcAft>
                <a:spcPts val="0"/>
              </a:spcAft>
              <a:buClr>
                <a:schemeClr val="dk1"/>
              </a:buClr>
              <a:buSzPts val="1800"/>
              <a:buNone/>
              <a:defRPr sz="1800">
                <a:solidFill>
                  <a:schemeClr val="dk1"/>
                </a:solidFill>
              </a:defRPr>
            </a:lvl7pPr>
            <a:lvl8pPr lvl="7" algn="r">
              <a:lnSpc>
                <a:spcPct val="100000"/>
              </a:lnSpc>
              <a:spcBef>
                <a:spcPts val="0"/>
              </a:spcBef>
              <a:spcAft>
                <a:spcPts val="0"/>
              </a:spcAft>
              <a:buClr>
                <a:schemeClr val="dk1"/>
              </a:buClr>
              <a:buSzPts val="1800"/>
              <a:buNone/>
              <a:defRPr sz="1800">
                <a:solidFill>
                  <a:schemeClr val="dk1"/>
                </a:solidFill>
              </a:defRPr>
            </a:lvl8pPr>
            <a:lvl9pPr lvl="8" algn="r">
              <a:lnSpc>
                <a:spcPct val="100000"/>
              </a:lnSpc>
              <a:spcBef>
                <a:spcPts val="0"/>
              </a:spcBef>
              <a:spcAft>
                <a:spcPts val="0"/>
              </a:spcAft>
              <a:buClr>
                <a:schemeClr val="dk1"/>
              </a:buClr>
              <a:buSzPts val="1800"/>
              <a:buNone/>
              <a:defRPr sz="1800">
                <a:solidFill>
                  <a:schemeClr val="dk1"/>
                </a:solidFill>
              </a:defRPr>
            </a:lvl9pPr>
          </a:lstStyle>
          <a:p/>
        </p:txBody>
      </p:sp>
      <p:sp>
        <p:nvSpPr>
          <p:cNvPr id="102" name="Google Shape;102;p36"/>
          <p:cNvSpPr txBox="1"/>
          <p:nvPr>
            <p:ph idx="4" type="title"/>
          </p:nvPr>
        </p:nvSpPr>
        <p:spPr>
          <a:xfrm>
            <a:off x="1633438" y="3824821"/>
            <a:ext cx="29334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03" name="Google Shape;103;p36"/>
          <p:cNvSpPr txBox="1"/>
          <p:nvPr>
            <p:ph idx="5" type="subTitle"/>
          </p:nvPr>
        </p:nvSpPr>
        <p:spPr>
          <a:xfrm>
            <a:off x="1633438" y="4100375"/>
            <a:ext cx="2933400" cy="5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4" name="Google Shape;104;p36"/>
          <p:cNvSpPr txBox="1"/>
          <p:nvPr>
            <p:ph idx="6" type="title"/>
          </p:nvPr>
        </p:nvSpPr>
        <p:spPr>
          <a:xfrm>
            <a:off x="4543875" y="2995725"/>
            <a:ext cx="608400" cy="402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r">
              <a:lnSpc>
                <a:spcPct val="100000"/>
              </a:lnSpc>
              <a:spcBef>
                <a:spcPts val="0"/>
              </a:spcBef>
              <a:spcAft>
                <a:spcPts val="0"/>
              </a:spcAft>
              <a:buClr>
                <a:schemeClr val="dk1"/>
              </a:buClr>
              <a:buSzPts val="1800"/>
              <a:buNone/>
              <a:defRPr sz="1800">
                <a:solidFill>
                  <a:schemeClr val="dk1"/>
                </a:solidFill>
              </a:defRPr>
            </a:lvl2pPr>
            <a:lvl3pPr lvl="2" algn="r">
              <a:lnSpc>
                <a:spcPct val="100000"/>
              </a:lnSpc>
              <a:spcBef>
                <a:spcPts val="0"/>
              </a:spcBef>
              <a:spcAft>
                <a:spcPts val="0"/>
              </a:spcAft>
              <a:buClr>
                <a:schemeClr val="dk1"/>
              </a:buClr>
              <a:buSzPts val="1800"/>
              <a:buNone/>
              <a:defRPr sz="1800">
                <a:solidFill>
                  <a:schemeClr val="dk1"/>
                </a:solidFill>
              </a:defRPr>
            </a:lvl3pPr>
            <a:lvl4pPr lvl="3" algn="r">
              <a:lnSpc>
                <a:spcPct val="100000"/>
              </a:lnSpc>
              <a:spcBef>
                <a:spcPts val="0"/>
              </a:spcBef>
              <a:spcAft>
                <a:spcPts val="0"/>
              </a:spcAft>
              <a:buClr>
                <a:schemeClr val="dk1"/>
              </a:buClr>
              <a:buSzPts val="1800"/>
              <a:buNone/>
              <a:defRPr sz="1800">
                <a:solidFill>
                  <a:schemeClr val="dk1"/>
                </a:solidFill>
              </a:defRPr>
            </a:lvl4pPr>
            <a:lvl5pPr lvl="4" algn="r">
              <a:lnSpc>
                <a:spcPct val="100000"/>
              </a:lnSpc>
              <a:spcBef>
                <a:spcPts val="0"/>
              </a:spcBef>
              <a:spcAft>
                <a:spcPts val="0"/>
              </a:spcAft>
              <a:buClr>
                <a:schemeClr val="dk1"/>
              </a:buClr>
              <a:buSzPts val="1800"/>
              <a:buNone/>
              <a:defRPr sz="1800">
                <a:solidFill>
                  <a:schemeClr val="dk1"/>
                </a:solidFill>
              </a:defRPr>
            </a:lvl5pPr>
            <a:lvl6pPr lvl="5" algn="r">
              <a:lnSpc>
                <a:spcPct val="100000"/>
              </a:lnSpc>
              <a:spcBef>
                <a:spcPts val="0"/>
              </a:spcBef>
              <a:spcAft>
                <a:spcPts val="0"/>
              </a:spcAft>
              <a:buClr>
                <a:schemeClr val="dk1"/>
              </a:buClr>
              <a:buSzPts val="1800"/>
              <a:buNone/>
              <a:defRPr sz="1800">
                <a:solidFill>
                  <a:schemeClr val="dk1"/>
                </a:solidFill>
              </a:defRPr>
            </a:lvl6pPr>
            <a:lvl7pPr lvl="6" algn="r">
              <a:lnSpc>
                <a:spcPct val="100000"/>
              </a:lnSpc>
              <a:spcBef>
                <a:spcPts val="0"/>
              </a:spcBef>
              <a:spcAft>
                <a:spcPts val="0"/>
              </a:spcAft>
              <a:buClr>
                <a:schemeClr val="dk1"/>
              </a:buClr>
              <a:buSzPts val="1800"/>
              <a:buNone/>
              <a:defRPr sz="1800">
                <a:solidFill>
                  <a:schemeClr val="dk1"/>
                </a:solidFill>
              </a:defRPr>
            </a:lvl7pPr>
            <a:lvl8pPr lvl="7" algn="r">
              <a:lnSpc>
                <a:spcPct val="100000"/>
              </a:lnSpc>
              <a:spcBef>
                <a:spcPts val="0"/>
              </a:spcBef>
              <a:spcAft>
                <a:spcPts val="0"/>
              </a:spcAft>
              <a:buClr>
                <a:schemeClr val="dk1"/>
              </a:buClr>
              <a:buSzPts val="1800"/>
              <a:buNone/>
              <a:defRPr sz="1800">
                <a:solidFill>
                  <a:schemeClr val="dk1"/>
                </a:solidFill>
              </a:defRPr>
            </a:lvl8pPr>
            <a:lvl9pPr lvl="8" algn="r">
              <a:lnSpc>
                <a:spcPct val="100000"/>
              </a:lnSpc>
              <a:spcBef>
                <a:spcPts val="0"/>
              </a:spcBef>
              <a:spcAft>
                <a:spcPts val="0"/>
              </a:spcAft>
              <a:buClr>
                <a:schemeClr val="dk1"/>
              </a:buClr>
              <a:buSzPts val="1800"/>
              <a:buNone/>
              <a:defRPr sz="1800">
                <a:solidFill>
                  <a:schemeClr val="dk1"/>
                </a:solidFill>
              </a:defRPr>
            </a:lvl9pPr>
          </a:lstStyle>
          <a:p/>
        </p:txBody>
      </p:sp>
      <p:sp>
        <p:nvSpPr>
          <p:cNvPr id="105" name="Google Shape;105;p36"/>
          <p:cNvSpPr txBox="1"/>
          <p:nvPr>
            <p:ph idx="7" type="title"/>
          </p:nvPr>
        </p:nvSpPr>
        <p:spPr>
          <a:xfrm>
            <a:off x="5395160" y="2931800"/>
            <a:ext cx="29334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06" name="Google Shape;106;p36"/>
          <p:cNvSpPr txBox="1"/>
          <p:nvPr>
            <p:ph idx="8" type="subTitle"/>
          </p:nvPr>
        </p:nvSpPr>
        <p:spPr>
          <a:xfrm>
            <a:off x="5395160" y="3207354"/>
            <a:ext cx="2933400" cy="5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7" name="Google Shape;107;p36"/>
          <p:cNvSpPr txBox="1"/>
          <p:nvPr>
            <p:ph idx="9" type="title"/>
          </p:nvPr>
        </p:nvSpPr>
        <p:spPr>
          <a:xfrm>
            <a:off x="4543875" y="3888750"/>
            <a:ext cx="608400" cy="402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r">
              <a:lnSpc>
                <a:spcPct val="100000"/>
              </a:lnSpc>
              <a:spcBef>
                <a:spcPts val="0"/>
              </a:spcBef>
              <a:spcAft>
                <a:spcPts val="0"/>
              </a:spcAft>
              <a:buClr>
                <a:schemeClr val="dk1"/>
              </a:buClr>
              <a:buSzPts val="1800"/>
              <a:buNone/>
              <a:defRPr sz="1800">
                <a:solidFill>
                  <a:schemeClr val="dk1"/>
                </a:solidFill>
              </a:defRPr>
            </a:lvl2pPr>
            <a:lvl3pPr lvl="2" algn="r">
              <a:lnSpc>
                <a:spcPct val="100000"/>
              </a:lnSpc>
              <a:spcBef>
                <a:spcPts val="0"/>
              </a:spcBef>
              <a:spcAft>
                <a:spcPts val="0"/>
              </a:spcAft>
              <a:buClr>
                <a:schemeClr val="dk1"/>
              </a:buClr>
              <a:buSzPts val="1800"/>
              <a:buNone/>
              <a:defRPr sz="1800">
                <a:solidFill>
                  <a:schemeClr val="dk1"/>
                </a:solidFill>
              </a:defRPr>
            </a:lvl3pPr>
            <a:lvl4pPr lvl="3" algn="r">
              <a:lnSpc>
                <a:spcPct val="100000"/>
              </a:lnSpc>
              <a:spcBef>
                <a:spcPts val="0"/>
              </a:spcBef>
              <a:spcAft>
                <a:spcPts val="0"/>
              </a:spcAft>
              <a:buClr>
                <a:schemeClr val="dk1"/>
              </a:buClr>
              <a:buSzPts val="1800"/>
              <a:buNone/>
              <a:defRPr sz="1800">
                <a:solidFill>
                  <a:schemeClr val="dk1"/>
                </a:solidFill>
              </a:defRPr>
            </a:lvl4pPr>
            <a:lvl5pPr lvl="4" algn="r">
              <a:lnSpc>
                <a:spcPct val="100000"/>
              </a:lnSpc>
              <a:spcBef>
                <a:spcPts val="0"/>
              </a:spcBef>
              <a:spcAft>
                <a:spcPts val="0"/>
              </a:spcAft>
              <a:buClr>
                <a:schemeClr val="dk1"/>
              </a:buClr>
              <a:buSzPts val="1800"/>
              <a:buNone/>
              <a:defRPr sz="1800">
                <a:solidFill>
                  <a:schemeClr val="dk1"/>
                </a:solidFill>
              </a:defRPr>
            </a:lvl5pPr>
            <a:lvl6pPr lvl="5" algn="r">
              <a:lnSpc>
                <a:spcPct val="100000"/>
              </a:lnSpc>
              <a:spcBef>
                <a:spcPts val="0"/>
              </a:spcBef>
              <a:spcAft>
                <a:spcPts val="0"/>
              </a:spcAft>
              <a:buClr>
                <a:schemeClr val="dk1"/>
              </a:buClr>
              <a:buSzPts val="1800"/>
              <a:buNone/>
              <a:defRPr sz="1800">
                <a:solidFill>
                  <a:schemeClr val="dk1"/>
                </a:solidFill>
              </a:defRPr>
            </a:lvl6pPr>
            <a:lvl7pPr lvl="6" algn="r">
              <a:lnSpc>
                <a:spcPct val="100000"/>
              </a:lnSpc>
              <a:spcBef>
                <a:spcPts val="0"/>
              </a:spcBef>
              <a:spcAft>
                <a:spcPts val="0"/>
              </a:spcAft>
              <a:buClr>
                <a:schemeClr val="dk1"/>
              </a:buClr>
              <a:buSzPts val="1800"/>
              <a:buNone/>
              <a:defRPr sz="1800">
                <a:solidFill>
                  <a:schemeClr val="dk1"/>
                </a:solidFill>
              </a:defRPr>
            </a:lvl7pPr>
            <a:lvl8pPr lvl="7" algn="r">
              <a:lnSpc>
                <a:spcPct val="100000"/>
              </a:lnSpc>
              <a:spcBef>
                <a:spcPts val="0"/>
              </a:spcBef>
              <a:spcAft>
                <a:spcPts val="0"/>
              </a:spcAft>
              <a:buClr>
                <a:schemeClr val="dk1"/>
              </a:buClr>
              <a:buSzPts val="1800"/>
              <a:buNone/>
              <a:defRPr sz="1800">
                <a:solidFill>
                  <a:schemeClr val="dk1"/>
                </a:solidFill>
              </a:defRPr>
            </a:lvl8pPr>
            <a:lvl9pPr lvl="8" algn="r">
              <a:lnSpc>
                <a:spcPct val="100000"/>
              </a:lnSpc>
              <a:spcBef>
                <a:spcPts val="0"/>
              </a:spcBef>
              <a:spcAft>
                <a:spcPts val="0"/>
              </a:spcAft>
              <a:buClr>
                <a:schemeClr val="dk1"/>
              </a:buClr>
              <a:buSzPts val="1800"/>
              <a:buNone/>
              <a:defRPr sz="1800">
                <a:solidFill>
                  <a:schemeClr val="dk1"/>
                </a:solidFill>
              </a:defRPr>
            </a:lvl9pPr>
          </a:lstStyle>
          <a:p/>
        </p:txBody>
      </p:sp>
      <p:sp>
        <p:nvSpPr>
          <p:cNvPr id="108" name="Google Shape;108;p36"/>
          <p:cNvSpPr txBox="1"/>
          <p:nvPr>
            <p:ph idx="13" type="title"/>
          </p:nvPr>
        </p:nvSpPr>
        <p:spPr>
          <a:xfrm>
            <a:off x="5395160" y="3824822"/>
            <a:ext cx="29334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09" name="Google Shape;109;p36"/>
          <p:cNvSpPr txBox="1"/>
          <p:nvPr>
            <p:ph idx="14" type="subTitle"/>
          </p:nvPr>
        </p:nvSpPr>
        <p:spPr>
          <a:xfrm>
            <a:off x="5395160" y="4100376"/>
            <a:ext cx="2933400" cy="5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10" name="Google Shape;110;p36"/>
          <p:cNvCxnSpPr/>
          <p:nvPr/>
        </p:nvCxnSpPr>
        <p:spPr>
          <a:xfrm rot="10800000">
            <a:off x="-2241975" y="1909725"/>
            <a:ext cx="4819800" cy="4419600"/>
          </a:xfrm>
          <a:prstGeom prst="straightConnector1">
            <a:avLst/>
          </a:prstGeom>
          <a:noFill/>
          <a:ln cap="flat" cmpd="sng" w="19050">
            <a:solidFill>
              <a:schemeClr val="dk1"/>
            </a:solidFill>
            <a:prstDash val="solid"/>
            <a:round/>
            <a:headEnd len="sm" w="sm" type="none"/>
            <a:tailEnd len="sm" w="sm" type="none"/>
          </a:ln>
        </p:spPr>
      </p:cxnSp>
      <p:cxnSp>
        <p:nvCxnSpPr>
          <p:cNvPr id="111" name="Google Shape;111;p36"/>
          <p:cNvCxnSpPr/>
          <p:nvPr/>
        </p:nvCxnSpPr>
        <p:spPr>
          <a:xfrm flipH="1" rot="10800000">
            <a:off x="6566175" y="1880250"/>
            <a:ext cx="4819800" cy="4419600"/>
          </a:xfrm>
          <a:prstGeom prst="straightConnector1">
            <a:avLst/>
          </a:prstGeom>
          <a:noFill/>
          <a:ln cap="flat" cmpd="sng" w="19050">
            <a:solidFill>
              <a:schemeClr val="dk1"/>
            </a:solidFill>
            <a:prstDash val="solid"/>
            <a:round/>
            <a:headEnd len="sm" w="sm" type="none"/>
            <a:tailEnd len="sm" w="sm" type="none"/>
          </a:ln>
        </p:spPr>
      </p:cxnSp>
      <p:sp>
        <p:nvSpPr>
          <p:cNvPr id="112" name="Google Shape;112;p36"/>
          <p:cNvSpPr txBox="1"/>
          <p:nvPr>
            <p:ph idx="15" type="title"/>
          </p:nvPr>
        </p:nvSpPr>
        <p:spPr>
          <a:xfrm>
            <a:off x="713225" y="530725"/>
            <a:ext cx="7710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lt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dk1"/>
        </a:solidFill>
      </p:bgPr>
    </p:bg>
    <p:spTree>
      <p:nvGrpSpPr>
        <p:cNvPr id="113" name="Shape 113"/>
        <p:cNvGrpSpPr/>
        <p:nvPr/>
      </p:nvGrpSpPr>
      <p:grpSpPr>
        <a:xfrm>
          <a:off x="0" y="0"/>
          <a:ext cx="0" cy="0"/>
          <a:chOff x="0" y="0"/>
          <a:chExt cx="0" cy="0"/>
        </a:xfrm>
      </p:grpSpPr>
      <p:sp>
        <p:nvSpPr>
          <p:cNvPr id="114" name="Google Shape;114;p37"/>
          <p:cNvSpPr txBox="1"/>
          <p:nvPr>
            <p:ph type="title"/>
          </p:nvPr>
        </p:nvSpPr>
        <p:spPr>
          <a:xfrm flipH="1">
            <a:off x="1821475" y="2527625"/>
            <a:ext cx="5501100" cy="46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b="1" sz="3600">
                <a:solidFill>
                  <a:schemeClr val="lt1"/>
                </a:solidFill>
              </a:defRPr>
            </a:lvl1pPr>
            <a:lvl2pPr lvl="1" algn="ctr">
              <a:lnSpc>
                <a:spcPct val="100000"/>
              </a:lnSpc>
              <a:spcBef>
                <a:spcPts val="0"/>
              </a:spcBef>
              <a:spcAft>
                <a:spcPts val="0"/>
              </a:spcAft>
              <a:buClr>
                <a:schemeClr val="lt1"/>
              </a:buClr>
              <a:buSzPts val="3600"/>
              <a:buNone/>
              <a:defRPr b="1" sz="3600">
                <a:solidFill>
                  <a:schemeClr val="lt1"/>
                </a:solidFill>
              </a:defRPr>
            </a:lvl2pPr>
            <a:lvl3pPr lvl="2" algn="ctr">
              <a:lnSpc>
                <a:spcPct val="100000"/>
              </a:lnSpc>
              <a:spcBef>
                <a:spcPts val="0"/>
              </a:spcBef>
              <a:spcAft>
                <a:spcPts val="0"/>
              </a:spcAft>
              <a:buClr>
                <a:schemeClr val="lt1"/>
              </a:buClr>
              <a:buSzPts val="3600"/>
              <a:buNone/>
              <a:defRPr b="1" sz="3600">
                <a:solidFill>
                  <a:schemeClr val="lt1"/>
                </a:solidFill>
              </a:defRPr>
            </a:lvl3pPr>
            <a:lvl4pPr lvl="3" algn="ctr">
              <a:lnSpc>
                <a:spcPct val="100000"/>
              </a:lnSpc>
              <a:spcBef>
                <a:spcPts val="0"/>
              </a:spcBef>
              <a:spcAft>
                <a:spcPts val="0"/>
              </a:spcAft>
              <a:buClr>
                <a:schemeClr val="lt1"/>
              </a:buClr>
              <a:buSzPts val="3600"/>
              <a:buNone/>
              <a:defRPr b="1" sz="3600">
                <a:solidFill>
                  <a:schemeClr val="lt1"/>
                </a:solidFill>
              </a:defRPr>
            </a:lvl4pPr>
            <a:lvl5pPr lvl="4" algn="ctr">
              <a:lnSpc>
                <a:spcPct val="100000"/>
              </a:lnSpc>
              <a:spcBef>
                <a:spcPts val="0"/>
              </a:spcBef>
              <a:spcAft>
                <a:spcPts val="0"/>
              </a:spcAft>
              <a:buClr>
                <a:schemeClr val="lt1"/>
              </a:buClr>
              <a:buSzPts val="3600"/>
              <a:buNone/>
              <a:defRPr b="1" sz="3600">
                <a:solidFill>
                  <a:schemeClr val="lt1"/>
                </a:solidFill>
              </a:defRPr>
            </a:lvl5pPr>
            <a:lvl6pPr lvl="5" algn="ctr">
              <a:lnSpc>
                <a:spcPct val="100000"/>
              </a:lnSpc>
              <a:spcBef>
                <a:spcPts val="0"/>
              </a:spcBef>
              <a:spcAft>
                <a:spcPts val="0"/>
              </a:spcAft>
              <a:buClr>
                <a:schemeClr val="lt1"/>
              </a:buClr>
              <a:buSzPts val="3600"/>
              <a:buNone/>
              <a:defRPr b="1" sz="3600">
                <a:solidFill>
                  <a:schemeClr val="lt1"/>
                </a:solidFill>
              </a:defRPr>
            </a:lvl6pPr>
            <a:lvl7pPr lvl="6" algn="ctr">
              <a:lnSpc>
                <a:spcPct val="100000"/>
              </a:lnSpc>
              <a:spcBef>
                <a:spcPts val="0"/>
              </a:spcBef>
              <a:spcAft>
                <a:spcPts val="0"/>
              </a:spcAft>
              <a:buClr>
                <a:schemeClr val="lt1"/>
              </a:buClr>
              <a:buSzPts val="3600"/>
              <a:buNone/>
              <a:defRPr b="1" sz="3600">
                <a:solidFill>
                  <a:schemeClr val="lt1"/>
                </a:solidFill>
              </a:defRPr>
            </a:lvl7pPr>
            <a:lvl8pPr lvl="7" algn="ctr">
              <a:lnSpc>
                <a:spcPct val="100000"/>
              </a:lnSpc>
              <a:spcBef>
                <a:spcPts val="0"/>
              </a:spcBef>
              <a:spcAft>
                <a:spcPts val="0"/>
              </a:spcAft>
              <a:buClr>
                <a:schemeClr val="lt1"/>
              </a:buClr>
              <a:buSzPts val="3600"/>
              <a:buNone/>
              <a:defRPr b="1" sz="3600">
                <a:solidFill>
                  <a:schemeClr val="lt1"/>
                </a:solidFill>
              </a:defRPr>
            </a:lvl8pPr>
            <a:lvl9pPr lvl="8" algn="ctr">
              <a:lnSpc>
                <a:spcPct val="100000"/>
              </a:lnSpc>
              <a:spcBef>
                <a:spcPts val="0"/>
              </a:spcBef>
              <a:spcAft>
                <a:spcPts val="0"/>
              </a:spcAft>
              <a:buClr>
                <a:schemeClr val="lt1"/>
              </a:buClr>
              <a:buSzPts val="3600"/>
              <a:buNone/>
              <a:defRPr b="1" sz="3600">
                <a:solidFill>
                  <a:schemeClr val="lt1"/>
                </a:solidFill>
              </a:defRPr>
            </a:lvl9pPr>
          </a:lstStyle>
          <a:p/>
        </p:txBody>
      </p:sp>
      <p:sp>
        <p:nvSpPr>
          <p:cNvPr id="115" name="Google Shape;115;p37"/>
          <p:cNvSpPr txBox="1"/>
          <p:nvPr>
            <p:ph idx="2" type="title"/>
          </p:nvPr>
        </p:nvSpPr>
        <p:spPr>
          <a:xfrm flipH="1">
            <a:off x="3043350" y="1533511"/>
            <a:ext cx="3057300" cy="8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b="1" sz="8000">
                <a:solidFill>
                  <a:schemeClr val="lt1"/>
                </a:solidFill>
              </a:defRPr>
            </a:lvl1pPr>
            <a:lvl2pPr lvl="1" algn="ctr">
              <a:lnSpc>
                <a:spcPct val="100000"/>
              </a:lnSpc>
              <a:spcBef>
                <a:spcPts val="0"/>
              </a:spcBef>
              <a:spcAft>
                <a:spcPts val="0"/>
              </a:spcAft>
              <a:buClr>
                <a:schemeClr val="lt1"/>
              </a:buClr>
              <a:buSzPts val="8000"/>
              <a:buNone/>
              <a:defRPr b="1" sz="8000">
                <a:solidFill>
                  <a:schemeClr val="lt1"/>
                </a:solidFill>
              </a:defRPr>
            </a:lvl2pPr>
            <a:lvl3pPr lvl="2" algn="ctr">
              <a:lnSpc>
                <a:spcPct val="100000"/>
              </a:lnSpc>
              <a:spcBef>
                <a:spcPts val="0"/>
              </a:spcBef>
              <a:spcAft>
                <a:spcPts val="0"/>
              </a:spcAft>
              <a:buClr>
                <a:schemeClr val="lt1"/>
              </a:buClr>
              <a:buSzPts val="8000"/>
              <a:buNone/>
              <a:defRPr b="1" sz="8000">
                <a:solidFill>
                  <a:schemeClr val="lt1"/>
                </a:solidFill>
              </a:defRPr>
            </a:lvl3pPr>
            <a:lvl4pPr lvl="3" algn="ctr">
              <a:lnSpc>
                <a:spcPct val="100000"/>
              </a:lnSpc>
              <a:spcBef>
                <a:spcPts val="0"/>
              </a:spcBef>
              <a:spcAft>
                <a:spcPts val="0"/>
              </a:spcAft>
              <a:buClr>
                <a:schemeClr val="lt1"/>
              </a:buClr>
              <a:buSzPts val="8000"/>
              <a:buNone/>
              <a:defRPr b="1" sz="8000">
                <a:solidFill>
                  <a:schemeClr val="lt1"/>
                </a:solidFill>
              </a:defRPr>
            </a:lvl4pPr>
            <a:lvl5pPr lvl="4" algn="ctr">
              <a:lnSpc>
                <a:spcPct val="100000"/>
              </a:lnSpc>
              <a:spcBef>
                <a:spcPts val="0"/>
              </a:spcBef>
              <a:spcAft>
                <a:spcPts val="0"/>
              </a:spcAft>
              <a:buClr>
                <a:schemeClr val="lt1"/>
              </a:buClr>
              <a:buSzPts val="8000"/>
              <a:buNone/>
              <a:defRPr b="1" sz="8000">
                <a:solidFill>
                  <a:schemeClr val="lt1"/>
                </a:solidFill>
              </a:defRPr>
            </a:lvl5pPr>
            <a:lvl6pPr lvl="5" algn="ctr">
              <a:lnSpc>
                <a:spcPct val="100000"/>
              </a:lnSpc>
              <a:spcBef>
                <a:spcPts val="0"/>
              </a:spcBef>
              <a:spcAft>
                <a:spcPts val="0"/>
              </a:spcAft>
              <a:buClr>
                <a:schemeClr val="lt1"/>
              </a:buClr>
              <a:buSzPts val="8000"/>
              <a:buNone/>
              <a:defRPr b="1" sz="8000">
                <a:solidFill>
                  <a:schemeClr val="lt1"/>
                </a:solidFill>
              </a:defRPr>
            </a:lvl6pPr>
            <a:lvl7pPr lvl="6" algn="ctr">
              <a:lnSpc>
                <a:spcPct val="100000"/>
              </a:lnSpc>
              <a:spcBef>
                <a:spcPts val="0"/>
              </a:spcBef>
              <a:spcAft>
                <a:spcPts val="0"/>
              </a:spcAft>
              <a:buClr>
                <a:schemeClr val="lt1"/>
              </a:buClr>
              <a:buSzPts val="8000"/>
              <a:buNone/>
              <a:defRPr b="1" sz="8000">
                <a:solidFill>
                  <a:schemeClr val="lt1"/>
                </a:solidFill>
              </a:defRPr>
            </a:lvl7pPr>
            <a:lvl8pPr lvl="7" algn="ctr">
              <a:lnSpc>
                <a:spcPct val="100000"/>
              </a:lnSpc>
              <a:spcBef>
                <a:spcPts val="0"/>
              </a:spcBef>
              <a:spcAft>
                <a:spcPts val="0"/>
              </a:spcAft>
              <a:buClr>
                <a:schemeClr val="lt1"/>
              </a:buClr>
              <a:buSzPts val="8000"/>
              <a:buNone/>
              <a:defRPr b="1" sz="8000">
                <a:solidFill>
                  <a:schemeClr val="lt1"/>
                </a:solidFill>
              </a:defRPr>
            </a:lvl8pPr>
            <a:lvl9pPr lvl="8" algn="ctr">
              <a:lnSpc>
                <a:spcPct val="100000"/>
              </a:lnSpc>
              <a:spcBef>
                <a:spcPts val="0"/>
              </a:spcBef>
              <a:spcAft>
                <a:spcPts val="0"/>
              </a:spcAft>
              <a:buClr>
                <a:schemeClr val="lt1"/>
              </a:buClr>
              <a:buSzPts val="8000"/>
              <a:buNone/>
              <a:defRPr b="1" sz="8000">
                <a:solidFill>
                  <a:schemeClr val="lt1"/>
                </a:solidFill>
              </a:defRPr>
            </a:lvl9pPr>
          </a:lstStyle>
          <a:p/>
        </p:txBody>
      </p:sp>
      <p:sp>
        <p:nvSpPr>
          <p:cNvPr id="116" name="Google Shape;116;p37"/>
          <p:cNvSpPr txBox="1"/>
          <p:nvPr>
            <p:ph idx="1" type="subTitle"/>
          </p:nvPr>
        </p:nvSpPr>
        <p:spPr>
          <a:xfrm flipH="1">
            <a:off x="3198150" y="3293187"/>
            <a:ext cx="2747700" cy="31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cxnSp>
        <p:nvCxnSpPr>
          <p:cNvPr id="117" name="Google Shape;117;p37"/>
          <p:cNvCxnSpPr/>
          <p:nvPr/>
        </p:nvCxnSpPr>
        <p:spPr>
          <a:xfrm>
            <a:off x="6350113" y="-1501125"/>
            <a:ext cx="3757500" cy="4183800"/>
          </a:xfrm>
          <a:prstGeom prst="straightConnector1">
            <a:avLst/>
          </a:prstGeom>
          <a:noFill/>
          <a:ln cap="flat" cmpd="sng" w="19050">
            <a:solidFill>
              <a:schemeClr val="lt1"/>
            </a:solidFill>
            <a:prstDash val="solid"/>
            <a:round/>
            <a:headEnd len="sm" w="sm" type="none"/>
            <a:tailEnd len="sm" w="sm" type="none"/>
          </a:ln>
        </p:spPr>
      </p:cxnSp>
      <p:sp>
        <p:nvSpPr>
          <p:cNvPr id="118" name="Google Shape;118;p37"/>
          <p:cNvSpPr/>
          <p:nvPr/>
        </p:nvSpPr>
        <p:spPr>
          <a:xfrm>
            <a:off x="-64200" y="3825775"/>
            <a:ext cx="1296000" cy="1382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7"/>
          <p:cNvSpPr/>
          <p:nvPr/>
        </p:nvSpPr>
        <p:spPr>
          <a:xfrm>
            <a:off x="5258900" y="-23792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7"/>
          <p:cNvSpPr/>
          <p:nvPr/>
        </p:nvSpPr>
        <p:spPr>
          <a:xfrm rot="10800000">
            <a:off x="-5389050" y="-2161975"/>
            <a:ext cx="11403900" cy="58443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7"/>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7"/>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accent5"/>
        </a:solidFill>
      </p:bgPr>
    </p:bg>
    <p:spTree>
      <p:nvGrpSpPr>
        <p:cNvPr id="123" name="Shape 123"/>
        <p:cNvGrpSpPr/>
        <p:nvPr/>
      </p:nvGrpSpPr>
      <p:grpSpPr>
        <a:xfrm>
          <a:off x="0" y="0"/>
          <a:ext cx="0" cy="0"/>
          <a:chOff x="0" y="0"/>
          <a:chExt cx="0" cy="0"/>
        </a:xfrm>
      </p:grpSpPr>
      <p:sp>
        <p:nvSpPr>
          <p:cNvPr id="124" name="Google Shape;124;p38"/>
          <p:cNvSpPr txBox="1"/>
          <p:nvPr>
            <p:ph type="title"/>
          </p:nvPr>
        </p:nvSpPr>
        <p:spPr>
          <a:xfrm>
            <a:off x="931700" y="2019718"/>
            <a:ext cx="3252900" cy="1000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600"/>
              <a:buNone/>
              <a:defRPr b="1" sz="3400">
                <a:solidFill>
                  <a:schemeClr val="dk1"/>
                </a:solidFill>
              </a:defRPr>
            </a:lvl1pPr>
            <a:lvl2pPr lvl="1" algn="l">
              <a:lnSpc>
                <a:spcPct val="100000"/>
              </a:lnSpc>
              <a:spcBef>
                <a:spcPts val="0"/>
              </a:spcBef>
              <a:spcAft>
                <a:spcPts val="0"/>
              </a:spcAft>
              <a:buClr>
                <a:schemeClr val="dk1"/>
              </a:buClr>
              <a:buSzPts val="3600"/>
              <a:buNone/>
              <a:defRPr b="1" sz="3600">
                <a:solidFill>
                  <a:schemeClr val="dk1"/>
                </a:solidFill>
              </a:defRPr>
            </a:lvl2pPr>
            <a:lvl3pPr lvl="2" algn="l">
              <a:lnSpc>
                <a:spcPct val="100000"/>
              </a:lnSpc>
              <a:spcBef>
                <a:spcPts val="0"/>
              </a:spcBef>
              <a:spcAft>
                <a:spcPts val="0"/>
              </a:spcAft>
              <a:buClr>
                <a:schemeClr val="dk1"/>
              </a:buClr>
              <a:buSzPts val="3600"/>
              <a:buNone/>
              <a:defRPr b="1" sz="3600">
                <a:solidFill>
                  <a:schemeClr val="dk1"/>
                </a:solidFill>
              </a:defRPr>
            </a:lvl3pPr>
            <a:lvl4pPr lvl="3" algn="l">
              <a:lnSpc>
                <a:spcPct val="100000"/>
              </a:lnSpc>
              <a:spcBef>
                <a:spcPts val="0"/>
              </a:spcBef>
              <a:spcAft>
                <a:spcPts val="0"/>
              </a:spcAft>
              <a:buClr>
                <a:schemeClr val="dk1"/>
              </a:buClr>
              <a:buSzPts val="3600"/>
              <a:buNone/>
              <a:defRPr b="1" sz="3600">
                <a:solidFill>
                  <a:schemeClr val="dk1"/>
                </a:solidFill>
              </a:defRPr>
            </a:lvl4pPr>
            <a:lvl5pPr lvl="4" algn="l">
              <a:lnSpc>
                <a:spcPct val="100000"/>
              </a:lnSpc>
              <a:spcBef>
                <a:spcPts val="0"/>
              </a:spcBef>
              <a:spcAft>
                <a:spcPts val="0"/>
              </a:spcAft>
              <a:buClr>
                <a:schemeClr val="dk1"/>
              </a:buClr>
              <a:buSzPts val="3600"/>
              <a:buNone/>
              <a:defRPr b="1" sz="3600">
                <a:solidFill>
                  <a:schemeClr val="dk1"/>
                </a:solidFill>
              </a:defRPr>
            </a:lvl5pPr>
            <a:lvl6pPr lvl="5" algn="l">
              <a:lnSpc>
                <a:spcPct val="100000"/>
              </a:lnSpc>
              <a:spcBef>
                <a:spcPts val="0"/>
              </a:spcBef>
              <a:spcAft>
                <a:spcPts val="0"/>
              </a:spcAft>
              <a:buClr>
                <a:schemeClr val="dk1"/>
              </a:buClr>
              <a:buSzPts val="3600"/>
              <a:buNone/>
              <a:defRPr b="1" sz="3600">
                <a:solidFill>
                  <a:schemeClr val="dk1"/>
                </a:solidFill>
              </a:defRPr>
            </a:lvl6pPr>
            <a:lvl7pPr lvl="6" algn="l">
              <a:lnSpc>
                <a:spcPct val="100000"/>
              </a:lnSpc>
              <a:spcBef>
                <a:spcPts val="0"/>
              </a:spcBef>
              <a:spcAft>
                <a:spcPts val="0"/>
              </a:spcAft>
              <a:buClr>
                <a:schemeClr val="dk1"/>
              </a:buClr>
              <a:buSzPts val="3600"/>
              <a:buNone/>
              <a:defRPr b="1" sz="3600">
                <a:solidFill>
                  <a:schemeClr val="dk1"/>
                </a:solidFill>
              </a:defRPr>
            </a:lvl7pPr>
            <a:lvl8pPr lvl="7" algn="l">
              <a:lnSpc>
                <a:spcPct val="100000"/>
              </a:lnSpc>
              <a:spcBef>
                <a:spcPts val="0"/>
              </a:spcBef>
              <a:spcAft>
                <a:spcPts val="0"/>
              </a:spcAft>
              <a:buClr>
                <a:schemeClr val="dk1"/>
              </a:buClr>
              <a:buSzPts val="3600"/>
              <a:buNone/>
              <a:defRPr b="1" sz="3600">
                <a:solidFill>
                  <a:schemeClr val="dk1"/>
                </a:solidFill>
              </a:defRPr>
            </a:lvl8pPr>
            <a:lvl9pPr lvl="8" algn="l">
              <a:lnSpc>
                <a:spcPct val="100000"/>
              </a:lnSpc>
              <a:spcBef>
                <a:spcPts val="0"/>
              </a:spcBef>
              <a:spcAft>
                <a:spcPts val="0"/>
              </a:spcAft>
              <a:buClr>
                <a:schemeClr val="dk1"/>
              </a:buClr>
              <a:buSzPts val="3600"/>
              <a:buNone/>
              <a:defRPr b="1" sz="3600">
                <a:solidFill>
                  <a:schemeClr val="dk1"/>
                </a:solidFill>
              </a:defRPr>
            </a:lvl9pPr>
          </a:lstStyle>
          <a:p/>
        </p:txBody>
      </p:sp>
      <p:sp>
        <p:nvSpPr>
          <p:cNvPr id="125" name="Google Shape;125;p38"/>
          <p:cNvSpPr txBox="1"/>
          <p:nvPr>
            <p:ph idx="2" type="title"/>
          </p:nvPr>
        </p:nvSpPr>
        <p:spPr>
          <a:xfrm>
            <a:off x="931700" y="967055"/>
            <a:ext cx="3057300" cy="96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8000"/>
              <a:buNone/>
              <a:defRPr b="1" sz="8000">
                <a:solidFill>
                  <a:schemeClr val="dk1"/>
                </a:solidFill>
              </a:defRPr>
            </a:lvl1pPr>
            <a:lvl2pPr lvl="1" algn="l">
              <a:lnSpc>
                <a:spcPct val="100000"/>
              </a:lnSpc>
              <a:spcBef>
                <a:spcPts val="0"/>
              </a:spcBef>
              <a:spcAft>
                <a:spcPts val="0"/>
              </a:spcAft>
              <a:buClr>
                <a:schemeClr val="dk1"/>
              </a:buClr>
              <a:buSzPts val="8000"/>
              <a:buNone/>
              <a:defRPr b="1" sz="8000">
                <a:solidFill>
                  <a:schemeClr val="dk1"/>
                </a:solidFill>
              </a:defRPr>
            </a:lvl2pPr>
            <a:lvl3pPr lvl="2" algn="l">
              <a:lnSpc>
                <a:spcPct val="100000"/>
              </a:lnSpc>
              <a:spcBef>
                <a:spcPts val="0"/>
              </a:spcBef>
              <a:spcAft>
                <a:spcPts val="0"/>
              </a:spcAft>
              <a:buClr>
                <a:schemeClr val="dk1"/>
              </a:buClr>
              <a:buSzPts val="8000"/>
              <a:buNone/>
              <a:defRPr b="1" sz="8000">
                <a:solidFill>
                  <a:schemeClr val="dk1"/>
                </a:solidFill>
              </a:defRPr>
            </a:lvl3pPr>
            <a:lvl4pPr lvl="3" algn="l">
              <a:lnSpc>
                <a:spcPct val="100000"/>
              </a:lnSpc>
              <a:spcBef>
                <a:spcPts val="0"/>
              </a:spcBef>
              <a:spcAft>
                <a:spcPts val="0"/>
              </a:spcAft>
              <a:buClr>
                <a:schemeClr val="dk1"/>
              </a:buClr>
              <a:buSzPts val="8000"/>
              <a:buNone/>
              <a:defRPr b="1" sz="8000">
                <a:solidFill>
                  <a:schemeClr val="dk1"/>
                </a:solidFill>
              </a:defRPr>
            </a:lvl4pPr>
            <a:lvl5pPr lvl="4" algn="l">
              <a:lnSpc>
                <a:spcPct val="100000"/>
              </a:lnSpc>
              <a:spcBef>
                <a:spcPts val="0"/>
              </a:spcBef>
              <a:spcAft>
                <a:spcPts val="0"/>
              </a:spcAft>
              <a:buClr>
                <a:schemeClr val="dk1"/>
              </a:buClr>
              <a:buSzPts val="8000"/>
              <a:buNone/>
              <a:defRPr b="1" sz="8000">
                <a:solidFill>
                  <a:schemeClr val="dk1"/>
                </a:solidFill>
              </a:defRPr>
            </a:lvl5pPr>
            <a:lvl6pPr lvl="5" algn="l">
              <a:lnSpc>
                <a:spcPct val="100000"/>
              </a:lnSpc>
              <a:spcBef>
                <a:spcPts val="0"/>
              </a:spcBef>
              <a:spcAft>
                <a:spcPts val="0"/>
              </a:spcAft>
              <a:buClr>
                <a:schemeClr val="dk1"/>
              </a:buClr>
              <a:buSzPts val="8000"/>
              <a:buNone/>
              <a:defRPr b="1" sz="8000">
                <a:solidFill>
                  <a:schemeClr val="dk1"/>
                </a:solidFill>
              </a:defRPr>
            </a:lvl6pPr>
            <a:lvl7pPr lvl="6" algn="l">
              <a:lnSpc>
                <a:spcPct val="100000"/>
              </a:lnSpc>
              <a:spcBef>
                <a:spcPts val="0"/>
              </a:spcBef>
              <a:spcAft>
                <a:spcPts val="0"/>
              </a:spcAft>
              <a:buClr>
                <a:schemeClr val="dk1"/>
              </a:buClr>
              <a:buSzPts val="8000"/>
              <a:buNone/>
              <a:defRPr b="1" sz="8000">
                <a:solidFill>
                  <a:schemeClr val="dk1"/>
                </a:solidFill>
              </a:defRPr>
            </a:lvl7pPr>
            <a:lvl8pPr lvl="7" algn="l">
              <a:lnSpc>
                <a:spcPct val="100000"/>
              </a:lnSpc>
              <a:spcBef>
                <a:spcPts val="0"/>
              </a:spcBef>
              <a:spcAft>
                <a:spcPts val="0"/>
              </a:spcAft>
              <a:buClr>
                <a:schemeClr val="dk1"/>
              </a:buClr>
              <a:buSzPts val="8000"/>
              <a:buNone/>
              <a:defRPr b="1" sz="8000">
                <a:solidFill>
                  <a:schemeClr val="dk1"/>
                </a:solidFill>
              </a:defRPr>
            </a:lvl8pPr>
            <a:lvl9pPr lvl="8" algn="l">
              <a:lnSpc>
                <a:spcPct val="100000"/>
              </a:lnSpc>
              <a:spcBef>
                <a:spcPts val="0"/>
              </a:spcBef>
              <a:spcAft>
                <a:spcPts val="0"/>
              </a:spcAft>
              <a:buClr>
                <a:schemeClr val="dk1"/>
              </a:buClr>
              <a:buSzPts val="8000"/>
              <a:buNone/>
              <a:defRPr b="1" sz="8000">
                <a:solidFill>
                  <a:schemeClr val="dk1"/>
                </a:solidFill>
              </a:defRPr>
            </a:lvl9pPr>
          </a:lstStyle>
          <a:p/>
        </p:txBody>
      </p:sp>
      <p:sp>
        <p:nvSpPr>
          <p:cNvPr id="126" name="Google Shape;126;p38"/>
          <p:cNvSpPr txBox="1"/>
          <p:nvPr>
            <p:ph idx="1" type="subTitle"/>
          </p:nvPr>
        </p:nvSpPr>
        <p:spPr>
          <a:xfrm>
            <a:off x="931700" y="3326230"/>
            <a:ext cx="1978500" cy="58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27" name="Google Shape;127;p38"/>
          <p:cNvCxnSpPr/>
          <p:nvPr/>
        </p:nvCxnSpPr>
        <p:spPr>
          <a:xfrm>
            <a:off x="2581800" y="-1263000"/>
            <a:ext cx="3757500" cy="4183800"/>
          </a:xfrm>
          <a:prstGeom prst="straightConnector1">
            <a:avLst/>
          </a:prstGeom>
          <a:noFill/>
          <a:ln cap="flat" cmpd="sng" w="19050">
            <a:solidFill>
              <a:schemeClr val="dk1"/>
            </a:solidFill>
            <a:prstDash val="solid"/>
            <a:round/>
            <a:headEnd len="sm" w="sm" type="none"/>
            <a:tailEnd len="sm" w="sm" type="none"/>
          </a:ln>
        </p:spPr>
      </p:cxnSp>
      <p:sp>
        <p:nvSpPr>
          <p:cNvPr id="128" name="Google Shape;128;p38"/>
          <p:cNvSpPr/>
          <p:nvPr/>
        </p:nvSpPr>
        <p:spPr>
          <a:xfrm>
            <a:off x="-6242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15" name="Shape 15"/>
        <p:cNvGrpSpPr/>
        <p:nvPr/>
      </p:nvGrpSpPr>
      <p:grpSpPr>
        <a:xfrm>
          <a:off x="0" y="0"/>
          <a:ext cx="0" cy="0"/>
          <a:chOff x="0" y="0"/>
          <a:chExt cx="0" cy="0"/>
        </a:xfrm>
      </p:grpSpPr>
      <p:sp>
        <p:nvSpPr>
          <p:cNvPr id="16" name="Google Shape;16;p21"/>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 name="Google Shape;17;p21"/>
          <p:cNvCxnSpPr/>
          <p:nvPr/>
        </p:nvCxnSpPr>
        <p:spPr>
          <a:xfrm rot="10800000">
            <a:off x="-1604675" y="1624350"/>
            <a:ext cx="4819800" cy="4419600"/>
          </a:xfrm>
          <a:prstGeom prst="straightConnector1">
            <a:avLst/>
          </a:prstGeom>
          <a:noFill/>
          <a:ln cap="flat" cmpd="sng" w="19050">
            <a:solidFill>
              <a:schemeClr val="lt1"/>
            </a:solidFill>
            <a:prstDash val="solid"/>
            <a:round/>
            <a:headEnd len="sm" w="sm" type="none"/>
            <a:tailEnd len="sm" w="sm" type="none"/>
          </a:ln>
        </p:spPr>
      </p:cxnSp>
      <p:sp>
        <p:nvSpPr>
          <p:cNvPr id="18" name="Google Shape;18;p21"/>
          <p:cNvSpPr txBox="1"/>
          <p:nvPr>
            <p:ph type="title"/>
          </p:nvPr>
        </p:nvSpPr>
        <p:spPr>
          <a:xfrm>
            <a:off x="5690650" y="1883225"/>
            <a:ext cx="31938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9" name="Google Shape;19;p21"/>
          <p:cNvSpPr txBox="1"/>
          <p:nvPr>
            <p:ph idx="2" type="title"/>
          </p:nvPr>
        </p:nvSpPr>
        <p:spPr>
          <a:xfrm>
            <a:off x="4810771" y="1164068"/>
            <a:ext cx="684600" cy="290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0" name="Google Shape;20;p21"/>
          <p:cNvSpPr txBox="1"/>
          <p:nvPr>
            <p:ph idx="3" type="title"/>
          </p:nvPr>
        </p:nvSpPr>
        <p:spPr>
          <a:xfrm>
            <a:off x="4810771" y="2031990"/>
            <a:ext cx="684600" cy="290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1" name="Google Shape;21;p21"/>
          <p:cNvSpPr txBox="1"/>
          <p:nvPr>
            <p:ph idx="4" type="title"/>
          </p:nvPr>
        </p:nvSpPr>
        <p:spPr>
          <a:xfrm>
            <a:off x="5690650" y="3628275"/>
            <a:ext cx="31938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2" name="Google Shape;22;p21"/>
          <p:cNvSpPr txBox="1"/>
          <p:nvPr>
            <p:ph idx="5" type="title"/>
          </p:nvPr>
        </p:nvSpPr>
        <p:spPr>
          <a:xfrm>
            <a:off x="5690650" y="1044000"/>
            <a:ext cx="31938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3" name="Google Shape;23;p21"/>
          <p:cNvSpPr txBox="1"/>
          <p:nvPr>
            <p:ph idx="6" type="title"/>
          </p:nvPr>
        </p:nvSpPr>
        <p:spPr>
          <a:xfrm>
            <a:off x="5690650" y="2760350"/>
            <a:ext cx="31938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4" name="Google Shape;24;p21"/>
          <p:cNvSpPr txBox="1"/>
          <p:nvPr>
            <p:ph idx="7" type="title"/>
          </p:nvPr>
        </p:nvSpPr>
        <p:spPr>
          <a:xfrm>
            <a:off x="4810771" y="2880418"/>
            <a:ext cx="684600" cy="290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5" name="Google Shape;25;p21"/>
          <p:cNvSpPr txBox="1"/>
          <p:nvPr>
            <p:ph idx="8" type="title"/>
          </p:nvPr>
        </p:nvSpPr>
        <p:spPr>
          <a:xfrm>
            <a:off x="4810771" y="3748340"/>
            <a:ext cx="684600" cy="290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6" name="Google Shape;26;p21"/>
          <p:cNvSpPr txBox="1"/>
          <p:nvPr>
            <p:ph idx="1" type="subTitle"/>
          </p:nvPr>
        </p:nvSpPr>
        <p:spPr>
          <a:xfrm>
            <a:off x="5690650" y="1319545"/>
            <a:ext cx="2454000" cy="2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 name="Google Shape;27;p21"/>
          <p:cNvSpPr txBox="1"/>
          <p:nvPr>
            <p:ph idx="9" type="subTitle"/>
          </p:nvPr>
        </p:nvSpPr>
        <p:spPr>
          <a:xfrm>
            <a:off x="5690650" y="3045420"/>
            <a:ext cx="2454000" cy="2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8" name="Google Shape;28;p21"/>
          <p:cNvSpPr txBox="1"/>
          <p:nvPr>
            <p:ph idx="13" type="subTitle"/>
          </p:nvPr>
        </p:nvSpPr>
        <p:spPr>
          <a:xfrm>
            <a:off x="5690650" y="2162698"/>
            <a:ext cx="2454000" cy="2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9" name="Google Shape;29;p21"/>
          <p:cNvSpPr txBox="1"/>
          <p:nvPr>
            <p:ph idx="14" type="subTitle"/>
          </p:nvPr>
        </p:nvSpPr>
        <p:spPr>
          <a:xfrm>
            <a:off x="5690650" y="3907748"/>
            <a:ext cx="2454000" cy="2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0" name="Google Shape;30;p21"/>
          <p:cNvSpPr txBox="1"/>
          <p:nvPr>
            <p:ph idx="15" type="title"/>
          </p:nvPr>
        </p:nvSpPr>
        <p:spPr>
          <a:xfrm>
            <a:off x="713225" y="2198800"/>
            <a:ext cx="34164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700"/>
              <a:buNone/>
              <a:defRPr b="1" sz="3000">
                <a:solidFill>
                  <a:schemeClr val="lt1"/>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bg>
      <p:bgPr>
        <a:solidFill>
          <a:schemeClr val="accent5"/>
        </a:solidFill>
      </p:bgPr>
    </p:bg>
    <p:spTree>
      <p:nvGrpSpPr>
        <p:cNvPr id="129" name="Shape 129"/>
        <p:cNvGrpSpPr/>
        <p:nvPr/>
      </p:nvGrpSpPr>
      <p:grpSpPr>
        <a:xfrm>
          <a:off x="0" y="0"/>
          <a:ext cx="0" cy="0"/>
          <a:chOff x="0" y="0"/>
          <a:chExt cx="0" cy="0"/>
        </a:xfrm>
      </p:grpSpPr>
      <p:sp>
        <p:nvSpPr>
          <p:cNvPr id="130" name="Google Shape;130;p39"/>
          <p:cNvSpPr txBox="1"/>
          <p:nvPr>
            <p:ph type="title"/>
          </p:nvPr>
        </p:nvSpPr>
        <p:spPr>
          <a:xfrm flipH="1">
            <a:off x="1821475" y="2527625"/>
            <a:ext cx="5501100" cy="46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600"/>
              <a:buNone/>
              <a:defRPr b="1" sz="3600">
                <a:solidFill>
                  <a:schemeClr val="dk1"/>
                </a:solidFill>
              </a:defRPr>
            </a:lvl1pPr>
            <a:lvl2pPr lvl="1" algn="ctr">
              <a:lnSpc>
                <a:spcPct val="100000"/>
              </a:lnSpc>
              <a:spcBef>
                <a:spcPts val="0"/>
              </a:spcBef>
              <a:spcAft>
                <a:spcPts val="0"/>
              </a:spcAft>
              <a:buClr>
                <a:schemeClr val="dk1"/>
              </a:buClr>
              <a:buSzPts val="3600"/>
              <a:buNone/>
              <a:defRPr b="1" sz="3600">
                <a:solidFill>
                  <a:schemeClr val="dk1"/>
                </a:solidFill>
              </a:defRPr>
            </a:lvl2pPr>
            <a:lvl3pPr lvl="2" algn="ctr">
              <a:lnSpc>
                <a:spcPct val="100000"/>
              </a:lnSpc>
              <a:spcBef>
                <a:spcPts val="0"/>
              </a:spcBef>
              <a:spcAft>
                <a:spcPts val="0"/>
              </a:spcAft>
              <a:buClr>
                <a:schemeClr val="dk1"/>
              </a:buClr>
              <a:buSzPts val="3600"/>
              <a:buNone/>
              <a:defRPr b="1" sz="3600">
                <a:solidFill>
                  <a:schemeClr val="dk1"/>
                </a:solidFill>
              </a:defRPr>
            </a:lvl3pPr>
            <a:lvl4pPr lvl="3" algn="ctr">
              <a:lnSpc>
                <a:spcPct val="100000"/>
              </a:lnSpc>
              <a:spcBef>
                <a:spcPts val="0"/>
              </a:spcBef>
              <a:spcAft>
                <a:spcPts val="0"/>
              </a:spcAft>
              <a:buClr>
                <a:schemeClr val="dk1"/>
              </a:buClr>
              <a:buSzPts val="3600"/>
              <a:buNone/>
              <a:defRPr b="1" sz="3600">
                <a:solidFill>
                  <a:schemeClr val="dk1"/>
                </a:solidFill>
              </a:defRPr>
            </a:lvl4pPr>
            <a:lvl5pPr lvl="4" algn="ctr">
              <a:lnSpc>
                <a:spcPct val="100000"/>
              </a:lnSpc>
              <a:spcBef>
                <a:spcPts val="0"/>
              </a:spcBef>
              <a:spcAft>
                <a:spcPts val="0"/>
              </a:spcAft>
              <a:buClr>
                <a:schemeClr val="dk1"/>
              </a:buClr>
              <a:buSzPts val="3600"/>
              <a:buNone/>
              <a:defRPr b="1" sz="3600">
                <a:solidFill>
                  <a:schemeClr val="dk1"/>
                </a:solidFill>
              </a:defRPr>
            </a:lvl5pPr>
            <a:lvl6pPr lvl="5" algn="ctr">
              <a:lnSpc>
                <a:spcPct val="100000"/>
              </a:lnSpc>
              <a:spcBef>
                <a:spcPts val="0"/>
              </a:spcBef>
              <a:spcAft>
                <a:spcPts val="0"/>
              </a:spcAft>
              <a:buClr>
                <a:schemeClr val="dk1"/>
              </a:buClr>
              <a:buSzPts val="3600"/>
              <a:buNone/>
              <a:defRPr b="1" sz="3600">
                <a:solidFill>
                  <a:schemeClr val="dk1"/>
                </a:solidFill>
              </a:defRPr>
            </a:lvl6pPr>
            <a:lvl7pPr lvl="6" algn="ctr">
              <a:lnSpc>
                <a:spcPct val="100000"/>
              </a:lnSpc>
              <a:spcBef>
                <a:spcPts val="0"/>
              </a:spcBef>
              <a:spcAft>
                <a:spcPts val="0"/>
              </a:spcAft>
              <a:buClr>
                <a:schemeClr val="dk1"/>
              </a:buClr>
              <a:buSzPts val="3600"/>
              <a:buNone/>
              <a:defRPr b="1" sz="3600">
                <a:solidFill>
                  <a:schemeClr val="dk1"/>
                </a:solidFill>
              </a:defRPr>
            </a:lvl7pPr>
            <a:lvl8pPr lvl="7" algn="ctr">
              <a:lnSpc>
                <a:spcPct val="100000"/>
              </a:lnSpc>
              <a:spcBef>
                <a:spcPts val="0"/>
              </a:spcBef>
              <a:spcAft>
                <a:spcPts val="0"/>
              </a:spcAft>
              <a:buClr>
                <a:schemeClr val="dk1"/>
              </a:buClr>
              <a:buSzPts val="3600"/>
              <a:buNone/>
              <a:defRPr b="1" sz="3600">
                <a:solidFill>
                  <a:schemeClr val="dk1"/>
                </a:solidFill>
              </a:defRPr>
            </a:lvl8pPr>
            <a:lvl9pPr lvl="8" algn="ctr">
              <a:lnSpc>
                <a:spcPct val="100000"/>
              </a:lnSpc>
              <a:spcBef>
                <a:spcPts val="0"/>
              </a:spcBef>
              <a:spcAft>
                <a:spcPts val="0"/>
              </a:spcAft>
              <a:buClr>
                <a:schemeClr val="dk1"/>
              </a:buClr>
              <a:buSzPts val="3600"/>
              <a:buNone/>
              <a:defRPr b="1" sz="3600">
                <a:solidFill>
                  <a:schemeClr val="dk1"/>
                </a:solidFill>
              </a:defRPr>
            </a:lvl9pPr>
          </a:lstStyle>
          <a:p/>
        </p:txBody>
      </p:sp>
      <p:sp>
        <p:nvSpPr>
          <p:cNvPr id="131" name="Google Shape;131;p39"/>
          <p:cNvSpPr txBox="1"/>
          <p:nvPr>
            <p:ph idx="2" type="title"/>
          </p:nvPr>
        </p:nvSpPr>
        <p:spPr>
          <a:xfrm flipH="1">
            <a:off x="3043350" y="1533511"/>
            <a:ext cx="3057300" cy="8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8000"/>
              <a:buNone/>
              <a:defRPr b="1" sz="8000">
                <a:solidFill>
                  <a:schemeClr val="dk1"/>
                </a:solidFill>
              </a:defRPr>
            </a:lvl1pPr>
            <a:lvl2pPr lvl="1" algn="ctr">
              <a:lnSpc>
                <a:spcPct val="100000"/>
              </a:lnSpc>
              <a:spcBef>
                <a:spcPts val="0"/>
              </a:spcBef>
              <a:spcAft>
                <a:spcPts val="0"/>
              </a:spcAft>
              <a:buClr>
                <a:schemeClr val="dk1"/>
              </a:buClr>
              <a:buSzPts val="8000"/>
              <a:buNone/>
              <a:defRPr b="1" sz="8000">
                <a:solidFill>
                  <a:schemeClr val="dk1"/>
                </a:solidFill>
              </a:defRPr>
            </a:lvl2pPr>
            <a:lvl3pPr lvl="2" algn="ctr">
              <a:lnSpc>
                <a:spcPct val="100000"/>
              </a:lnSpc>
              <a:spcBef>
                <a:spcPts val="0"/>
              </a:spcBef>
              <a:spcAft>
                <a:spcPts val="0"/>
              </a:spcAft>
              <a:buClr>
                <a:schemeClr val="dk1"/>
              </a:buClr>
              <a:buSzPts val="8000"/>
              <a:buNone/>
              <a:defRPr b="1" sz="8000">
                <a:solidFill>
                  <a:schemeClr val="dk1"/>
                </a:solidFill>
              </a:defRPr>
            </a:lvl3pPr>
            <a:lvl4pPr lvl="3" algn="ctr">
              <a:lnSpc>
                <a:spcPct val="100000"/>
              </a:lnSpc>
              <a:spcBef>
                <a:spcPts val="0"/>
              </a:spcBef>
              <a:spcAft>
                <a:spcPts val="0"/>
              </a:spcAft>
              <a:buClr>
                <a:schemeClr val="dk1"/>
              </a:buClr>
              <a:buSzPts val="8000"/>
              <a:buNone/>
              <a:defRPr b="1" sz="8000">
                <a:solidFill>
                  <a:schemeClr val="dk1"/>
                </a:solidFill>
              </a:defRPr>
            </a:lvl4pPr>
            <a:lvl5pPr lvl="4" algn="ctr">
              <a:lnSpc>
                <a:spcPct val="100000"/>
              </a:lnSpc>
              <a:spcBef>
                <a:spcPts val="0"/>
              </a:spcBef>
              <a:spcAft>
                <a:spcPts val="0"/>
              </a:spcAft>
              <a:buClr>
                <a:schemeClr val="dk1"/>
              </a:buClr>
              <a:buSzPts val="8000"/>
              <a:buNone/>
              <a:defRPr b="1" sz="8000">
                <a:solidFill>
                  <a:schemeClr val="dk1"/>
                </a:solidFill>
              </a:defRPr>
            </a:lvl5pPr>
            <a:lvl6pPr lvl="5" algn="ctr">
              <a:lnSpc>
                <a:spcPct val="100000"/>
              </a:lnSpc>
              <a:spcBef>
                <a:spcPts val="0"/>
              </a:spcBef>
              <a:spcAft>
                <a:spcPts val="0"/>
              </a:spcAft>
              <a:buClr>
                <a:schemeClr val="dk1"/>
              </a:buClr>
              <a:buSzPts val="8000"/>
              <a:buNone/>
              <a:defRPr b="1" sz="8000">
                <a:solidFill>
                  <a:schemeClr val="dk1"/>
                </a:solidFill>
              </a:defRPr>
            </a:lvl6pPr>
            <a:lvl7pPr lvl="6" algn="ctr">
              <a:lnSpc>
                <a:spcPct val="100000"/>
              </a:lnSpc>
              <a:spcBef>
                <a:spcPts val="0"/>
              </a:spcBef>
              <a:spcAft>
                <a:spcPts val="0"/>
              </a:spcAft>
              <a:buClr>
                <a:schemeClr val="dk1"/>
              </a:buClr>
              <a:buSzPts val="8000"/>
              <a:buNone/>
              <a:defRPr b="1" sz="8000">
                <a:solidFill>
                  <a:schemeClr val="dk1"/>
                </a:solidFill>
              </a:defRPr>
            </a:lvl7pPr>
            <a:lvl8pPr lvl="7" algn="ctr">
              <a:lnSpc>
                <a:spcPct val="100000"/>
              </a:lnSpc>
              <a:spcBef>
                <a:spcPts val="0"/>
              </a:spcBef>
              <a:spcAft>
                <a:spcPts val="0"/>
              </a:spcAft>
              <a:buClr>
                <a:schemeClr val="dk1"/>
              </a:buClr>
              <a:buSzPts val="8000"/>
              <a:buNone/>
              <a:defRPr b="1" sz="8000">
                <a:solidFill>
                  <a:schemeClr val="dk1"/>
                </a:solidFill>
              </a:defRPr>
            </a:lvl8pPr>
            <a:lvl9pPr lvl="8" algn="ctr">
              <a:lnSpc>
                <a:spcPct val="100000"/>
              </a:lnSpc>
              <a:spcBef>
                <a:spcPts val="0"/>
              </a:spcBef>
              <a:spcAft>
                <a:spcPts val="0"/>
              </a:spcAft>
              <a:buClr>
                <a:schemeClr val="dk1"/>
              </a:buClr>
              <a:buSzPts val="8000"/>
              <a:buNone/>
              <a:defRPr b="1" sz="8000">
                <a:solidFill>
                  <a:schemeClr val="dk1"/>
                </a:solidFill>
              </a:defRPr>
            </a:lvl9pPr>
          </a:lstStyle>
          <a:p/>
        </p:txBody>
      </p:sp>
      <p:sp>
        <p:nvSpPr>
          <p:cNvPr id="132" name="Google Shape;132;p39"/>
          <p:cNvSpPr txBox="1"/>
          <p:nvPr>
            <p:ph idx="1" type="subTitle"/>
          </p:nvPr>
        </p:nvSpPr>
        <p:spPr>
          <a:xfrm flipH="1">
            <a:off x="3198150" y="3293187"/>
            <a:ext cx="2747700" cy="31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33" name="Google Shape;133;p39"/>
          <p:cNvCxnSpPr/>
          <p:nvPr/>
        </p:nvCxnSpPr>
        <p:spPr>
          <a:xfrm>
            <a:off x="6350113" y="-1501125"/>
            <a:ext cx="3757500" cy="4183800"/>
          </a:xfrm>
          <a:prstGeom prst="straightConnector1">
            <a:avLst/>
          </a:prstGeom>
          <a:noFill/>
          <a:ln cap="flat" cmpd="sng" w="19050">
            <a:solidFill>
              <a:schemeClr val="dk1"/>
            </a:solidFill>
            <a:prstDash val="solid"/>
            <a:round/>
            <a:headEnd len="sm" w="sm" type="none"/>
            <a:tailEnd len="sm" w="sm" type="none"/>
          </a:ln>
        </p:spPr>
      </p:cxnSp>
      <p:sp>
        <p:nvSpPr>
          <p:cNvPr id="134" name="Google Shape;134;p39"/>
          <p:cNvSpPr/>
          <p:nvPr/>
        </p:nvSpPr>
        <p:spPr>
          <a:xfrm>
            <a:off x="-64200" y="3825775"/>
            <a:ext cx="1296000" cy="1382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9"/>
          <p:cNvSpPr/>
          <p:nvPr/>
        </p:nvSpPr>
        <p:spPr>
          <a:xfrm>
            <a:off x="5258900" y="-237925"/>
            <a:ext cx="11403900" cy="5844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9"/>
          <p:cNvSpPr/>
          <p:nvPr/>
        </p:nvSpPr>
        <p:spPr>
          <a:xfrm rot="10800000">
            <a:off x="-5389050" y="-216197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9"/>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9"/>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139" name="Shape 139"/>
        <p:cNvGrpSpPr/>
        <p:nvPr/>
      </p:nvGrpSpPr>
      <p:grpSpPr>
        <a:xfrm>
          <a:off x="0" y="0"/>
          <a:ext cx="0" cy="0"/>
          <a:chOff x="0" y="0"/>
          <a:chExt cx="0" cy="0"/>
        </a:xfrm>
      </p:grpSpPr>
      <p:sp>
        <p:nvSpPr>
          <p:cNvPr id="140" name="Google Shape;140;p40"/>
          <p:cNvSpPr/>
          <p:nvPr/>
        </p:nvSpPr>
        <p:spPr>
          <a:xfrm>
            <a:off x="1348225" y="695250"/>
            <a:ext cx="6572100" cy="3753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0"/>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0"/>
          <p:cNvSpPr txBox="1"/>
          <p:nvPr>
            <p:ph idx="1" type="body"/>
          </p:nvPr>
        </p:nvSpPr>
        <p:spPr>
          <a:xfrm>
            <a:off x="2517475" y="2351960"/>
            <a:ext cx="4109100" cy="14841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algn="just">
              <a:lnSpc>
                <a:spcPct val="115000"/>
              </a:lnSpc>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algn="just">
              <a:lnSpc>
                <a:spcPct val="115000"/>
              </a:lnSpc>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143" name="Google Shape;143;p40"/>
          <p:cNvSpPr txBox="1"/>
          <p:nvPr>
            <p:ph type="title"/>
          </p:nvPr>
        </p:nvSpPr>
        <p:spPr>
          <a:xfrm>
            <a:off x="1687950" y="1521325"/>
            <a:ext cx="57681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144" name="Shape 144"/>
        <p:cNvGrpSpPr/>
        <p:nvPr/>
      </p:nvGrpSpPr>
      <p:grpSpPr>
        <a:xfrm>
          <a:off x="0" y="0"/>
          <a:ext cx="0" cy="0"/>
          <a:chOff x="0" y="0"/>
          <a:chExt cx="0" cy="0"/>
        </a:xfrm>
      </p:grpSpPr>
      <p:sp>
        <p:nvSpPr>
          <p:cNvPr id="145" name="Google Shape;145;p41"/>
          <p:cNvSpPr txBox="1"/>
          <p:nvPr>
            <p:ph type="title"/>
          </p:nvPr>
        </p:nvSpPr>
        <p:spPr>
          <a:xfrm>
            <a:off x="862450" y="3418086"/>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46" name="Google Shape;146;p41"/>
          <p:cNvSpPr txBox="1"/>
          <p:nvPr>
            <p:ph idx="1" type="subTitle"/>
          </p:nvPr>
        </p:nvSpPr>
        <p:spPr>
          <a:xfrm>
            <a:off x="424450" y="3659411"/>
            <a:ext cx="2639700" cy="79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47" name="Google Shape;147;p41"/>
          <p:cNvSpPr txBox="1"/>
          <p:nvPr>
            <p:ph idx="2" type="title"/>
          </p:nvPr>
        </p:nvSpPr>
        <p:spPr>
          <a:xfrm>
            <a:off x="6525755" y="3418086"/>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48" name="Google Shape;148;p41"/>
          <p:cNvSpPr txBox="1"/>
          <p:nvPr>
            <p:ph idx="3" type="subTitle"/>
          </p:nvPr>
        </p:nvSpPr>
        <p:spPr>
          <a:xfrm>
            <a:off x="6087751" y="3659411"/>
            <a:ext cx="2639700" cy="79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49" name="Google Shape;149;p41"/>
          <p:cNvSpPr txBox="1"/>
          <p:nvPr>
            <p:ph idx="4" type="title"/>
          </p:nvPr>
        </p:nvSpPr>
        <p:spPr>
          <a:xfrm>
            <a:off x="3690150" y="3418086"/>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50" name="Google Shape;150;p41"/>
          <p:cNvSpPr txBox="1"/>
          <p:nvPr>
            <p:ph idx="5" type="subTitle"/>
          </p:nvPr>
        </p:nvSpPr>
        <p:spPr>
          <a:xfrm>
            <a:off x="3252148" y="3659411"/>
            <a:ext cx="2639700" cy="79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51" name="Google Shape;151;p41"/>
          <p:cNvSpPr txBox="1"/>
          <p:nvPr>
            <p:ph idx="6" type="title"/>
          </p:nvPr>
        </p:nvSpPr>
        <p:spPr>
          <a:xfrm>
            <a:off x="1687950" y="530725"/>
            <a:ext cx="57681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accent5"/>
        </a:solidFill>
      </p:bgPr>
    </p:bg>
    <p:spTree>
      <p:nvGrpSpPr>
        <p:cNvPr id="152" name="Shape 152"/>
        <p:cNvGrpSpPr/>
        <p:nvPr/>
      </p:nvGrpSpPr>
      <p:grpSpPr>
        <a:xfrm>
          <a:off x="0" y="0"/>
          <a:ext cx="0" cy="0"/>
          <a:chOff x="0" y="0"/>
          <a:chExt cx="0" cy="0"/>
        </a:xfrm>
      </p:grpSpPr>
      <p:sp>
        <p:nvSpPr>
          <p:cNvPr id="153" name="Google Shape;153;p42"/>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2"/>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2"/>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2"/>
          <p:cNvSpPr txBox="1"/>
          <p:nvPr>
            <p:ph type="ctrTitle"/>
          </p:nvPr>
        </p:nvSpPr>
        <p:spPr>
          <a:xfrm>
            <a:off x="1690800" y="1232050"/>
            <a:ext cx="5762400" cy="58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8000"/>
              <a:buNone/>
              <a:defRPr b="1" sz="3000">
                <a:solidFill>
                  <a:schemeClr val="dk1"/>
                </a:solidFill>
              </a:defRPr>
            </a:lvl1pPr>
            <a:lvl2pPr lvl="1" algn="ctr">
              <a:lnSpc>
                <a:spcPct val="100000"/>
              </a:lnSpc>
              <a:spcBef>
                <a:spcPts val="0"/>
              </a:spcBef>
              <a:spcAft>
                <a:spcPts val="0"/>
              </a:spcAft>
              <a:buClr>
                <a:schemeClr val="dk1"/>
              </a:buClr>
              <a:buSzPts val="8000"/>
              <a:buNone/>
              <a:defRPr b="1" sz="8000">
                <a:solidFill>
                  <a:schemeClr val="dk1"/>
                </a:solidFill>
              </a:defRPr>
            </a:lvl2pPr>
            <a:lvl3pPr lvl="2" algn="ctr">
              <a:lnSpc>
                <a:spcPct val="100000"/>
              </a:lnSpc>
              <a:spcBef>
                <a:spcPts val="0"/>
              </a:spcBef>
              <a:spcAft>
                <a:spcPts val="0"/>
              </a:spcAft>
              <a:buClr>
                <a:schemeClr val="dk1"/>
              </a:buClr>
              <a:buSzPts val="8000"/>
              <a:buNone/>
              <a:defRPr b="1" sz="8000">
                <a:solidFill>
                  <a:schemeClr val="dk1"/>
                </a:solidFill>
              </a:defRPr>
            </a:lvl3pPr>
            <a:lvl4pPr lvl="3" algn="ctr">
              <a:lnSpc>
                <a:spcPct val="100000"/>
              </a:lnSpc>
              <a:spcBef>
                <a:spcPts val="0"/>
              </a:spcBef>
              <a:spcAft>
                <a:spcPts val="0"/>
              </a:spcAft>
              <a:buClr>
                <a:schemeClr val="dk1"/>
              </a:buClr>
              <a:buSzPts val="8000"/>
              <a:buNone/>
              <a:defRPr b="1" sz="8000">
                <a:solidFill>
                  <a:schemeClr val="dk1"/>
                </a:solidFill>
              </a:defRPr>
            </a:lvl4pPr>
            <a:lvl5pPr lvl="4" algn="ctr">
              <a:lnSpc>
                <a:spcPct val="100000"/>
              </a:lnSpc>
              <a:spcBef>
                <a:spcPts val="0"/>
              </a:spcBef>
              <a:spcAft>
                <a:spcPts val="0"/>
              </a:spcAft>
              <a:buClr>
                <a:schemeClr val="dk1"/>
              </a:buClr>
              <a:buSzPts val="8000"/>
              <a:buNone/>
              <a:defRPr b="1" sz="8000">
                <a:solidFill>
                  <a:schemeClr val="dk1"/>
                </a:solidFill>
              </a:defRPr>
            </a:lvl5pPr>
            <a:lvl6pPr lvl="5" algn="ctr">
              <a:lnSpc>
                <a:spcPct val="100000"/>
              </a:lnSpc>
              <a:spcBef>
                <a:spcPts val="0"/>
              </a:spcBef>
              <a:spcAft>
                <a:spcPts val="0"/>
              </a:spcAft>
              <a:buClr>
                <a:schemeClr val="dk1"/>
              </a:buClr>
              <a:buSzPts val="8000"/>
              <a:buNone/>
              <a:defRPr b="1" sz="8000">
                <a:solidFill>
                  <a:schemeClr val="dk1"/>
                </a:solidFill>
              </a:defRPr>
            </a:lvl6pPr>
            <a:lvl7pPr lvl="6" algn="ctr">
              <a:lnSpc>
                <a:spcPct val="100000"/>
              </a:lnSpc>
              <a:spcBef>
                <a:spcPts val="0"/>
              </a:spcBef>
              <a:spcAft>
                <a:spcPts val="0"/>
              </a:spcAft>
              <a:buClr>
                <a:schemeClr val="dk1"/>
              </a:buClr>
              <a:buSzPts val="8000"/>
              <a:buNone/>
              <a:defRPr b="1" sz="8000">
                <a:solidFill>
                  <a:schemeClr val="dk1"/>
                </a:solidFill>
              </a:defRPr>
            </a:lvl7pPr>
            <a:lvl8pPr lvl="7" algn="ctr">
              <a:lnSpc>
                <a:spcPct val="100000"/>
              </a:lnSpc>
              <a:spcBef>
                <a:spcPts val="0"/>
              </a:spcBef>
              <a:spcAft>
                <a:spcPts val="0"/>
              </a:spcAft>
              <a:buClr>
                <a:schemeClr val="dk1"/>
              </a:buClr>
              <a:buSzPts val="8000"/>
              <a:buNone/>
              <a:defRPr b="1" sz="8000">
                <a:solidFill>
                  <a:schemeClr val="dk1"/>
                </a:solidFill>
              </a:defRPr>
            </a:lvl8pPr>
            <a:lvl9pPr lvl="8" algn="ctr">
              <a:lnSpc>
                <a:spcPct val="100000"/>
              </a:lnSpc>
              <a:spcBef>
                <a:spcPts val="0"/>
              </a:spcBef>
              <a:spcAft>
                <a:spcPts val="0"/>
              </a:spcAft>
              <a:buClr>
                <a:schemeClr val="dk1"/>
              </a:buClr>
              <a:buSzPts val="8000"/>
              <a:buNone/>
              <a:defRPr b="1" sz="8000">
                <a:solidFill>
                  <a:schemeClr val="dk1"/>
                </a:solidFill>
              </a:defRPr>
            </a:lvl9pPr>
          </a:lstStyle>
          <a:p/>
        </p:txBody>
      </p:sp>
      <p:sp>
        <p:nvSpPr>
          <p:cNvPr id="157" name="Google Shape;157;p42"/>
          <p:cNvSpPr txBox="1"/>
          <p:nvPr>
            <p:ph idx="1" type="subTitle"/>
          </p:nvPr>
        </p:nvSpPr>
        <p:spPr>
          <a:xfrm>
            <a:off x="3058800" y="1873367"/>
            <a:ext cx="3026400" cy="99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0_1">
    <p:bg>
      <p:bgPr>
        <a:solidFill>
          <a:schemeClr val="accent6"/>
        </a:solidFill>
      </p:bgPr>
    </p:bg>
    <p:spTree>
      <p:nvGrpSpPr>
        <p:cNvPr id="158" name="Shape 158"/>
        <p:cNvGrpSpPr/>
        <p:nvPr/>
      </p:nvGrpSpPr>
      <p:grpSpPr>
        <a:xfrm>
          <a:off x="0" y="0"/>
          <a:ext cx="0" cy="0"/>
          <a:chOff x="0" y="0"/>
          <a:chExt cx="0" cy="0"/>
        </a:xfrm>
      </p:grpSpPr>
      <p:sp>
        <p:nvSpPr>
          <p:cNvPr id="159" name="Google Shape;159;p43"/>
          <p:cNvSpPr/>
          <p:nvPr/>
        </p:nvSpPr>
        <p:spPr>
          <a:xfrm rot="5400000">
            <a:off x="-3440300" y="-797850"/>
            <a:ext cx="13257600" cy="67392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3"/>
          <p:cNvSpPr/>
          <p:nvPr/>
        </p:nvSpPr>
        <p:spPr>
          <a:xfrm rot="-5400000">
            <a:off x="4398975" y="-370300"/>
            <a:ext cx="5766000" cy="55911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3"/>
          <p:cNvSpPr txBox="1"/>
          <p:nvPr>
            <p:ph type="ctrTitle"/>
          </p:nvPr>
        </p:nvSpPr>
        <p:spPr>
          <a:xfrm>
            <a:off x="713225" y="1672475"/>
            <a:ext cx="3026400" cy="58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8000"/>
              <a:buNone/>
              <a:defRPr b="1" sz="3000">
                <a:solidFill>
                  <a:schemeClr val="lt1"/>
                </a:solidFill>
              </a:defRPr>
            </a:lvl1pPr>
            <a:lvl2pPr lvl="1" algn="ctr">
              <a:lnSpc>
                <a:spcPct val="100000"/>
              </a:lnSpc>
              <a:spcBef>
                <a:spcPts val="0"/>
              </a:spcBef>
              <a:spcAft>
                <a:spcPts val="0"/>
              </a:spcAft>
              <a:buClr>
                <a:schemeClr val="lt1"/>
              </a:buClr>
              <a:buSzPts val="8000"/>
              <a:buNone/>
              <a:defRPr b="1" sz="8000">
                <a:solidFill>
                  <a:schemeClr val="lt1"/>
                </a:solidFill>
              </a:defRPr>
            </a:lvl2pPr>
            <a:lvl3pPr lvl="2" algn="ctr">
              <a:lnSpc>
                <a:spcPct val="100000"/>
              </a:lnSpc>
              <a:spcBef>
                <a:spcPts val="0"/>
              </a:spcBef>
              <a:spcAft>
                <a:spcPts val="0"/>
              </a:spcAft>
              <a:buClr>
                <a:schemeClr val="lt1"/>
              </a:buClr>
              <a:buSzPts val="8000"/>
              <a:buNone/>
              <a:defRPr b="1" sz="8000">
                <a:solidFill>
                  <a:schemeClr val="lt1"/>
                </a:solidFill>
              </a:defRPr>
            </a:lvl3pPr>
            <a:lvl4pPr lvl="3" algn="ctr">
              <a:lnSpc>
                <a:spcPct val="100000"/>
              </a:lnSpc>
              <a:spcBef>
                <a:spcPts val="0"/>
              </a:spcBef>
              <a:spcAft>
                <a:spcPts val="0"/>
              </a:spcAft>
              <a:buClr>
                <a:schemeClr val="lt1"/>
              </a:buClr>
              <a:buSzPts val="8000"/>
              <a:buNone/>
              <a:defRPr b="1" sz="8000">
                <a:solidFill>
                  <a:schemeClr val="lt1"/>
                </a:solidFill>
              </a:defRPr>
            </a:lvl4pPr>
            <a:lvl5pPr lvl="4" algn="ctr">
              <a:lnSpc>
                <a:spcPct val="100000"/>
              </a:lnSpc>
              <a:spcBef>
                <a:spcPts val="0"/>
              </a:spcBef>
              <a:spcAft>
                <a:spcPts val="0"/>
              </a:spcAft>
              <a:buClr>
                <a:schemeClr val="lt1"/>
              </a:buClr>
              <a:buSzPts val="8000"/>
              <a:buNone/>
              <a:defRPr b="1" sz="8000">
                <a:solidFill>
                  <a:schemeClr val="lt1"/>
                </a:solidFill>
              </a:defRPr>
            </a:lvl5pPr>
            <a:lvl6pPr lvl="5" algn="ctr">
              <a:lnSpc>
                <a:spcPct val="100000"/>
              </a:lnSpc>
              <a:spcBef>
                <a:spcPts val="0"/>
              </a:spcBef>
              <a:spcAft>
                <a:spcPts val="0"/>
              </a:spcAft>
              <a:buClr>
                <a:schemeClr val="lt1"/>
              </a:buClr>
              <a:buSzPts val="8000"/>
              <a:buNone/>
              <a:defRPr b="1" sz="8000">
                <a:solidFill>
                  <a:schemeClr val="lt1"/>
                </a:solidFill>
              </a:defRPr>
            </a:lvl6pPr>
            <a:lvl7pPr lvl="6" algn="ctr">
              <a:lnSpc>
                <a:spcPct val="100000"/>
              </a:lnSpc>
              <a:spcBef>
                <a:spcPts val="0"/>
              </a:spcBef>
              <a:spcAft>
                <a:spcPts val="0"/>
              </a:spcAft>
              <a:buClr>
                <a:schemeClr val="lt1"/>
              </a:buClr>
              <a:buSzPts val="8000"/>
              <a:buNone/>
              <a:defRPr b="1" sz="8000">
                <a:solidFill>
                  <a:schemeClr val="lt1"/>
                </a:solidFill>
              </a:defRPr>
            </a:lvl7pPr>
            <a:lvl8pPr lvl="7" algn="ctr">
              <a:lnSpc>
                <a:spcPct val="100000"/>
              </a:lnSpc>
              <a:spcBef>
                <a:spcPts val="0"/>
              </a:spcBef>
              <a:spcAft>
                <a:spcPts val="0"/>
              </a:spcAft>
              <a:buClr>
                <a:schemeClr val="lt1"/>
              </a:buClr>
              <a:buSzPts val="8000"/>
              <a:buNone/>
              <a:defRPr b="1" sz="8000">
                <a:solidFill>
                  <a:schemeClr val="lt1"/>
                </a:solidFill>
              </a:defRPr>
            </a:lvl8pPr>
            <a:lvl9pPr lvl="8" algn="ctr">
              <a:lnSpc>
                <a:spcPct val="100000"/>
              </a:lnSpc>
              <a:spcBef>
                <a:spcPts val="0"/>
              </a:spcBef>
              <a:spcAft>
                <a:spcPts val="0"/>
              </a:spcAft>
              <a:buClr>
                <a:schemeClr val="lt1"/>
              </a:buClr>
              <a:buSzPts val="8000"/>
              <a:buNone/>
              <a:defRPr b="1" sz="8000">
                <a:solidFill>
                  <a:schemeClr val="lt1"/>
                </a:solidFill>
              </a:defRPr>
            </a:lvl9pPr>
          </a:lstStyle>
          <a:p/>
        </p:txBody>
      </p:sp>
      <p:sp>
        <p:nvSpPr>
          <p:cNvPr id="162" name="Google Shape;162;p43"/>
          <p:cNvSpPr txBox="1"/>
          <p:nvPr>
            <p:ph idx="1" type="subTitle"/>
          </p:nvPr>
        </p:nvSpPr>
        <p:spPr>
          <a:xfrm>
            <a:off x="713225" y="2472004"/>
            <a:ext cx="3026400" cy="99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63" name="Google Shape;163;p43"/>
          <p:cNvSpPr/>
          <p:nvPr/>
        </p:nvSpPr>
        <p:spPr>
          <a:xfrm rot="-2700000">
            <a:off x="4008372" y="-4515765"/>
            <a:ext cx="5766173" cy="5590952"/>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4" name="Google Shape;164;p43"/>
          <p:cNvCxnSpPr/>
          <p:nvPr/>
        </p:nvCxnSpPr>
        <p:spPr>
          <a:xfrm flipH="1" rot="10800000">
            <a:off x="4562550" y="-204075"/>
            <a:ext cx="6010200" cy="618180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ONE_COLUMN_TEXT_1">
    <p:bg>
      <p:bgPr>
        <a:solidFill>
          <a:schemeClr val="accent5"/>
        </a:solidFill>
      </p:bgPr>
    </p:bg>
    <p:spTree>
      <p:nvGrpSpPr>
        <p:cNvPr id="165" name="Shape 165"/>
        <p:cNvGrpSpPr/>
        <p:nvPr/>
      </p:nvGrpSpPr>
      <p:grpSpPr>
        <a:xfrm>
          <a:off x="0" y="0"/>
          <a:ext cx="0" cy="0"/>
          <a:chOff x="0" y="0"/>
          <a:chExt cx="0" cy="0"/>
        </a:xfrm>
      </p:grpSpPr>
      <p:sp>
        <p:nvSpPr>
          <p:cNvPr id="166" name="Google Shape;166;p44"/>
          <p:cNvSpPr txBox="1"/>
          <p:nvPr>
            <p:ph idx="1" type="body"/>
          </p:nvPr>
        </p:nvSpPr>
        <p:spPr>
          <a:xfrm>
            <a:off x="4039975" y="2245288"/>
            <a:ext cx="4390800" cy="652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gn="l">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67" name="Google Shape;167;p44"/>
          <p:cNvSpPr txBox="1"/>
          <p:nvPr>
            <p:ph type="title"/>
          </p:nvPr>
        </p:nvSpPr>
        <p:spPr>
          <a:xfrm>
            <a:off x="4168000" y="963075"/>
            <a:ext cx="4262700" cy="963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700"/>
              <a:buNone/>
              <a:defRPr b="1" sz="3000">
                <a:solidFill>
                  <a:schemeClr val="lt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3">
    <p:bg>
      <p:bgPr>
        <a:solidFill>
          <a:schemeClr val="dk1"/>
        </a:solidFill>
      </p:bgPr>
    </p:bg>
    <p:spTree>
      <p:nvGrpSpPr>
        <p:cNvPr id="168" name="Shape 168"/>
        <p:cNvGrpSpPr/>
        <p:nvPr/>
      </p:nvGrpSpPr>
      <p:grpSpPr>
        <a:xfrm>
          <a:off x="0" y="0"/>
          <a:ext cx="0" cy="0"/>
          <a:chOff x="0" y="0"/>
          <a:chExt cx="0" cy="0"/>
        </a:xfrm>
      </p:grpSpPr>
      <p:sp>
        <p:nvSpPr>
          <p:cNvPr id="169" name="Google Shape;169;p45"/>
          <p:cNvSpPr/>
          <p:nvPr/>
        </p:nvSpPr>
        <p:spPr>
          <a:xfrm rot="-5400000">
            <a:off x="7319425" y="3228300"/>
            <a:ext cx="2112600" cy="2048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45"/>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1" name="Google Shape;171;p45"/>
          <p:cNvSpPr/>
          <p:nvPr/>
        </p:nvSpPr>
        <p:spPr>
          <a:xfrm>
            <a:off x="-738725" y="2482100"/>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2" name="Google Shape;172;p45"/>
          <p:cNvSpPr/>
          <p:nvPr/>
        </p:nvSpPr>
        <p:spPr>
          <a:xfrm rot="10800000">
            <a:off x="6727825" y="-915550"/>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3" name="Google Shape;173;p45"/>
          <p:cNvSpPr/>
          <p:nvPr/>
        </p:nvSpPr>
        <p:spPr>
          <a:xfrm rot="5400000">
            <a:off x="-262475" y="-188987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4" name="Google Shape;174;p45"/>
          <p:cNvSpPr txBox="1"/>
          <p:nvPr>
            <p:ph type="title"/>
          </p:nvPr>
        </p:nvSpPr>
        <p:spPr>
          <a:xfrm>
            <a:off x="713226" y="1795438"/>
            <a:ext cx="3400800" cy="528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2000"/>
              <a:buNone/>
              <a:defRPr b="1" sz="2000">
                <a:solidFill>
                  <a:schemeClr val="lt1"/>
                </a:solidFill>
              </a:defRPr>
            </a:lvl2pPr>
            <a:lvl3pPr lvl="2" algn="l">
              <a:lnSpc>
                <a:spcPct val="100000"/>
              </a:lnSpc>
              <a:spcBef>
                <a:spcPts val="0"/>
              </a:spcBef>
              <a:spcAft>
                <a:spcPts val="0"/>
              </a:spcAft>
              <a:buClr>
                <a:schemeClr val="lt1"/>
              </a:buClr>
              <a:buSzPts val="2000"/>
              <a:buNone/>
              <a:defRPr b="1" sz="2000">
                <a:solidFill>
                  <a:schemeClr val="lt1"/>
                </a:solidFill>
              </a:defRPr>
            </a:lvl3pPr>
            <a:lvl4pPr lvl="3" algn="l">
              <a:lnSpc>
                <a:spcPct val="100000"/>
              </a:lnSpc>
              <a:spcBef>
                <a:spcPts val="0"/>
              </a:spcBef>
              <a:spcAft>
                <a:spcPts val="0"/>
              </a:spcAft>
              <a:buClr>
                <a:schemeClr val="lt1"/>
              </a:buClr>
              <a:buSzPts val="2000"/>
              <a:buNone/>
              <a:defRPr b="1" sz="2000">
                <a:solidFill>
                  <a:schemeClr val="lt1"/>
                </a:solidFill>
              </a:defRPr>
            </a:lvl4pPr>
            <a:lvl5pPr lvl="4" algn="l">
              <a:lnSpc>
                <a:spcPct val="100000"/>
              </a:lnSpc>
              <a:spcBef>
                <a:spcPts val="0"/>
              </a:spcBef>
              <a:spcAft>
                <a:spcPts val="0"/>
              </a:spcAft>
              <a:buClr>
                <a:schemeClr val="lt1"/>
              </a:buClr>
              <a:buSzPts val="2000"/>
              <a:buNone/>
              <a:defRPr b="1" sz="2000">
                <a:solidFill>
                  <a:schemeClr val="lt1"/>
                </a:solidFill>
              </a:defRPr>
            </a:lvl5pPr>
            <a:lvl6pPr lvl="5" algn="l">
              <a:lnSpc>
                <a:spcPct val="100000"/>
              </a:lnSpc>
              <a:spcBef>
                <a:spcPts val="0"/>
              </a:spcBef>
              <a:spcAft>
                <a:spcPts val="0"/>
              </a:spcAft>
              <a:buClr>
                <a:schemeClr val="lt1"/>
              </a:buClr>
              <a:buSzPts val="2000"/>
              <a:buNone/>
              <a:defRPr b="1" sz="2000">
                <a:solidFill>
                  <a:schemeClr val="lt1"/>
                </a:solidFill>
              </a:defRPr>
            </a:lvl6pPr>
            <a:lvl7pPr lvl="6" algn="l">
              <a:lnSpc>
                <a:spcPct val="100000"/>
              </a:lnSpc>
              <a:spcBef>
                <a:spcPts val="0"/>
              </a:spcBef>
              <a:spcAft>
                <a:spcPts val="0"/>
              </a:spcAft>
              <a:buClr>
                <a:schemeClr val="lt1"/>
              </a:buClr>
              <a:buSzPts val="2000"/>
              <a:buNone/>
              <a:defRPr b="1" sz="2000">
                <a:solidFill>
                  <a:schemeClr val="lt1"/>
                </a:solidFill>
              </a:defRPr>
            </a:lvl7pPr>
            <a:lvl8pPr lvl="7" algn="l">
              <a:lnSpc>
                <a:spcPct val="100000"/>
              </a:lnSpc>
              <a:spcBef>
                <a:spcPts val="0"/>
              </a:spcBef>
              <a:spcAft>
                <a:spcPts val="0"/>
              </a:spcAft>
              <a:buClr>
                <a:schemeClr val="lt1"/>
              </a:buClr>
              <a:buSzPts val="2000"/>
              <a:buNone/>
              <a:defRPr b="1" sz="2000">
                <a:solidFill>
                  <a:schemeClr val="lt1"/>
                </a:solidFill>
              </a:defRPr>
            </a:lvl8pPr>
            <a:lvl9pPr lvl="8" algn="l">
              <a:lnSpc>
                <a:spcPct val="100000"/>
              </a:lnSpc>
              <a:spcBef>
                <a:spcPts val="0"/>
              </a:spcBef>
              <a:spcAft>
                <a:spcPts val="0"/>
              </a:spcAft>
              <a:buClr>
                <a:schemeClr val="lt1"/>
              </a:buClr>
              <a:buSzPts val="2000"/>
              <a:buNone/>
              <a:defRPr b="1" sz="2000">
                <a:solidFill>
                  <a:schemeClr val="lt1"/>
                </a:solidFill>
              </a:defRPr>
            </a:lvl9pPr>
          </a:lstStyle>
          <a:p/>
        </p:txBody>
      </p:sp>
      <p:sp>
        <p:nvSpPr>
          <p:cNvPr id="175" name="Google Shape;175;p45"/>
          <p:cNvSpPr txBox="1"/>
          <p:nvPr>
            <p:ph idx="1" type="subTitle"/>
          </p:nvPr>
        </p:nvSpPr>
        <p:spPr>
          <a:xfrm>
            <a:off x="713225" y="2630156"/>
            <a:ext cx="3400800" cy="42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l">
              <a:lnSpc>
                <a:spcPct val="115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l">
              <a:lnSpc>
                <a:spcPct val="115000"/>
              </a:lnSpc>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chemeClr val="accent6"/>
        </a:solidFill>
      </p:bgPr>
    </p:bg>
    <p:spTree>
      <p:nvGrpSpPr>
        <p:cNvPr id="176" name="Shape 176"/>
        <p:cNvGrpSpPr/>
        <p:nvPr/>
      </p:nvGrpSpPr>
      <p:grpSpPr>
        <a:xfrm>
          <a:off x="0" y="0"/>
          <a:ext cx="0" cy="0"/>
          <a:chOff x="0" y="0"/>
          <a:chExt cx="0" cy="0"/>
        </a:xfrm>
      </p:grpSpPr>
      <p:sp>
        <p:nvSpPr>
          <p:cNvPr id="177" name="Google Shape;177;p46"/>
          <p:cNvSpPr/>
          <p:nvPr/>
        </p:nvSpPr>
        <p:spPr>
          <a:xfrm rot="-5400000">
            <a:off x="4642941" y="-1673359"/>
            <a:ext cx="7685100" cy="7451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8" name="Google Shape;178;p46"/>
          <p:cNvSpPr/>
          <p:nvPr/>
        </p:nvSpPr>
        <p:spPr>
          <a:xfrm flipH="1" rot="-5400000">
            <a:off x="2841550" y="288050"/>
            <a:ext cx="10141200" cy="4567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6"/>
          <p:cNvSpPr txBox="1"/>
          <p:nvPr>
            <p:ph type="title"/>
          </p:nvPr>
        </p:nvSpPr>
        <p:spPr>
          <a:xfrm>
            <a:off x="713225" y="1627150"/>
            <a:ext cx="4659300" cy="189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6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180" name="Google Shape;180;p46"/>
          <p:cNvSpPr/>
          <p:nvPr/>
        </p:nvSpPr>
        <p:spPr>
          <a:xfrm rot="5400000">
            <a:off x="-341212" y="-788137"/>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1" name="Google Shape;181;p46"/>
          <p:cNvSpPr/>
          <p:nvPr/>
        </p:nvSpPr>
        <p:spPr>
          <a:xfrm rot="5400000">
            <a:off x="-436462" y="-1007212"/>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2" name="Google Shape;182;p46"/>
          <p:cNvSpPr/>
          <p:nvPr/>
        </p:nvSpPr>
        <p:spPr>
          <a:xfrm flipH="1">
            <a:off x="5408725" y="4511825"/>
            <a:ext cx="3458400" cy="19239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bg>
      <p:bgPr>
        <a:solidFill>
          <a:schemeClr val="accent5"/>
        </a:solidFill>
      </p:bgPr>
    </p:bg>
    <p:spTree>
      <p:nvGrpSpPr>
        <p:cNvPr id="183" name="Shape 183"/>
        <p:cNvGrpSpPr/>
        <p:nvPr/>
      </p:nvGrpSpPr>
      <p:grpSpPr>
        <a:xfrm>
          <a:off x="0" y="0"/>
          <a:ext cx="0" cy="0"/>
          <a:chOff x="0" y="0"/>
          <a:chExt cx="0" cy="0"/>
        </a:xfrm>
      </p:grpSpPr>
      <p:sp>
        <p:nvSpPr>
          <p:cNvPr id="184" name="Google Shape;184;p47"/>
          <p:cNvSpPr txBox="1"/>
          <p:nvPr>
            <p:ph type="title"/>
          </p:nvPr>
        </p:nvSpPr>
        <p:spPr>
          <a:xfrm>
            <a:off x="1319574" y="2011125"/>
            <a:ext cx="1959300" cy="33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l">
              <a:lnSpc>
                <a:spcPct val="100000"/>
              </a:lnSpc>
              <a:spcBef>
                <a:spcPts val="0"/>
              </a:spcBef>
              <a:spcAft>
                <a:spcPts val="0"/>
              </a:spcAft>
              <a:buClr>
                <a:schemeClr val="dk1"/>
              </a:buClr>
              <a:buSzPts val="1800"/>
              <a:buNone/>
              <a:defRPr sz="1800">
                <a:solidFill>
                  <a:schemeClr val="dk1"/>
                </a:solidFill>
              </a:defRPr>
            </a:lvl2pPr>
            <a:lvl3pPr lvl="2" algn="l">
              <a:lnSpc>
                <a:spcPct val="100000"/>
              </a:lnSpc>
              <a:spcBef>
                <a:spcPts val="0"/>
              </a:spcBef>
              <a:spcAft>
                <a:spcPts val="0"/>
              </a:spcAft>
              <a:buClr>
                <a:schemeClr val="dk1"/>
              </a:buClr>
              <a:buSzPts val="1800"/>
              <a:buNone/>
              <a:defRPr sz="1800">
                <a:solidFill>
                  <a:schemeClr val="dk1"/>
                </a:solidFill>
              </a:defRPr>
            </a:lvl3pPr>
            <a:lvl4pPr lvl="3" algn="l">
              <a:lnSpc>
                <a:spcPct val="100000"/>
              </a:lnSpc>
              <a:spcBef>
                <a:spcPts val="0"/>
              </a:spcBef>
              <a:spcAft>
                <a:spcPts val="0"/>
              </a:spcAft>
              <a:buClr>
                <a:schemeClr val="dk1"/>
              </a:buClr>
              <a:buSzPts val="1800"/>
              <a:buNone/>
              <a:defRPr sz="1800">
                <a:solidFill>
                  <a:schemeClr val="dk1"/>
                </a:solidFill>
              </a:defRPr>
            </a:lvl4pPr>
            <a:lvl5pPr lvl="4" algn="l">
              <a:lnSpc>
                <a:spcPct val="100000"/>
              </a:lnSpc>
              <a:spcBef>
                <a:spcPts val="0"/>
              </a:spcBef>
              <a:spcAft>
                <a:spcPts val="0"/>
              </a:spcAft>
              <a:buClr>
                <a:schemeClr val="dk1"/>
              </a:buClr>
              <a:buSzPts val="1800"/>
              <a:buNone/>
              <a:defRPr sz="1800">
                <a:solidFill>
                  <a:schemeClr val="dk1"/>
                </a:solidFill>
              </a:defRPr>
            </a:lvl5pPr>
            <a:lvl6pPr lvl="5" algn="l">
              <a:lnSpc>
                <a:spcPct val="100000"/>
              </a:lnSpc>
              <a:spcBef>
                <a:spcPts val="0"/>
              </a:spcBef>
              <a:spcAft>
                <a:spcPts val="0"/>
              </a:spcAft>
              <a:buClr>
                <a:schemeClr val="dk1"/>
              </a:buClr>
              <a:buSzPts val="1800"/>
              <a:buNone/>
              <a:defRPr sz="1800">
                <a:solidFill>
                  <a:schemeClr val="dk1"/>
                </a:solidFill>
              </a:defRPr>
            </a:lvl6pPr>
            <a:lvl7pPr lvl="6" algn="l">
              <a:lnSpc>
                <a:spcPct val="100000"/>
              </a:lnSpc>
              <a:spcBef>
                <a:spcPts val="0"/>
              </a:spcBef>
              <a:spcAft>
                <a:spcPts val="0"/>
              </a:spcAft>
              <a:buClr>
                <a:schemeClr val="dk1"/>
              </a:buClr>
              <a:buSzPts val="1800"/>
              <a:buNone/>
              <a:defRPr sz="1800">
                <a:solidFill>
                  <a:schemeClr val="dk1"/>
                </a:solidFill>
              </a:defRPr>
            </a:lvl7pPr>
            <a:lvl8pPr lvl="7" algn="l">
              <a:lnSpc>
                <a:spcPct val="100000"/>
              </a:lnSpc>
              <a:spcBef>
                <a:spcPts val="0"/>
              </a:spcBef>
              <a:spcAft>
                <a:spcPts val="0"/>
              </a:spcAft>
              <a:buClr>
                <a:schemeClr val="dk1"/>
              </a:buClr>
              <a:buSzPts val="1800"/>
              <a:buNone/>
              <a:defRPr sz="1800">
                <a:solidFill>
                  <a:schemeClr val="dk1"/>
                </a:solidFill>
              </a:defRPr>
            </a:lvl8pPr>
            <a:lvl9pPr lvl="8" algn="l">
              <a:lnSpc>
                <a:spcPct val="100000"/>
              </a:lnSpc>
              <a:spcBef>
                <a:spcPts val="0"/>
              </a:spcBef>
              <a:spcAft>
                <a:spcPts val="0"/>
              </a:spcAft>
              <a:buClr>
                <a:schemeClr val="dk1"/>
              </a:buClr>
              <a:buSzPts val="1800"/>
              <a:buNone/>
              <a:defRPr sz="1800">
                <a:solidFill>
                  <a:schemeClr val="dk1"/>
                </a:solidFill>
              </a:defRPr>
            </a:lvl9pPr>
          </a:lstStyle>
          <a:p/>
        </p:txBody>
      </p:sp>
      <p:sp>
        <p:nvSpPr>
          <p:cNvPr id="185" name="Google Shape;185;p47"/>
          <p:cNvSpPr txBox="1"/>
          <p:nvPr>
            <p:ph idx="1" type="subTitle"/>
          </p:nvPr>
        </p:nvSpPr>
        <p:spPr>
          <a:xfrm>
            <a:off x="1319576" y="2286575"/>
            <a:ext cx="2221500" cy="58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6" name="Google Shape;186;p47"/>
          <p:cNvSpPr txBox="1"/>
          <p:nvPr>
            <p:ph idx="2" type="title"/>
          </p:nvPr>
        </p:nvSpPr>
        <p:spPr>
          <a:xfrm>
            <a:off x="4681398" y="2011275"/>
            <a:ext cx="1959300" cy="33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l">
              <a:lnSpc>
                <a:spcPct val="100000"/>
              </a:lnSpc>
              <a:spcBef>
                <a:spcPts val="0"/>
              </a:spcBef>
              <a:spcAft>
                <a:spcPts val="0"/>
              </a:spcAft>
              <a:buClr>
                <a:schemeClr val="dk1"/>
              </a:buClr>
              <a:buSzPts val="1800"/>
              <a:buNone/>
              <a:defRPr sz="1800">
                <a:solidFill>
                  <a:schemeClr val="dk1"/>
                </a:solidFill>
              </a:defRPr>
            </a:lvl2pPr>
            <a:lvl3pPr lvl="2" algn="l">
              <a:lnSpc>
                <a:spcPct val="100000"/>
              </a:lnSpc>
              <a:spcBef>
                <a:spcPts val="0"/>
              </a:spcBef>
              <a:spcAft>
                <a:spcPts val="0"/>
              </a:spcAft>
              <a:buClr>
                <a:schemeClr val="dk1"/>
              </a:buClr>
              <a:buSzPts val="1800"/>
              <a:buNone/>
              <a:defRPr sz="1800">
                <a:solidFill>
                  <a:schemeClr val="dk1"/>
                </a:solidFill>
              </a:defRPr>
            </a:lvl3pPr>
            <a:lvl4pPr lvl="3" algn="l">
              <a:lnSpc>
                <a:spcPct val="100000"/>
              </a:lnSpc>
              <a:spcBef>
                <a:spcPts val="0"/>
              </a:spcBef>
              <a:spcAft>
                <a:spcPts val="0"/>
              </a:spcAft>
              <a:buClr>
                <a:schemeClr val="dk1"/>
              </a:buClr>
              <a:buSzPts val="1800"/>
              <a:buNone/>
              <a:defRPr sz="1800">
                <a:solidFill>
                  <a:schemeClr val="dk1"/>
                </a:solidFill>
              </a:defRPr>
            </a:lvl4pPr>
            <a:lvl5pPr lvl="4" algn="l">
              <a:lnSpc>
                <a:spcPct val="100000"/>
              </a:lnSpc>
              <a:spcBef>
                <a:spcPts val="0"/>
              </a:spcBef>
              <a:spcAft>
                <a:spcPts val="0"/>
              </a:spcAft>
              <a:buClr>
                <a:schemeClr val="dk1"/>
              </a:buClr>
              <a:buSzPts val="1800"/>
              <a:buNone/>
              <a:defRPr sz="1800">
                <a:solidFill>
                  <a:schemeClr val="dk1"/>
                </a:solidFill>
              </a:defRPr>
            </a:lvl5pPr>
            <a:lvl6pPr lvl="5" algn="l">
              <a:lnSpc>
                <a:spcPct val="100000"/>
              </a:lnSpc>
              <a:spcBef>
                <a:spcPts val="0"/>
              </a:spcBef>
              <a:spcAft>
                <a:spcPts val="0"/>
              </a:spcAft>
              <a:buClr>
                <a:schemeClr val="dk1"/>
              </a:buClr>
              <a:buSzPts val="1800"/>
              <a:buNone/>
              <a:defRPr sz="1800">
                <a:solidFill>
                  <a:schemeClr val="dk1"/>
                </a:solidFill>
              </a:defRPr>
            </a:lvl6pPr>
            <a:lvl7pPr lvl="6" algn="l">
              <a:lnSpc>
                <a:spcPct val="100000"/>
              </a:lnSpc>
              <a:spcBef>
                <a:spcPts val="0"/>
              </a:spcBef>
              <a:spcAft>
                <a:spcPts val="0"/>
              </a:spcAft>
              <a:buClr>
                <a:schemeClr val="dk1"/>
              </a:buClr>
              <a:buSzPts val="1800"/>
              <a:buNone/>
              <a:defRPr sz="1800">
                <a:solidFill>
                  <a:schemeClr val="dk1"/>
                </a:solidFill>
              </a:defRPr>
            </a:lvl7pPr>
            <a:lvl8pPr lvl="7" algn="l">
              <a:lnSpc>
                <a:spcPct val="100000"/>
              </a:lnSpc>
              <a:spcBef>
                <a:spcPts val="0"/>
              </a:spcBef>
              <a:spcAft>
                <a:spcPts val="0"/>
              </a:spcAft>
              <a:buClr>
                <a:schemeClr val="dk1"/>
              </a:buClr>
              <a:buSzPts val="1800"/>
              <a:buNone/>
              <a:defRPr sz="1800">
                <a:solidFill>
                  <a:schemeClr val="dk1"/>
                </a:solidFill>
              </a:defRPr>
            </a:lvl8pPr>
            <a:lvl9pPr lvl="8" algn="l">
              <a:lnSpc>
                <a:spcPct val="100000"/>
              </a:lnSpc>
              <a:spcBef>
                <a:spcPts val="0"/>
              </a:spcBef>
              <a:spcAft>
                <a:spcPts val="0"/>
              </a:spcAft>
              <a:buClr>
                <a:schemeClr val="dk1"/>
              </a:buClr>
              <a:buSzPts val="1800"/>
              <a:buNone/>
              <a:defRPr sz="1800">
                <a:solidFill>
                  <a:schemeClr val="dk1"/>
                </a:solidFill>
              </a:defRPr>
            </a:lvl9pPr>
          </a:lstStyle>
          <a:p/>
        </p:txBody>
      </p:sp>
      <p:sp>
        <p:nvSpPr>
          <p:cNvPr id="187" name="Google Shape;187;p47"/>
          <p:cNvSpPr txBox="1"/>
          <p:nvPr>
            <p:ph idx="3" type="subTitle"/>
          </p:nvPr>
        </p:nvSpPr>
        <p:spPr>
          <a:xfrm>
            <a:off x="4681376" y="2285050"/>
            <a:ext cx="2221500" cy="58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8" name="Google Shape;188;p47"/>
          <p:cNvSpPr txBox="1"/>
          <p:nvPr>
            <p:ph idx="4" type="title"/>
          </p:nvPr>
        </p:nvSpPr>
        <p:spPr>
          <a:xfrm>
            <a:off x="2410949" y="3268425"/>
            <a:ext cx="1959300" cy="33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l">
              <a:lnSpc>
                <a:spcPct val="100000"/>
              </a:lnSpc>
              <a:spcBef>
                <a:spcPts val="0"/>
              </a:spcBef>
              <a:spcAft>
                <a:spcPts val="0"/>
              </a:spcAft>
              <a:buClr>
                <a:schemeClr val="dk1"/>
              </a:buClr>
              <a:buSzPts val="1800"/>
              <a:buNone/>
              <a:defRPr sz="1800">
                <a:solidFill>
                  <a:schemeClr val="dk1"/>
                </a:solidFill>
              </a:defRPr>
            </a:lvl2pPr>
            <a:lvl3pPr lvl="2" algn="l">
              <a:lnSpc>
                <a:spcPct val="100000"/>
              </a:lnSpc>
              <a:spcBef>
                <a:spcPts val="0"/>
              </a:spcBef>
              <a:spcAft>
                <a:spcPts val="0"/>
              </a:spcAft>
              <a:buClr>
                <a:schemeClr val="dk1"/>
              </a:buClr>
              <a:buSzPts val="1800"/>
              <a:buNone/>
              <a:defRPr sz="1800">
                <a:solidFill>
                  <a:schemeClr val="dk1"/>
                </a:solidFill>
              </a:defRPr>
            </a:lvl3pPr>
            <a:lvl4pPr lvl="3" algn="l">
              <a:lnSpc>
                <a:spcPct val="100000"/>
              </a:lnSpc>
              <a:spcBef>
                <a:spcPts val="0"/>
              </a:spcBef>
              <a:spcAft>
                <a:spcPts val="0"/>
              </a:spcAft>
              <a:buClr>
                <a:schemeClr val="dk1"/>
              </a:buClr>
              <a:buSzPts val="1800"/>
              <a:buNone/>
              <a:defRPr sz="1800">
                <a:solidFill>
                  <a:schemeClr val="dk1"/>
                </a:solidFill>
              </a:defRPr>
            </a:lvl4pPr>
            <a:lvl5pPr lvl="4" algn="l">
              <a:lnSpc>
                <a:spcPct val="100000"/>
              </a:lnSpc>
              <a:spcBef>
                <a:spcPts val="0"/>
              </a:spcBef>
              <a:spcAft>
                <a:spcPts val="0"/>
              </a:spcAft>
              <a:buClr>
                <a:schemeClr val="dk1"/>
              </a:buClr>
              <a:buSzPts val="1800"/>
              <a:buNone/>
              <a:defRPr sz="1800">
                <a:solidFill>
                  <a:schemeClr val="dk1"/>
                </a:solidFill>
              </a:defRPr>
            </a:lvl5pPr>
            <a:lvl6pPr lvl="5" algn="l">
              <a:lnSpc>
                <a:spcPct val="100000"/>
              </a:lnSpc>
              <a:spcBef>
                <a:spcPts val="0"/>
              </a:spcBef>
              <a:spcAft>
                <a:spcPts val="0"/>
              </a:spcAft>
              <a:buClr>
                <a:schemeClr val="dk1"/>
              </a:buClr>
              <a:buSzPts val="1800"/>
              <a:buNone/>
              <a:defRPr sz="1800">
                <a:solidFill>
                  <a:schemeClr val="dk1"/>
                </a:solidFill>
              </a:defRPr>
            </a:lvl6pPr>
            <a:lvl7pPr lvl="6" algn="l">
              <a:lnSpc>
                <a:spcPct val="100000"/>
              </a:lnSpc>
              <a:spcBef>
                <a:spcPts val="0"/>
              </a:spcBef>
              <a:spcAft>
                <a:spcPts val="0"/>
              </a:spcAft>
              <a:buClr>
                <a:schemeClr val="dk1"/>
              </a:buClr>
              <a:buSzPts val="1800"/>
              <a:buNone/>
              <a:defRPr sz="1800">
                <a:solidFill>
                  <a:schemeClr val="dk1"/>
                </a:solidFill>
              </a:defRPr>
            </a:lvl7pPr>
            <a:lvl8pPr lvl="7" algn="l">
              <a:lnSpc>
                <a:spcPct val="100000"/>
              </a:lnSpc>
              <a:spcBef>
                <a:spcPts val="0"/>
              </a:spcBef>
              <a:spcAft>
                <a:spcPts val="0"/>
              </a:spcAft>
              <a:buClr>
                <a:schemeClr val="dk1"/>
              </a:buClr>
              <a:buSzPts val="1800"/>
              <a:buNone/>
              <a:defRPr sz="1800">
                <a:solidFill>
                  <a:schemeClr val="dk1"/>
                </a:solidFill>
              </a:defRPr>
            </a:lvl8pPr>
            <a:lvl9pPr lvl="8" algn="l">
              <a:lnSpc>
                <a:spcPct val="100000"/>
              </a:lnSpc>
              <a:spcBef>
                <a:spcPts val="0"/>
              </a:spcBef>
              <a:spcAft>
                <a:spcPts val="0"/>
              </a:spcAft>
              <a:buClr>
                <a:schemeClr val="dk1"/>
              </a:buClr>
              <a:buSzPts val="1800"/>
              <a:buNone/>
              <a:defRPr sz="1800">
                <a:solidFill>
                  <a:schemeClr val="dk1"/>
                </a:solidFill>
              </a:defRPr>
            </a:lvl9pPr>
          </a:lstStyle>
          <a:p/>
        </p:txBody>
      </p:sp>
      <p:sp>
        <p:nvSpPr>
          <p:cNvPr id="189" name="Google Shape;189;p47"/>
          <p:cNvSpPr txBox="1"/>
          <p:nvPr>
            <p:ph idx="5" type="subTitle"/>
          </p:nvPr>
        </p:nvSpPr>
        <p:spPr>
          <a:xfrm>
            <a:off x="2410951" y="3543875"/>
            <a:ext cx="2221500" cy="58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0" name="Google Shape;190;p47"/>
          <p:cNvSpPr txBox="1"/>
          <p:nvPr>
            <p:ph idx="6" type="title"/>
          </p:nvPr>
        </p:nvSpPr>
        <p:spPr>
          <a:xfrm>
            <a:off x="5772773" y="3268575"/>
            <a:ext cx="1959300" cy="33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l">
              <a:lnSpc>
                <a:spcPct val="100000"/>
              </a:lnSpc>
              <a:spcBef>
                <a:spcPts val="0"/>
              </a:spcBef>
              <a:spcAft>
                <a:spcPts val="0"/>
              </a:spcAft>
              <a:buClr>
                <a:schemeClr val="dk1"/>
              </a:buClr>
              <a:buSzPts val="1800"/>
              <a:buNone/>
              <a:defRPr sz="1800">
                <a:solidFill>
                  <a:schemeClr val="dk1"/>
                </a:solidFill>
              </a:defRPr>
            </a:lvl2pPr>
            <a:lvl3pPr lvl="2" algn="l">
              <a:lnSpc>
                <a:spcPct val="100000"/>
              </a:lnSpc>
              <a:spcBef>
                <a:spcPts val="0"/>
              </a:spcBef>
              <a:spcAft>
                <a:spcPts val="0"/>
              </a:spcAft>
              <a:buClr>
                <a:schemeClr val="dk1"/>
              </a:buClr>
              <a:buSzPts val="1800"/>
              <a:buNone/>
              <a:defRPr sz="1800">
                <a:solidFill>
                  <a:schemeClr val="dk1"/>
                </a:solidFill>
              </a:defRPr>
            </a:lvl3pPr>
            <a:lvl4pPr lvl="3" algn="l">
              <a:lnSpc>
                <a:spcPct val="100000"/>
              </a:lnSpc>
              <a:spcBef>
                <a:spcPts val="0"/>
              </a:spcBef>
              <a:spcAft>
                <a:spcPts val="0"/>
              </a:spcAft>
              <a:buClr>
                <a:schemeClr val="dk1"/>
              </a:buClr>
              <a:buSzPts val="1800"/>
              <a:buNone/>
              <a:defRPr sz="1800">
                <a:solidFill>
                  <a:schemeClr val="dk1"/>
                </a:solidFill>
              </a:defRPr>
            </a:lvl4pPr>
            <a:lvl5pPr lvl="4" algn="l">
              <a:lnSpc>
                <a:spcPct val="100000"/>
              </a:lnSpc>
              <a:spcBef>
                <a:spcPts val="0"/>
              </a:spcBef>
              <a:spcAft>
                <a:spcPts val="0"/>
              </a:spcAft>
              <a:buClr>
                <a:schemeClr val="dk1"/>
              </a:buClr>
              <a:buSzPts val="1800"/>
              <a:buNone/>
              <a:defRPr sz="1800">
                <a:solidFill>
                  <a:schemeClr val="dk1"/>
                </a:solidFill>
              </a:defRPr>
            </a:lvl5pPr>
            <a:lvl6pPr lvl="5" algn="l">
              <a:lnSpc>
                <a:spcPct val="100000"/>
              </a:lnSpc>
              <a:spcBef>
                <a:spcPts val="0"/>
              </a:spcBef>
              <a:spcAft>
                <a:spcPts val="0"/>
              </a:spcAft>
              <a:buClr>
                <a:schemeClr val="dk1"/>
              </a:buClr>
              <a:buSzPts val="1800"/>
              <a:buNone/>
              <a:defRPr sz="1800">
                <a:solidFill>
                  <a:schemeClr val="dk1"/>
                </a:solidFill>
              </a:defRPr>
            </a:lvl6pPr>
            <a:lvl7pPr lvl="6" algn="l">
              <a:lnSpc>
                <a:spcPct val="100000"/>
              </a:lnSpc>
              <a:spcBef>
                <a:spcPts val="0"/>
              </a:spcBef>
              <a:spcAft>
                <a:spcPts val="0"/>
              </a:spcAft>
              <a:buClr>
                <a:schemeClr val="dk1"/>
              </a:buClr>
              <a:buSzPts val="1800"/>
              <a:buNone/>
              <a:defRPr sz="1800">
                <a:solidFill>
                  <a:schemeClr val="dk1"/>
                </a:solidFill>
              </a:defRPr>
            </a:lvl7pPr>
            <a:lvl8pPr lvl="7" algn="l">
              <a:lnSpc>
                <a:spcPct val="100000"/>
              </a:lnSpc>
              <a:spcBef>
                <a:spcPts val="0"/>
              </a:spcBef>
              <a:spcAft>
                <a:spcPts val="0"/>
              </a:spcAft>
              <a:buClr>
                <a:schemeClr val="dk1"/>
              </a:buClr>
              <a:buSzPts val="1800"/>
              <a:buNone/>
              <a:defRPr sz="1800">
                <a:solidFill>
                  <a:schemeClr val="dk1"/>
                </a:solidFill>
              </a:defRPr>
            </a:lvl8pPr>
            <a:lvl9pPr lvl="8" algn="l">
              <a:lnSpc>
                <a:spcPct val="100000"/>
              </a:lnSpc>
              <a:spcBef>
                <a:spcPts val="0"/>
              </a:spcBef>
              <a:spcAft>
                <a:spcPts val="0"/>
              </a:spcAft>
              <a:buClr>
                <a:schemeClr val="dk1"/>
              </a:buClr>
              <a:buSzPts val="1800"/>
              <a:buNone/>
              <a:defRPr sz="1800">
                <a:solidFill>
                  <a:schemeClr val="dk1"/>
                </a:solidFill>
              </a:defRPr>
            </a:lvl9pPr>
          </a:lstStyle>
          <a:p/>
        </p:txBody>
      </p:sp>
      <p:sp>
        <p:nvSpPr>
          <p:cNvPr id="191" name="Google Shape;191;p47"/>
          <p:cNvSpPr txBox="1"/>
          <p:nvPr>
            <p:ph idx="7" type="subTitle"/>
          </p:nvPr>
        </p:nvSpPr>
        <p:spPr>
          <a:xfrm>
            <a:off x="5772750" y="3542350"/>
            <a:ext cx="2221500" cy="58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2" name="Google Shape;192;p47"/>
          <p:cNvSpPr/>
          <p:nvPr/>
        </p:nvSpPr>
        <p:spPr>
          <a:xfrm rot="-5400000">
            <a:off x="7319425" y="3228300"/>
            <a:ext cx="2112600" cy="2048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7"/>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4" name="Google Shape;194;p47"/>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5" name="Google Shape;195;p47"/>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6" name="Google Shape;196;p47"/>
          <p:cNvSpPr/>
          <p:nvPr/>
        </p:nvSpPr>
        <p:spPr>
          <a:xfrm rot="5400000">
            <a:off x="-262475" y="-18898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7" name="Google Shape;197;p47"/>
          <p:cNvSpPr txBox="1"/>
          <p:nvPr>
            <p:ph idx="8" type="title"/>
          </p:nvPr>
        </p:nvSpPr>
        <p:spPr>
          <a:xfrm>
            <a:off x="713225" y="530725"/>
            <a:ext cx="7710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198" name="Shape 198"/>
        <p:cNvGrpSpPr/>
        <p:nvPr/>
      </p:nvGrpSpPr>
      <p:grpSpPr>
        <a:xfrm>
          <a:off x="0" y="0"/>
          <a:ext cx="0" cy="0"/>
          <a:chOff x="0" y="0"/>
          <a:chExt cx="0" cy="0"/>
        </a:xfrm>
      </p:grpSpPr>
      <p:sp>
        <p:nvSpPr>
          <p:cNvPr id="199" name="Google Shape;199;p48"/>
          <p:cNvSpPr txBox="1"/>
          <p:nvPr>
            <p:ph type="title"/>
          </p:nvPr>
        </p:nvSpPr>
        <p:spPr>
          <a:xfrm>
            <a:off x="1383600" y="2307450"/>
            <a:ext cx="63768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200" name="Google Shape;200;p48"/>
          <p:cNvSpPr txBox="1"/>
          <p:nvPr>
            <p:ph idx="2" type="title"/>
          </p:nvPr>
        </p:nvSpPr>
        <p:spPr>
          <a:xfrm>
            <a:off x="1120875" y="899475"/>
            <a:ext cx="19593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01" name="Google Shape;201;p48"/>
          <p:cNvSpPr txBox="1"/>
          <p:nvPr>
            <p:ph idx="1" type="subTitle"/>
          </p:nvPr>
        </p:nvSpPr>
        <p:spPr>
          <a:xfrm>
            <a:off x="734175" y="1166874"/>
            <a:ext cx="2732700" cy="80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2" name="Google Shape;202;p48"/>
          <p:cNvSpPr txBox="1"/>
          <p:nvPr>
            <p:ph idx="3" type="title"/>
          </p:nvPr>
        </p:nvSpPr>
        <p:spPr>
          <a:xfrm>
            <a:off x="1120875" y="3477975"/>
            <a:ext cx="19593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03" name="Google Shape;203;p48"/>
          <p:cNvSpPr txBox="1"/>
          <p:nvPr>
            <p:ph idx="4" type="subTitle"/>
          </p:nvPr>
        </p:nvSpPr>
        <p:spPr>
          <a:xfrm>
            <a:off x="734175" y="3747815"/>
            <a:ext cx="2732700" cy="80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4" name="Google Shape;204;p48"/>
          <p:cNvSpPr txBox="1"/>
          <p:nvPr>
            <p:ph idx="5" type="title"/>
          </p:nvPr>
        </p:nvSpPr>
        <p:spPr>
          <a:xfrm>
            <a:off x="6063846" y="899475"/>
            <a:ext cx="19593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05" name="Google Shape;205;p48"/>
          <p:cNvSpPr txBox="1"/>
          <p:nvPr>
            <p:ph idx="6" type="subTitle"/>
          </p:nvPr>
        </p:nvSpPr>
        <p:spPr>
          <a:xfrm>
            <a:off x="5677150" y="1166874"/>
            <a:ext cx="2732700" cy="80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6" name="Google Shape;206;p48"/>
          <p:cNvSpPr txBox="1"/>
          <p:nvPr>
            <p:ph idx="7" type="title"/>
          </p:nvPr>
        </p:nvSpPr>
        <p:spPr>
          <a:xfrm>
            <a:off x="6063846" y="3478125"/>
            <a:ext cx="19593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07" name="Google Shape;207;p48"/>
          <p:cNvSpPr txBox="1"/>
          <p:nvPr>
            <p:ph idx="8" type="subTitle"/>
          </p:nvPr>
        </p:nvSpPr>
        <p:spPr>
          <a:xfrm>
            <a:off x="5677150" y="3746088"/>
            <a:ext cx="2732700" cy="80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31" name="Shape 31"/>
        <p:cNvGrpSpPr/>
        <p:nvPr/>
      </p:nvGrpSpPr>
      <p:grpSpPr>
        <a:xfrm>
          <a:off x="0" y="0"/>
          <a:ext cx="0" cy="0"/>
          <a:chOff x="0" y="0"/>
          <a:chExt cx="0" cy="0"/>
        </a:xfrm>
      </p:grpSpPr>
      <p:sp>
        <p:nvSpPr>
          <p:cNvPr id="32" name="Google Shape;32;p22"/>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 name="Google Shape;33;p22"/>
          <p:cNvSpPr txBox="1"/>
          <p:nvPr>
            <p:ph type="title"/>
          </p:nvPr>
        </p:nvSpPr>
        <p:spPr>
          <a:xfrm>
            <a:off x="713225" y="1440200"/>
            <a:ext cx="3858900" cy="528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3000"/>
              <a:buNone/>
              <a:defRPr b="1" sz="3000">
                <a:solidFill>
                  <a:schemeClr val="dk1"/>
                </a:solidFill>
              </a:defRPr>
            </a:lvl1pPr>
            <a:lvl2pPr lvl="1" algn="l">
              <a:lnSpc>
                <a:spcPct val="100000"/>
              </a:lnSpc>
              <a:spcBef>
                <a:spcPts val="0"/>
              </a:spcBef>
              <a:spcAft>
                <a:spcPts val="0"/>
              </a:spcAft>
              <a:buClr>
                <a:schemeClr val="dk1"/>
              </a:buClr>
              <a:buSzPts val="2000"/>
              <a:buNone/>
              <a:defRPr b="1" sz="2000">
                <a:solidFill>
                  <a:schemeClr val="dk1"/>
                </a:solidFill>
              </a:defRPr>
            </a:lvl2pPr>
            <a:lvl3pPr lvl="2" algn="l">
              <a:lnSpc>
                <a:spcPct val="100000"/>
              </a:lnSpc>
              <a:spcBef>
                <a:spcPts val="0"/>
              </a:spcBef>
              <a:spcAft>
                <a:spcPts val="0"/>
              </a:spcAft>
              <a:buClr>
                <a:schemeClr val="dk1"/>
              </a:buClr>
              <a:buSzPts val="2000"/>
              <a:buNone/>
              <a:defRPr b="1" sz="2000">
                <a:solidFill>
                  <a:schemeClr val="dk1"/>
                </a:solidFill>
              </a:defRPr>
            </a:lvl3pPr>
            <a:lvl4pPr lvl="3" algn="l">
              <a:lnSpc>
                <a:spcPct val="100000"/>
              </a:lnSpc>
              <a:spcBef>
                <a:spcPts val="0"/>
              </a:spcBef>
              <a:spcAft>
                <a:spcPts val="0"/>
              </a:spcAft>
              <a:buClr>
                <a:schemeClr val="dk1"/>
              </a:buClr>
              <a:buSzPts val="2000"/>
              <a:buNone/>
              <a:defRPr b="1" sz="2000">
                <a:solidFill>
                  <a:schemeClr val="dk1"/>
                </a:solidFill>
              </a:defRPr>
            </a:lvl4pPr>
            <a:lvl5pPr lvl="4" algn="l">
              <a:lnSpc>
                <a:spcPct val="100000"/>
              </a:lnSpc>
              <a:spcBef>
                <a:spcPts val="0"/>
              </a:spcBef>
              <a:spcAft>
                <a:spcPts val="0"/>
              </a:spcAft>
              <a:buClr>
                <a:schemeClr val="dk1"/>
              </a:buClr>
              <a:buSzPts val="2000"/>
              <a:buNone/>
              <a:defRPr b="1" sz="2000">
                <a:solidFill>
                  <a:schemeClr val="dk1"/>
                </a:solidFill>
              </a:defRPr>
            </a:lvl5pPr>
            <a:lvl6pPr lvl="5" algn="l">
              <a:lnSpc>
                <a:spcPct val="100000"/>
              </a:lnSpc>
              <a:spcBef>
                <a:spcPts val="0"/>
              </a:spcBef>
              <a:spcAft>
                <a:spcPts val="0"/>
              </a:spcAft>
              <a:buClr>
                <a:schemeClr val="dk1"/>
              </a:buClr>
              <a:buSzPts val="2000"/>
              <a:buNone/>
              <a:defRPr b="1" sz="2000">
                <a:solidFill>
                  <a:schemeClr val="dk1"/>
                </a:solidFill>
              </a:defRPr>
            </a:lvl6pPr>
            <a:lvl7pPr lvl="6" algn="l">
              <a:lnSpc>
                <a:spcPct val="100000"/>
              </a:lnSpc>
              <a:spcBef>
                <a:spcPts val="0"/>
              </a:spcBef>
              <a:spcAft>
                <a:spcPts val="0"/>
              </a:spcAft>
              <a:buClr>
                <a:schemeClr val="dk1"/>
              </a:buClr>
              <a:buSzPts val="2000"/>
              <a:buNone/>
              <a:defRPr b="1" sz="2000">
                <a:solidFill>
                  <a:schemeClr val="dk1"/>
                </a:solidFill>
              </a:defRPr>
            </a:lvl7pPr>
            <a:lvl8pPr lvl="7" algn="l">
              <a:lnSpc>
                <a:spcPct val="100000"/>
              </a:lnSpc>
              <a:spcBef>
                <a:spcPts val="0"/>
              </a:spcBef>
              <a:spcAft>
                <a:spcPts val="0"/>
              </a:spcAft>
              <a:buClr>
                <a:schemeClr val="dk1"/>
              </a:buClr>
              <a:buSzPts val="2000"/>
              <a:buNone/>
              <a:defRPr b="1" sz="2000">
                <a:solidFill>
                  <a:schemeClr val="dk1"/>
                </a:solidFill>
              </a:defRPr>
            </a:lvl8pPr>
            <a:lvl9pPr lvl="8" algn="l">
              <a:lnSpc>
                <a:spcPct val="100000"/>
              </a:lnSpc>
              <a:spcBef>
                <a:spcPts val="0"/>
              </a:spcBef>
              <a:spcAft>
                <a:spcPts val="0"/>
              </a:spcAft>
              <a:buClr>
                <a:schemeClr val="dk1"/>
              </a:buClr>
              <a:buSzPts val="2000"/>
              <a:buNone/>
              <a:defRPr b="1" sz="2000">
                <a:solidFill>
                  <a:schemeClr val="dk1"/>
                </a:solidFill>
              </a:defRPr>
            </a:lvl9pPr>
          </a:lstStyle>
          <a:p/>
        </p:txBody>
      </p:sp>
      <p:sp>
        <p:nvSpPr>
          <p:cNvPr id="34" name="Google Shape;34;p22"/>
          <p:cNvSpPr txBox="1"/>
          <p:nvPr>
            <p:ph idx="1" type="subTitle"/>
          </p:nvPr>
        </p:nvSpPr>
        <p:spPr>
          <a:xfrm>
            <a:off x="713225" y="2263300"/>
            <a:ext cx="3400800" cy="131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algn="l">
              <a:lnSpc>
                <a:spcPct val="115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l">
              <a:lnSpc>
                <a:spcPct val="115000"/>
              </a:lnSpc>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5" name="Google Shape;35;p22"/>
          <p:cNvSpPr/>
          <p:nvPr/>
        </p:nvSpPr>
        <p:spPr>
          <a:xfrm>
            <a:off x="842850"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3_1">
    <p:bg>
      <p:bgPr>
        <a:solidFill>
          <a:schemeClr val="accent5"/>
        </a:solidFill>
      </p:bgPr>
    </p:bg>
    <p:spTree>
      <p:nvGrpSpPr>
        <p:cNvPr id="208" name="Shape 208"/>
        <p:cNvGrpSpPr/>
        <p:nvPr/>
      </p:nvGrpSpPr>
      <p:grpSpPr>
        <a:xfrm>
          <a:off x="0" y="0"/>
          <a:ext cx="0" cy="0"/>
          <a:chOff x="0" y="0"/>
          <a:chExt cx="0" cy="0"/>
        </a:xfrm>
      </p:grpSpPr>
      <p:sp>
        <p:nvSpPr>
          <p:cNvPr id="209" name="Google Shape;209;p49"/>
          <p:cNvSpPr txBox="1"/>
          <p:nvPr>
            <p:ph type="title"/>
          </p:nvPr>
        </p:nvSpPr>
        <p:spPr>
          <a:xfrm>
            <a:off x="2056190" y="2074300"/>
            <a:ext cx="22272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10" name="Google Shape;210;p49"/>
          <p:cNvSpPr txBox="1"/>
          <p:nvPr>
            <p:ph idx="1" type="subTitle"/>
          </p:nvPr>
        </p:nvSpPr>
        <p:spPr>
          <a:xfrm>
            <a:off x="2056192" y="2332425"/>
            <a:ext cx="2227200" cy="5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1" name="Google Shape;211;p49"/>
          <p:cNvSpPr txBox="1"/>
          <p:nvPr>
            <p:ph idx="2" type="title"/>
          </p:nvPr>
        </p:nvSpPr>
        <p:spPr>
          <a:xfrm>
            <a:off x="2056190" y="3402924"/>
            <a:ext cx="22272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12" name="Google Shape;212;p49"/>
          <p:cNvSpPr txBox="1"/>
          <p:nvPr>
            <p:ph idx="3" type="subTitle"/>
          </p:nvPr>
        </p:nvSpPr>
        <p:spPr>
          <a:xfrm>
            <a:off x="2056192" y="3661050"/>
            <a:ext cx="2227200" cy="5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3" name="Google Shape;213;p49"/>
          <p:cNvSpPr txBox="1"/>
          <p:nvPr>
            <p:ph idx="4" type="title"/>
          </p:nvPr>
        </p:nvSpPr>
        <p:spPr>
          <a:xfrm>
            <a:off x="5444664" y="2074300"/>
            <a:ext cx="22272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14" name="Google Shape;214;p49"/>
          <p:cNvSpPr txBox="1"/>
          <p:nvPr>
            <p:ph idx="5" type="subTitle"/>
          </p:nvPr>
        </p:nvSpPr>
        <p:spPr>
          <a:xfrm>
            <a:off x="5444664" y="2332425"/>
            <a:ext cx="2227200" cy="5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5" name="Google Shape;215;p49"/>
          <p:cNvSpPr txBox="1"/>
          <p:nvPr>
            <p:ph idx="6" type="title"/>
          </p:nvPr>
        </p:nvSpPr>
        <p:spPr>
          <a:xfrm>
            <a:off x="5444664" y="3402925"/>
            <a:ext cx="2227200" cy="32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16" name="Google Shape;216;p49"/>
          <p:cNvSpPr txBox="1"/>
          <p:nvPr>
            <p:ph idx="7" type="subTitle"/>
          </p:nvPr>
        </p:nvSpPr>
        <p:spPr>
          <a:xfrm>
            <a:off x="5444664" y="3661050"/>
            <a:ext cx="2227200" cy="5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7" name="Google Shape;217;p49"/>
          <p:cNvSpPr/>
          <p:nvPr/>
        </p:nvSpPr>
        <p:spPr>
          <a:xfrm>
            <a:off x="-1462325"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8" name="Google Shape;218;p49"/>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9" name="Google Shape;219;p49"/>
          <p:cNvSpPr/>
          <p:nvPr/>
        </p:nvSpPr>
        <p:spPr>
          <a:xfrm rot="10800000">
            <a:off x="613277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0" name="Google Shape;220;p49"/>
          <p:cNvSpPr txBox="1"/>
          <p:nvPr>
            <p:ph idx="8" type="title"/>
          </p:nvPr>
        </p:nvSpPr>
        <p:spPr>
          <a:xfrm>
            <a:off x="716550" y="530725"/>
            <a:ext cx="7710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3_1_1">
    <p:bg>
      <p:bgPr>
        <a:solidFill>
          <a:srgbClr val="191919">
            <a:alpha val="0"/>
          </a:srgbClr>
        </a:solidFill>
      </p:bgPr>
    </p:bg>
    <p:spTree>
      <p:nvGrpSpPr>
        <p:cNvPr id="221" name="Shape 221"/>
        <p:cNvGrpSpPr/>
        <p:nvPr/>
      </p:nvGrpSpPr>
      <p:grpSpPr>
        <a:xfrm>
          <a:off x="0" y="0"/>
          <a:ext cx="0" cy="0"/>
          <a:chOff x="0" y="0"/>
          <a:chExt cx="0" cy="0"/>
        </a:xfrm>
      </p:grpSpPr>
      <p:sp>
        <p:nvSpPr>
          <p:cNvPr id="222" name="Google Shape;222;p50"/>
          <p:cNvSpPr txBox="1"/>
          <p:nvPr>
            <p:ph type="title"/>
          </p:nvPr>
        </p:nvSpPr>
        <p:spPr>
          <a:xfrm>
            <a:off x="713225" y="3349725"/>
            <a:ext cx="1846200" cy="32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23" name="Google Shape;223;p50"/>
          <p:cNvSpPr txBox="1"/>
          <p:nvPr>
            <p:ph idx="1" type="subTitle"/>
          </p:nvPr>
        </p:nvSpPr>
        <p:spPr>
          <a:xfrm>
            <a:off x="713225" y="3607847"/>
            <a:ext cx="1846200" cy="50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24" name="Google Shape;224;p50"/>
          <p:cNvSpPr/>
          <p:nvPr/>
        </p:nvSpPr>
        <p:spPr>
          <a:xfrm flipH="1">
            <a:off x="7004125" y="252972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5" name="Google Shape;225;p50"/>
          <p:cNvSpPr/>
          <p:nvPr/>
        </p:nvSpPr>
        <p:spPr>
          <a:xfrm flipH="1">
            <a:off x="7194625" y="265355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6" name="Google Shape;226;p50"/>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7" name="Google Shape;227;p50"/>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8" name="Google Shape;228;p50"/>
          <p:cNvSpPr txBox="1"/>
          <p:nvPr>
            <p:ph idx="2" type="title"/>
          </p:nvPr>
        </p:nvSpPr>
        <p:spPr>
          <a:xfrm>
            <a:off x="2670358" y="3349725"/>
            <a:ext cx="1846200" cy="32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29" name="Google Shape;229;p50"/>
          <p:cNvSpPr txBox="1"/>
          <p:nvPr>
            <p:ph idx="3" type="subTitle"/>
          </p:nvPr>
        </p:nvSpPr>
        <p:spPr>
          <a:xfrm>
            <a:off x="2670358" y="3607847"/>
            <a:ext cx="1846200" cy="50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0" name="Google Shape;230;p50"/>
          <p:cNvSpPr txBox="1"/>
          <p:nvPr>
            <p:ph idx="4" type="title"/>
          </p:nvPr>
        </p:nvSpPr>
        <p:spPr>
          <a:xfrm>
            <a:off x="4627491" y="3349725"/>
            <a:ext cx="1846200" cy="32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31" name="Google Shape;231;p50"/>
          <p:cNvSpPr txBox="1"/>
          <p:nvPr>
            <p:ph idx="5" type="subTitle"/>
          </p:nvPr>
        </p:nvSpPr>
        <p:spPr>
          <a:xfrm>
            <a:off x="4627491" y="3607847"/>
            <a:ext cx="1846200" cy="50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2" name="Google Shape;232;p50"/>
          <p:cNvSpPr txBox="1"/>
          <p:nvPr>
            <p:ph idx="6" type="title"/>
          </p:nvPr>
        </p:nvSpPr>
        <p:spPr>
          <a:xfrm>
            <a:off x="6584624" y="3349725"/>
            <a:ext cx="1846200" cy="32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33" name="Google Shape;233;p50"/>
          <p:cNvSpPr txBox="1"/>
          <p:nvPr>
            <p:ph idx="7" type="subTitle"/>
          </p:nvPr>
        </p:nvSpPr>
        <p:spPr>
          <a:xfrm>
            <a:off x="6584624" y="3607847"/>
            <a:ext cx="1846200" cy="50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4" name="Google Shape;234;p50"/>
          <p:cNvSpPr txBox="1"/>
          <p:nvPr>
            <p:ph idx="8"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accent5"/>
        </a:solidFill>
      </p:bgPr>
    </p:bg>
    <p:spTree>
      <p:nvGrpSpPr>
        <p:cNvPr id="235" name="Shape 235"/>
        <p:cNvGrpSpPr/>
        <p:nvPr/>
      </p:nvGrpSpPr>
      <p:grpSpPr>
        <a:xfrm>
          <a:off x="0" y="0"/>
          <a:ext cx="0" cy="0"/>
          <a:chOff x="0" y="0"/>
          <a:chExt cx="0" cy="0"/>
        </a:xfrm>
      </p:grpSpPr>
      <p:sp>
        <p:nvSpPr>
          <p:cNvPr id="236" name="Google Shape;236;p51"/>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237" name="Google Shape;237;p51"/>
          <p:cNvSpPr txBox="1"/>
          <p:nvPr>
            <p:ph idx="1" type="subTitle"/>
          </p:nvPr>
        </p:nvSpPr>
        <p:spPr>
          <a:xfrm>
            <a:off x="1742675" y="3508850"/>
            <a:ext cx="2379600" cy="67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8" name="Google Shape;238;p51"/>
          <p:cNvSpPr txBox="1"/>
          <p:nvPr>
            <p:ph idx="2" type="subTitle"/>
          </p:nvPr>
        </p:nvSpPr>
        <p:spPr>
          <a:xfrm>
            <a:off x="5021770" y="3508850"/>
            <a:ext cx="2379600" cy="67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9" name="Google Shape;239;p51"/>
          <p:cNvSpPr txBox="1"/>
          <p:nvPr>
            <p:ph idx="3" type="title"/>
          </p:nvPr>
        </p:nvSpPr>
        <p:spPr>
          <a:xfrm>
            <a:off x="1865338" y="3248250"/>
            <a:ext cx="21342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40" name="Google Shape;240;p51"/>
          <p:cNvSpPr txBox="1"/>
          <p:nvPr>
            <p:ph idx="4" type="title"/>
          </p:nvPr>
        </p:nvSpPr>
        <p:spPr>
          <a:xfrm>
            <a:off x="5144462" y="3248250"/>
            <a:ext cx="21342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41" name="Google Shape;241;p51"/>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1"/>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6_1">
    <p:bg>
      <p:bgPr>
        <a:solidFill>
          <a:schemeClr val="dk1"/>
        </a:solidFill>
      </p:bgPr>
    </p:bg>
    <p:spTree>
      <p:nvGrpSpPr>
        <p:cNvPr id="243" name="Shape 243"/>
        <p:cNvGrpSpPr/>
        <p:nvPr/>
      </p:nvGrpSpPr>
      <p:grpSpPr>
        <a:xfrm>
          <a:off x="0" y="0"/>
          <a:ext cx="0" cy="0"/>
          <a:chOff x="0" y="0"/>
          <a:chExt cx="0" cy="0"/>
        </a:xfrm>
      </p:grpSpPr>
      <p:sp>
        <p:nvSpPr>
          <p:cNvPr id="244" name="Google Shape;244;p52"/>
          <p:cNvSpPr/>
          <p:nvPr/>
        </p:nvSpPr>
        <p:spPr>
          <a:xfrm>
            <a:off x="2419275" y="712798"/>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2"/>
          <p:cNvSpPr/>
          <p:nvPr/>
        </p:nvSpPr>
        <p:spPr>
          <a:xfrm rot="10800000">
            <a:off x="-1956075" y="-76202"/>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2"/>
          <p:cNvSpPr txBox="1"/>
          <p:nvPr>
            <p:ph idx="1" type="subTitle"/>
          </p:nvPr>
        </p:nvSpPr>
        <p:spPr>
          <a:xfrm>
            <a:off x="837600" y="1363909"/>
            <a:ext cx="3100800" cy="9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47" name="Google Shape;247;p52"/>
          <p:cNvSpPr txBox="1"/>
          <p:nvPr>
            <p:ph idx="2" type="subTitle"/>
          </p:nvPr>
        </p:nvSpPr>
        <p:spPr>
          <a:xfrm>
            <a:off x="5204373" y="3528545"/>
            <a:ext cx="3100800" cy="9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cxnSp>
        <p:nvCxnSpPr>
          <p:cNvPr id="248" name="Google Shape;248;p52"/>
          <p:cNvCxnSpPr/>
          <p:nvPr/>
        </p:nvCxnSpPr>
        <p:spPr>
          <a:xfrm>
            <a:off x="-1375750" y="2424873"/>
            <a:ext cx="3079500" cy="3177300"/>
          </a:xfrm>
          <a:prstGeom prst="straightConnector1">
            <a:avLst/>
          </a:prstGeom>
          <a:noFill/>
          <a:ln cap="flat" cmpd="sng" w="19050">
            <a:solidFill>
              <a:schemeClr val="lt1"/>
            </a:solidFill>
            <a:prstDash val="solid"/>
            <a:round/>
            <a:headEnd len="sm" w="sm" type="none"/>
            <a:tailEnd len="sm" w="sm" type="none"/>
          </a:ln>
        </p:spPr>
      </p:cxnSp>
      <p:cxnSp>
        <p:nvCxnSpPr>
          <p:cNvPr id="249" name="Google Shape;249;p52"/>
          <p:cNvCxnSpPr/>
          <p:nvPr/>
        </p:nvCxnSpPr>
        <p:spPr>
          <a:xfrm>
            <a:off x="7838750" y="-62702"/>
            <a:ext cx="3079500" cy="3177300"/>
          </a:xfrm>
          <a:prstGeom prst="straightConnector1">
            <a:avLst/>
          </a:prstGeom>
          <a:noFill/>
          <a:ln cap="flat" cmpd="sng" w="19050">
            <a:solidFill>
              <a:schemeClr val="lt1"/>
            </a:solidFill>
            <a:prstDash val="solid"/>
            <a:round/>
            <a:headEnd len="sm" w="sm" type="none"/>
            <a:tailEnd len="sm" w="sm" type="none"/>
          </a:ln>
        </p:spPr>
      </p:cxnSp>
      <p:sp>
        <p:nvSpPr>
          <p:cNvPr id="250" name="Google Shape;250;p52"/>
          <p:cNvSpPr txBox="1"/>
          <p:nvPr>
            <p:ph type="title"/>
          </p:nvPr>
        </p:nvSpPr>
        <p:spPr>
          <a:xfrm>
            <a:off x="5204373" y="2704650"/>
            <a:ext cx="31008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251" name="Google Shape;251;p52"/>
          <p:cNvSpPr txBox="1"/>
          <p:nvPr>
            <p:ph idx="3" type="title"/>
          </p:nvPr>
        </p:nvSpPr>
        <p:spPr>
          <a:xfrm>
            <a:off x="837600" y="530725"/>
            <a:ext cx="31008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252" name="Shape 252"/>
        <p:cNvGrpSpPr/>
        <p:nvPr/>
      </p:nvGrpSpPr>
      <p:grpSpPr>
        <a:xfrm>
          <a:off x="0" y="0"/>
          <a:ext cx="0" cy="0"/>
          <a:chOff x="0" y="0"/>
          <a:chExt cx="0" cy="0"/>
        </a:xfrm>
      </p:grpSpPr>
      <p:sp>
        <p:nvSpPr>
          <p:cNvPr id="253" name="Google Shape;253;p53"/>
          <p:cNvSpPr txBox="1"/>
          <p:nvPr>
            <p:ph type="title"/>
          </p:nvPr>
        </p:nvSpPr>
        <p:spPr>
          <a:xfrm>
            <a:off x="1176825" y="2158150"/>
            <a:ext cx="1499100" cy="40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lt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54" name="Google Shape;254;p53"/>
          <p:cNvSpPr txBox="1"/>
          <p:nvPr>
            <p:ph idx="1" type="subTitle"/>
          </p:nvPr>
        </p:nvSpPr>
        <p:spPr>
          <a:xfrm>
            <a:off x="713225" y="2459250"/>
            <a:ext cx="2426100" cy="7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5" name="Google Shape;255;p53"/>
          <p:cNvSpPr txBox="1"/>
          <p:nvPr>
            <p:ph idx="2" type="title"/>
          </p:nvPr>
        </p:nvSpPr>
        <p:spPr>
          <a:xfrm>
            <a:off x="6468199" y="2158150"/>
            <a:ext cx="1499100" cy="40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lt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56" name="Google Shape;256;p53"/>
          <p:cNvSpPr txBox="1"/>
          <p:nvPr>
            <p:ph idx="3" type="subTitle"/>
          </p:nvPr>
        </p:nvSpPr>
        <p:spPr>
          <a:xfrm>
            <a:off x="6004683" y="2459250"/>
            <a:ext cx="2426100" cy="7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7" name="Google Shape;257;p53"/>
          <p:cNvSpPr txBox="1"/>
          <p:nvPr>
            <p:ph idx="4" type="title"/>
          </p:nvPr>
        </p:nvSpPr>
        <p:spPr>
          <a:xfrm>
            <a:off x="3822450" y="2158150"/>
            <a:ext cx="1499100" cy="40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lt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58" name="Google Shape;258;p53"/>
          <p:cNvSpPr txBox="1"/>
          <p:nvPr>
            <p:ph idx="5" type="subTitle"/>
          </p:nvPr>
        </p:nvSpPr>
        <p:spPr>
          <a:xfrm>
            <a:off x="3358950" y="2459250"/>
            <a:ext cx="2426100" cy="7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9" name="Google Shape;259;p53"/>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3"/>
          <p:cNvSpPr txBox="1"/>
          <p:nvPr>
            <p:ph idx="6"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8">
    <p:bg>
      <p:bgPr>
        <a:solidFill>
          <a:schemeClr val="accent5"/>
        </a:solidFill>
      </p:bgPr>
    </p:bg>
    <p:spTree>
      <p:nvGrpSpPr>
        <p:cNvPr id="261" name="Shape 261"/>
        <p:cNvGrpSpPr/>
        <p:nvPr/>
      </p:nvGrpSpPr>
      <p:grpSpPr>
        <a:xfrm>
          <a:off x="0" y="0"/>
          <a:ext cx="0" cy="0"/>
          <a:chOff x="0" y="0"/>
          <a:chExt cx="0" cy="0"/>
        </a:xfrm>
      </p:grpSpPr>
      <p:sp>
        <p:nvSpPr>
          <p:cNvPr id="262" name="Google Shape;262;p54"/>
          <p:cNvSpPr txBox="1"/>
          <p:nvPr>
            <p:ph idx="1" type="body"/>
          </p:nvPr>
        </p:nvSpPr>
        <p:spPr>
          <a:xfrm>
            <a:off x="2078825" y="4335775"/>
            <a:ext cx="5229300" cy="4251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gn="ctr">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63" name="Google Shape;263;p54"/>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264" name="Google Shape;264;p54"/>
          <p:cNvSpPr/>
          <p:nvPr/>
        </p:nvSpPr>
        <p:spPr>
          <a:xfrm>
            <a:off x="-519650"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5" name="Google Shape;265;p54"/>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6" name="Google Shape;266;p54"/>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7" name="Google Shape;267;p54"/>
          <p:cNvSpPr/>
          <p:nvPr/>
        </p:nvSpPr>
        <p:spPr>
          <a:xfrm rot="10800000">
            <a:off x="509275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268" name="Shape 268"/>
        <p:cNvGrpSpPr/>
        <p:nvPr/>
      </p:nvGrpSpPr>
      <p:grpSpPr>
        <a:xfrm>
          <a:off x="0" y="0"/>
          <a:ext cx="0" cy="0"/>
          <a:chOff x="0" y="0"/>
          <a:chExt cx="0" cy="0"/>
        </a:xfrm>
      </p:grpSpPr>
      <p:sp>
        <p:nvSpPr>
          <p:cNvPr id="269" name="Google Shape;269;p55"/>
          <p:cNvSpPr txBox="1"/>
          <p:nvPr>
            <p:ph type="title"/>
          </p:nvPr>
        </p:nvSpPr>
        <p:spPr>
          <a:xfrm>
            <a:off x="956375" y="3553059"/>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70" name="Google Shape;270;p55"/>
          <p:cNvSpPr txBox="1"/>
          <p:nvPr>
            <p:ph idx="1" type="subTitle"/>
          </p:nvPr>
        </p:nvSpPr>
        <p:spPr>
          <a:xfrm>
            <a:off x="713225" y="3828005"/>
            <a:ext cx="21450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1" name="Google Shape;271;p55"/>
          <p:cNvSpPr txBox="1"/>
          <p:nvPr>
            <p:ph idx="2" type="title"/>
          </p:nvPr>
        </p:nvSpPr>
        <p:spPr>
          <a:xfrm>
            <a:off x="6528925" y="3553059"/>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72" name="Google Shape;272;p55"/>
          <p:cNvSpPr txBox="1"/>
          <p:nvPr>
            <p:ph idx="3" type="subTitle"/>
          </p:nvPr>
        </p:nvSpPr>
        <p:spPr>
          <a:xfrm>
            <a:off x="6305275" y="3828005"/>
            <a:ext cx="21450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3" name="Google Shape;273;p55"/>
          <p:cNvSpPr txBox="1"/>
          <p:nvPr>
            <p:ph idx="4" type="title"/>
          </p:nvPr>
        </p:nvSpPr>
        <p:spPr>
          <a:xfrm>
            <a:off x="3752400" y="3553059"/>
            <a:ext cx="1658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74" name="Google Shape;274;p55"/>
          <p:cNvSpPr txBox="1"/>
          <p:nvPr>
            <p:ph idx="5" type="subTitle"/>
          </p:nvPr>
        </p:nvSpPr>
        <p:spPr>
          <a:xfrm>
            <a:off x="3509250" y="3828005"/>
            <a:ext cx="21450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5" name="Google Shape;275;p55"/>
          <p:cNvSpPr txBox="1"/>
          <p:nvPr>
            <p:ph idx="6" type="title"/>
          </p:nvPr>
        </p:nvSpPr>
        <p:spPr>
          <a:xfrm>
            <a:off x="1687950" y="530725"/>
            <a:ext cx="57681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276" name="Shape 276"/>
        <p:cNvGrpSpPr/>
        <p:nvPr/>
      </p:nvGrpSpPr>
      <p:grpSpPr>
        <a:xfrm>
          <a:off x="0" y="0"/>
          <a:ext cx="0" cy="0"/>
          <a:chOff x="0" y="0"/>
          <a:chExt cx="0" cy="0"/>
        </a:xfrm>
      </p:grpSpPr>
      <p:sp>
        <p:nvSpPr>
          <p:cNvPr id="277" name="Google Shape;277;p56"/>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6"/>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6"/>
          <p:cNvSpPr txBox="1"/>
          <p:nvPr>
            <p:ph type="title"/>
          </p:nvPr>
        </p:nvSpPr>
        <p:spPr>
          <a:xfrm>
            <a:off x="1043779" y="1830575"/>
            <a:ext cx="18975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80" name="Google Shape;280;p56"/>
          <p:cNvSpPr txBox="1"/>
          <p:nvPr>
            <p:ph idx="1" type="subTitle"/>
          </p:nvPr>
        </p:nvSpPr>
        <p:spPr>
          <a:xfrm>
            <a:off x="1059229" y="2140283"/>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1" name="Google Shape;281;p56"/>
          <p:cNvSpPr txBox="1"/>
          <p:nvPr>
            <p:ph idx="2" type="title"/>
          </p:nvPr>
        </p:nvSpPr>
        <p:spPr>
          <a:xfrm>
            <a:off x="1043779" y="3280851"/>
            <a:ext cx="18975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82" name="Google Shape;282;p56"/>
          <p:cNvSpPr txBox="1"/>
          <p:nvPr>
            <p:ph idx="3" type="subTitle"/>
          </p:nvPr>
        </p:nvSpPr>
        <p:spPr>
          <a:xfrm>
            <a:off x="1059229" y="3614442"/>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3" name="Google Shape;283;p56"/>
          <p:cNvSpPr txBox="1"/>
          <p:nvPr>
            <p:ph idx="4" type="title"/>
          </p:nvPr>
        </p:nvSpPr>
        <p:spPr>
          <a:xfrm>
            <a:off x="3631360" y="1830575"/>
            <a:ext cx="18819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84" name="Google Shape;284;p56"/>
          <p:cNvSpPr txBox="1"/>
          <p:nvPr>
            <p:ph idx="5" type="subTitle"/>
          </p:nvPr>
        </p:nvSpPr>
        <p:spPr>
          <a:xfrm>
            <a:off x="3639010" y="2140276"/>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5" name="Google Shape;285;p56"/>
          <p:cNvSpPr txBox="1"/>
          <p:nvPr>
            <p:ph idx="6" type="title"/>
          </p:nvPr>
        </p:nvSpPr>
        <p:spPr>
          <a:xfrm>
            <a:off x="3631360" y="3280851"/>
            <a:ext cx="18819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86" name="Google Shape;286;p56"/>
          <p:cNvSpPr txBox="1"/>
          <p:nvPr>
            <p:ph idx="7" type="subTitle"/>
          </p:nvPr>
        </p:nvSpPr>
        <p:spPr>
          <a:xfrm>
            <a:off x="3639010" y="3614442"/>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7" name="Google Shape;287;p56"/>
          <p:cNvSpPr txBox="1"/>
          <p:nvPr>
            <p:ph idx="8" type="title"/>
          </p:nvPr>
        </p:nvSpPr>
        <p:spPr>
          <a:xfrm>
            <a:off x="6215127" y="1830575"/>
            <a:ext cx="18756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88" name="Google Shape;288;p56"/>
          <p:cNvSpPr txBox="1"/>
          <p:nvPr>
            <p:ph idx="9" type="subTitle"/>
          </p:nvPr>
        </p:nvSpPr>
        <p:spPr>
          <a:xfrm>
            <a:off x="6219627" y="2140276"/>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9" name="Google Shape;289;p56"/>
          <p:cNvSpPr txBox="1"/>
          <p:nvPr>
            <p:ph idx="13" type="title"/>
          </p:nvPr>
        </p:nvSpPr>
        <p:spPr>
          <a:xfrm>
            <a:off x="6215127" y="3280851"/>
            <a:ext cx="18756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1"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90" name="Google Shape;290;p56"/>
          <p:cNvSpPr txBox="1"/>
          <p:nvPr>
            <p:ph idx="14" type="subTitle"/>
          </p:nvPr>
        </p:nvSpPr>
        <p:spPr>
          <a:xfrm>
            <a:off x="6219627" y="3614442"/>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1" name="Google Shape;291;p56"/>
          <p:cNvSpPr txBox="1"/>
          <p:nvPr>
            <p:ph idx="15"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9_1">
    <p:bg>
      <p:bgPr>
        <a:solidFill>
          <a:schemeClr val="dk1"/>
        </a:solidFill>
      </p:bgPr>
    </p:bg>
    <p:spTree>
      <p:nvGrpSpPr>
        <p:cNvPr id="292" name="Shape 292"/>
        <p:cNvGrpSpPr/>
        <p:nvPr/>
      </p:nvGrpSpPr>
      <p:grpSpPr>
        <a:xfrm>
          <a:off x="0" y="0"/>
          <a:ext cx="0" cy="0"/>
          <a:chOff x="0" y="0"/>
          <a:chExt cx="0" cy="0"/>
        </a:xfrm>
      </p:grpSpPr>
      <p:sp>
        <p:nvSpPr>
          <p:cNvPr id="293" name="Google Shape;293;p57"/>
          <p:cNvSpPr txBox="1"/>
          <p:nvPr>
            <p:ph type="title"/>
          </p:nvPr>
        </p:nvSpPr>
        <p:spPr>
          <a:xfrm>
            <a:off x="1043779" y="3204651"/>
            <a:ext cx="18975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94" name="Google Shape;294;p57"/>
          <p:cNvSpPr txBox="1"/>
          <p:nvPr>
            <p:ph idx="1" type="subTitle"/>
          </p:nvPr>
        </p:nvSpPr>
        <p:spPr>
          <a:xfrm>
            <a:off x="1059229" y="3538242"/>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5" name="Google Shape;295;p57"/>
          <p:cNvSpPr txBox="1"/>
          <p:nvPr>
            <p:ph idx="2" type="title"/>
          </p:nvPr>
        </p:nvSpPr>
        <p:spPr>
          <a:xfrm>
            <a:off x="2342317" y="1754375"/>
            <a:ext cx="18819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96" name="Google Shape;296;p57"/>
          <p:cNvSpPr txBox="1"/>
          <p:nvPr>
            <p:ph idx="3" type="subTitle"/>
          </p:nvPr>
        </p:nvSpPr>
        <p:spPr>
          <a:xfrm>
            <a:off x="2349967" y="2064076"/>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7" name="Google Shape;297;p57"/>
          <p:cNvSpPr txBox="1"/>
          <p:nvPr>
            <p:ph idx="4" type="title"/>
          </p:nvPr>
        </p:nvSpPr>
        <p:spPr>
          <a:xfrm>
            <a:off x="3631360" y="3204651"/>
            <a:ext cx="18819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98" name="Google Shape;298;p57"/>
          <p:cNvSpPr txBox="1"/>
          <p:nvPr>
            <p:ph idx="5" type="subTitle"/>
          </p:nvPr>
        </p:nvSpPr>
        <p:spPr>
          <a:xfrm>
            <a:off x="3639010" y="3538242"/>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9" name="Google Shape;299;p57"/>
          <p:cNvSpPr txBox="1"/>
          <p:nvPr>
            <p:ph idx="6" type="title"/>
          </p:nvPr>
        </p:nvSpPr>
        <p:spPr>
          <a:xfrm>
            <a:off x="4926083" y="1754375"/>
            <a:ext cx="18756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300" name="Google Shape;300;p57"/>
          <p:cNvSpPr txBox="1"/>
          <p:nvPr>
            <p:ph idx="7" type="subTitle"/>
          </p:nvPr>
        </p:nvSpPr>
        <p:spPr>
          <a:xfrm>
            <a:off x="4930583" y="2064076"/>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01" name="Google Shape;301;p57"/>
          <p:cNvSpPr txBox="1"/>
          <p:nvPr>
            <p:ph idx="8" type="title"/>
          </p:nvPr>
        </p:nvSpPr>
        <p:spPr>
          <a:xfrm>
            <a:off x="6215127" y="3204651"/>
            <a:ext cx="1875600" cy="40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302" name="Google Shape;302;p57"/>
          <p:cNvSpPr txBox="1"/>
          <p:nvPr>
            <p:ph idx="9" type="subTitle"/>
          </p:nvPr>
        </p:nvSpPr>
        <p:spPr>
          <a:xfrm>
            <a:off x="6219627" y="3538242"/>
            <a:ext cx="18666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03" name="Google Shape;303;p57"/>
          <p:cNvSpPr txBox="1"/>
          <p:nvPr>
            <p:ph idx="13"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700"/>
              <a:buNone/>
              <a:defRPr b="1" sz="3000">
                <a:solidFill>
                  <a:schemeClr val="lt1"/>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accent5"/>
        </a:solidFill>
      </p:bgPr>
    </p:bg>
    <p:spTree>
      <p:nvGrpSpPr>
        <p:cNvPr id="304" name="Shape 304"/>
        <p:cNvGrpSpPr/>
        <p:nvPr/>
      </p:nvGrpSpPr>
      <p:grpSpPr>
        <a:xfrm>
          <a:off x="0" y="0"/>
          <a:ext cx="0" cy="0"/>
          <a:chOff x="0" y="0"/>
          <a:chExt cx="0" cy="0"/>
        </a:xfrm>
      </p:grpSpPr>
      <p:sp>
        <p:nvSpPr>
          <p:cNvPr id="305" name="Google Shape;305;p58"/>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8"/>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8"/>
          <p:cNvSpPr txBox="1"/>
          <p:nvPr>
            <p:ph type="title"/>
          </p:nvPr>
        </p:nvSpPr>
        <p:spPr>
          <a:xfrm>
            <a:off x="862450" y="3324450"/>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08" name="Google Shape;308;p58"/>
          <p:cNvSpPr txBox="1"/>
          <p:nvPr>
            <p:ph idx="1" type="subTitle"/>
          </p:nvPr>
        </p:nvSpPr>
        <p:spPr>
          <a:xfrm>
            <a:off x="424450" y="3583211"/>
            <a:ext cx="2639700" cy="8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09" name="Google Shape;309;p58"/>
          <p:cNvSpPr txBox="1"/>
          <p:nvPr>
            <p:ph idx="2" type="title"/>
          </p:nvPr>
        </p:nvSpPr>
        <p:spPr>
          <a:xfrm>
            <a:off x="6525755" y="3324450"/>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10" name="Google Shape;310;p58"/>
          <p:cNvSpPr txBox="1"/>
          <p:nvPr>
            <p:ph idx="3" type="subTitle"/>
          </p:nvPr>
        </p:nvSpPr>
        <p:spPr>
          <a:xfrm>
            <a:off x="6087751" y="3583211"/>
            <a:ext cx="2639700" cy="8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1" name="Google Shape;311;p58"/>
          <p:cNvSpPr txBox="1"/>
          <p:nvPr>
            <p:ph idx="4" type="title"/>
          </p:nvPr>
        </p:nvSpPr>
        <p:spPr>
          <a:xfrm>
            <a:off x="3690150" y="3324450"/>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12" name="Google Shape;312;p58"/>
          <p:cNvSpPr txBox="1"/>
          <p:nvPr>
            <p:ph idx="5" type="subTitle"/>
          </p:nvPr>
        </p:nvSpPr>
        <p:spPr>
          <a:xfrm>
            <a:off x="3252148" y="3583211"/>
            <a:ext cx="2639700" cy="8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3" name="Google Shape;313;p58"/>
          <p:cNvSpPr txBox="1"/>
          <p:nvPr>
            <p:ph idx="6" type="title"/>
          </p:nvPr>
        </p:nvSpPr>
        <p:spPr>
          <a:xfrm>
            <a:off x="1687950" y="530725"/>
            <a:ext cx="57681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1_1">
    <p:bg>
      <p:bgPr>
        <a:solidFill>
          <a:schemeClr val="dk1"/>
        </a:solidFill>
      </p:bgPr>
    </p:bg>
    <p:spTree>
      <p:nvGrpSpPr>
        <p:cNvPr id="36" name="Shape 36"/>
        <p:cNvGrpSpPr/>
        <p:nvPr/>
      </p:nvGrpSpPr>
      <p:grpSpPr>
        <a:xfrm>
          <a:off x="0" y="0"/>
          <a:ext cx="0" cy="0"/>
          <a:chOff x="0" y="0"/>
          <a:chExt cx="0" cy="0"/>
        </a:xfrm>
      </p:grpSpPr>
      <p:sp>
        <p:nvSpPr>
          <p:cNvPr id="37" name="Google Shape;37;p23"/>
          <p:cNvSpPr txBox="1"/>
          <p:nvPr>
            <p:ph idx="1" type="body"/>
          </p:nvPr>
        </p:nvSpPr>
        <p:spPr>
          <a:xfrm>
            <a:off x="713225" y="2347842"/>
            <a:ext cx="4109100" cy="14475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algn="l">
              <a:lnSpc>
                <a:spcPct val="115000"/>
              </a:lnSpc>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algn="l">
              <a:lnSpc>
                <a:spcPct val="115000"/>
              </a:lnSpc>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algn="l">
              <a:lnSpc>
                <a:spcPct val="115000"/>
              </a:lnSpc>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38" name="Google Shape;38;p23"/>
          <p:cNvSpPr txBox="1"/>
          <p:nvPr>
            <p:ph type="title"/>
          </p:nvPr>
        </p:nvSpPr>
        <p:spPr>
          <a:xfrm>
            <a:off x="713225" y="1521325"/>
            <a:ext cx="41091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700"/>
              <a:buNone/>
              <a:defRPr b="1" sz="3000">
                <a:solidFill>
                  <a:schemeClr val="lt1"/>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p:txBody>
      </p:sp>
      <p:sp>
        <p:nvSpPr>
          <p:cNvPr id="39" name="Google Shape;39;p23"/>
          <p:cNvSpPr/>
          <p:nvPr/>
        </p:nvSpPr>
        <p:spPr>
          <a:xfrm rot="5400000">
            <a:off x="-761012" y="-790512"/>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 name="Google Shape;40;p23"/>
          <p:cNvSpPr/>
          <p:nvPr/>
        </p:nvSpPr>
        <p:spPr>
          <a:xfrm rot="5400000">
            <a:off x="-856262" y="-1009587"/>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 name="Google Shape;41;p23"/>
          <p:cNvSpPr/>
          <p:nvPr/>
        </p:nvSpPr>
        <p:spPr>
          <a:xfrm rot="-5400000">
            <a:off x="2896850" y="288000"/>
            <a:ext cx="10141200" cy="45675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32_1">
    <p:bg>
      <p:bgPr>
        <a:solidFill>
          <a:schemeClr val="accent5"/>
        </a:solidFill>
      </p:bgPr>
    </p:bg>
    <p:spTree>
      <p:nvGrpSpPr>
        <p:cNvPr id="314" name="Shape 314"/>
        <p:cNvGrpSpPr/>
        <p:nvPr/>
      </p:nvGrpSpPr>
      <p:grpSpPr>
        <a:xfrm>
          <a:off x="0" y="0"/>
          <a:ext cx="0" cy="0"/>
          <a:chOff x="0" y="0"/>
          <a:chExt cx="0" cy="0"/>
        </a:xfrm>
      </p:grpSpPr>
      <p:sp>
        <p:nvSpPr>
          <p:cNvPr id="315" name="Google Shape;315;p59"/>
          <p:cNvSpPr/>
          <p:nvPr/>
        </p:nvSpPr>
        <p:spPr>
          <a:xfrm flipH="1" rot="5400000">
            <a:off x="-3170100" y="96925"/>
            <a:ext cx="10676100" cy="48081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9"/>
          <p:cNvSpPr txBox="1"/>
          <p:nvPr>
            <p:ph type="title"/>
          </p:nvPr>
        </p:nvSpPr>
        <p:spPr>
          <a:xfrm>
            <a:off x="5621850" y="1032225"/>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17" name="Google Shape;317;p59"/>
          <p:cNvSpPr txBox="1"/>
          <p:nvPr>
            <p:ph idx="1" type="subTitle"/>
          </p:nvPr>
        </p:nvSpPr>
        <p:spPr>
          <a:xfrm>
            <a:off x="5295600" y="1276125"/>
            <a:ext cx="2416200" cy="56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8" name="Google Shape;318;p59"/>
          <p:cNvSpPr txBox="1"/>
          <p:nvPr>
            <p:ph idx="2" type="title"/>
          </p:nvPr>
        </p:nvSpPr>
        <p:spPr>
          <a:xfrm>
            <a:off x="713225" y="2279700"/>
            <a:ext cx="3328800" cy="58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319" name="Google Shape;319;p59"/>
          <p:cNvSpPr txBox="1"/>
          <p:nvPr>
            <p:ph idx="3" type="title"/>
          </p:nvPr>
        </p:nvSpPr>
        <p:spPr>
          <a:xfrm>
            <a:off x="5621850" y="2460810"/>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20" name="Google Shape;320;p59"/>
          <p:cNvSpPr txBox="1"/>
          <p:nvPr>
            <p:ph idx="4" type="subTitle"/>
          </p:nvPr>
        </p:nvSpPr>
        <p:spPr>
          <a:xfrm>
            <a:off x="5295600" y="2709472"/>
            <a:ext cx="2416200" cy="56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1" name="Google Shape;321;p59"/>
          <p:cNvSpPr txBox="1"/>
          <p:nvPr>
            <p:ph idx="5" type="title"/>
          </p:nvPr>
        </p:nvSpPr>
        <p:spPr>
          <a:xfrm>
            <a:off x="5621850" y="3877419"/>
            <a:ext cx="17637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22" name="Google Shape;322;p59"/>
          <p:cNvSpPr txBox="1"/>
          <p:nvPr>
            <p:ph idx="6" type="subTitle"/>
          </p:nvPr>
        </p:nvSpPr>
        <p:spPr>
          <a:xfrm>
            <a:off x="5295600" y="4126082"/>
            <a:ext cx="2416200" cy="56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3" name="Google Shape;323;p59"/>
          <p:cNvSpPr/>
          <p:nvPr/>
        </p:nvSpPr>
        <p:spPr>
          <a:xfrm rot="10800000">
            <a:off x="6984125" y="-614375"/>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4" name="Google Shape;324;p59"/>
          <p:cNvSpPr/>
          <p:nvPr/>
        </p:nvSpPr>
        <p:spPr>
          <a:xfrm rot="10800000">
            <a:off x="7044125" y="-70962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5" name="Google Shape;325;p59"/>
          <p:cNvSpPr/>
          <p:nvPr/>
        </p:nvSpPr>
        <p:spPr>
          <a:xfrm flipH="1">
            <a:off x="7963400" y="3988625"/>
            <a:ext cx="1355400" cy="13143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6" name="Google Shape;326;p59"/>
          <p:cNvSpPr/>
          <p:nvPr/>
        </p:nvSpPr>
        <p:spPr>
          <a:xfrm>
            <a:off x="7338200" y="4256000"/>
            <a:ext cx="2913300" cy="1366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327" name="Shape 327"/>
        <p:cNvGrpSpPr/>
        <p:nvPr/>
      </p:nvGrpSpPr>
      <p:grpSpPr>
        <a:xfrm>
          <a:off x="0" y="0"/>
          <a:ext cx="0" cy="0"/>
          <a:chOff x="0" y="0"/>
          <a:chExt cx="0" cy="0"/>
        </a:xfrm>
      </p:grpSpPr>
      <p:sp>
        <p:nvSpPr>
          <p:cNvPr id="328" name="Google Shape;328;p60"/>
          <p:cNvSpPr txBox="1"/>
          <p:nvPr>
            <p:ph type="title"/>
          </p:nvPr>
        </p:nvSpPr>
        <p:spPr>
          <a:xfrm>
            <a:off x="4260300" y="530725"/>
            <a:ext cx="51954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329" name="Google Shape;329;p60"/>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0" name="Google Shape;330;p60"/>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bg>
      <p:bgPr>
        <a:solidFill>
          <a:schemeClr val="accent5"/>
        </a:solidFill>
      </p:bgPr>
    </p:bg>
    <p:spTree>
      <p:nvGrpSpPr>
        <p:cNvPr id="331" name="Shape 331"/>
        <p:cNvGrpSpPr/>
        <p:nvPr/>
      </p:nvGrpSpPr>
      <p:grpSpPr>
        <a:xfrm>
          <a:off x="0" y="0"/>
          <a:ext cx="0" cy="0"/>
          <a:chOff x="0" y="0"/>
          <a:chExt cx="0" cy="0"/>
        </a:xfrm>
      </p:grpSpPr>
      <p:sp>
        <p:nvSpPr>
          <p:cNvPr id="332" name="Google Shape;332;p61"/>
          <p:cNvSpPr/>
          <p:nvPr/>
        </p:nvSpPr>
        <p:spPr>
          <a:xfrm>
            <a:off x="-522475" y="3430700"/>
            <a:ext cx="2292600" cy="208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61"/>
          <p:cNvSpPr txBox="1"/>
          <p:nvPr>
            <p:ph type="title"/>
          </p:nvPr>
        </p:nvSpPr>
        <p:spPr>
          <a:xfrm>
            <a:off x="892050" y="530725"/>
            <a:ext cx="7359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334" name="Google Shape;334;p61"/>
          <p:cNvSpPr/>
          <p:nvPr/>
        </p:nvSpPr>
        <p:spPr>
          <a:xfrm rot="10800000">
            <a:off x="7261800" y="-552525"/>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61"/>
          <p:cNvSpPr/>
          <p:nvPr/>
        </p:nvSpPr>
        <p:spPr>
          <a:xfrm flipH="1">
            <a:off x="-2363425" y="4490900"/>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61"/>
          <p:cNvSpPr/>
          <p:nvPr/>
        </p:nvSpPr>
        <p:spPr>
          <a:xfrm flipH="1" rot="-5400000">
            <a:off x="7959050" y="337625"/>
            <a:ext cx="2457300" cy="11526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_1">
    <p:bg>
      <p:bgPr>
        <a:solidFill>
          <a:schemeClr val="dk1"/>
        </a:solidFill>
      </p:bgPr>
    </p:bg>
    <p:spTree>
      <p:nvGrpSpPr>
        <p:cNvPr id="337" name="Shape 337"/>
        <p:cNvGrpSpPr/>
        <p:nvPr/>
      </p:nvGrpSpPr>
      <p:grpSpPr>
        <a:xfrm>
          <a:off x="0" y="0"/>
          <a:ext cx="0" cy="0"/>
          <a:chOff x="0" y="0"/>
          <a:chExt cx="0" cy="0"/>
        </a:xfrm>
      </p:grpSpPr>
      <p:sp>
        <p:nvSpPr>
          <p:cNvPr id="338" name="Google Shape;338;p62"/>
          <p:cNvSpPr txBox="1"/>
          <p:nvPr>
            <p:ph type="title"/>
          </p:nvPr>
        </p:nvSpPr>
        <p:spPr>
          <a:xfrm>
            <a:off x="892050" y="530725"/>
            <a:ext cx="7359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lt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339" name="Google Shape;339;p62"/>
          <p:cNvSpPr/>
          <p:nvPr/>
        </p:nvSpPr>
        <p:spPr>
          <a:xfrm flipH="1" rot="10800000">
            <a:off x="-229775" y="-36025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62"/>
          <p:cNvSpPr/>
          <p:nvPr/>
        </p:nvSpPr>
        <p:spPr>
          <a:xfrm>
            <a:off x="6989900" y="3447800"/>
            <a:ext cx="5364900" cy="25164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4_1">
    <p:bg>
      <p:bgPr>
        <a:solidFill>
          <a:schemeClr val="accent5"/>
        </a:solidFill>
      </p:bgPr>
    </p:bg>
    <p:spTree>
      <p:nvGrpSpPr>
        <p:cNvPr id="341" name="Shape 341"/>
        <p:cNvGrpSpPr/>
        <p:nvPr/>
      </p:nvGrpSpPr>
      <p:grpSpPr>
        <a:xfrm>
          <a:off x="0" y="0"/>
          <a:ext cx="0" cy="0"/>
          <a:chOff x="0" y="0"/>
          <a:chExt cx="0" cy="0"/>
        </a:xfrm>
      </p:grpSpPr>
      <p:sp>
        <p:nvSpPr>
          <p:cNvPr id="342" name="Google Shape;342;p63"/>
          <p:cNvSpPr txBox="1"/>
          <p:nvPr>
            <p:ph type="title"/>
          </p:nvPr>
        </p:nvSpPr>
        <p:spPr>
          <a:xfrm>
            <a:off x="713225" y="530725"/>
            <a:ext cx="57714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343" name="Google Shape;343;p63"/>
          <p:cNvSpPr/>
          <p:nvPr/>
        </p:nvSpPr>
        <p:spPr>
          <a:xfrm rot="10800000">
            <a:off x="-2495250" y="-885400"/>
            <a:ext cx="4317900" cy="2213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bg>
      <p:bgPr>
        <a:solidFill>
          <a:schemeClr val="accent5"/>
        </a:solidFill>
      </p:bgPr>
    </p:bg>
    <p:spTree>
      <p:nvGrpSpPr>
        <p:cNvPr id="344" name="Shape 344"/>
        <p:cNvGrpSpPr/>
        <p:nvPr/>
      </p:nvGrpSpPr>
      <p:grpSpPr>
        <a:xfrm>
          <a:off x="0" y="0"/>
          <a:ext cx="0" cy="0"/>
          <a:chOff x="0" y="0"/>
          <a:chExt cx="0" cy="0"/>
        </a:xfrm>
      </p:grpSpPr>
      <p:sp>
        <p:nvSpPr>
          <p:cNvPr id="345" name="Google Shape;345;p64"/>
          <p:cNvSpPr txBox="1"/>
          <p:nvPr>
            <p:ph type="title"/>
          </p:nvPr>
        </p:nvSpPr>
        <p:spPr>
          <a:xfrm>
            <a:off x="713225" y="530725"/>
            <a:ext cx="73599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346" name="Google Shape;346;p64"/>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7" name="Google Shape;347;p64"/>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8" name="Google Shape;348;p64"/>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349" name="Shape 349"/>
        <p:cNvGrpSpPr/>
        <p:nvPr/>
      </p:nvGrpSpPr>
      <p:grpSpPr>
        <a:xfrm>
          <a:off x="0" y="0"/>
          <a:ext cx="0" cy="0"/>
          <a:chOff x="0" y="0"/>
          <a:chExt cx="0" cy="0"/>
        </a:xfrm>
      </p:grpSpPr>
      <p:sp>
        <p:nvSpPr>
          <p:cNvPr id="350" name="Google Shape;350;p65"/>
          <p:cNvSpPr txBox="1"/>
          <p:nvPr>
            <p:ph type="title"/>
          </p:nvPr>
        </p:nvSpPr>
        <p:spPr>
          <a:xfrm>
            <a:off x="892050" y="530725"/>
            <a:ext cx="7359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351" name="Google Shape;351;p65"/>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65"/>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353" name="Shape 353"/>
        <p:cNvGrpSpPr/>
        <p:nvPr/>
      </p:nvGrpSpPr>
      <p:grpSpPr>
        <a:xfrm>
          <a:off x="0" y="0"/>
          <a:ext cx="0" cy="0"/>
          <a:chOff x="0" y="0"/>
          <a:chExt cx="0" cy="0"/>
        </a:xfrm>
      </p:grpSpPr>
      <p:sp>
        <p:nvSpPr>
          <p:cNvPr id="354" name="Google Shape;354;p66"/>
          <p:cNvSpPr txBox="1"/>
          <p:nvPr>
            <p:ph type="title"/>
          </p:nvPr>
        </p:nvSpPr>
        <p:spPr>
          <a:xfrm>
            <a:off x="716550" y="530725"/>
            <a:ext cx="7710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355" name="Google Shape;355;p66"/>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6" name="Google Shape;356;p66"/>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7" name="Google Shape;357;p66"/>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TITLE_AND_BODY_1">
    <p:bg>
      <p:bgPr>
        <a:solidFill>
          <a:schemeClr val="accent5"/>
        </a:solidFill>
      </p:bgPr>
    </p:bg>
    <p:spTree>
      <p:nvGrpSpPr>
        <p:cNvPr id="358" name="Shape 358"/>
        <p:cNvGrpSpPr/>
        <p:nvPr/>
      </p:nvGrpSpPr>
      <p:grpSpPr>
        <a:xfrm>
          <a:off x="0" y="0"/>
          <a:ext cx="0" cy="0"/>
          <a:chOff x="0" y="0"/>
          <a:chExt cx="0" cy="0"/>
        </a:xfrm>
      </p:grpSpPr>
      <p:sp>
        <p:nvSpPr>
          <p:cNvPr id="359" name="Google Shape;359;p67"/>
          <p:cNvSpPr txBox="1"/>
          <p:nvPr>
            <p:ph type="title"/>
          </p:nvPr>
        </p:nvSpPr>
        <p:spPr>
          <a:xfrm>
            <a:off x="713225" y="530725"/>
            <a:ext cx="7710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360" name="Google Shape;360;p67"/>
          <p:cNvSpPr/>
          <p:nvPr/>
        </p:nvSpPr>
        <p:spPr>
          <a:xfrm>
            <a:off x="-1681400" y="24821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1" name="Google Shape;361;p67"/>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2" name="Google Shape;362;p67"/>
          <p:cNvSpPr/>
          <p:nvPr/>
        </p:nvSpPr>
        <p:spPr>
          <a:xfrm rot="10800000">
            <a:off x="5515225" y="-1807100"/>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67"/>
          <p:cNvSpPr txBox="1"/>
          <p:nvPr>
            <p:ph idx="1" type="body"/>
          </p:nvPr>
        </p:nvSpPr>
        <p:spPr>
          <a:xfrm>
            <a:off x="713225" y="1424150"/>
            <a:ext cx="7710900" cy="3259800"/>
          </a:xfrm>
          <a:prstGeom prst="rect">
            <a:avLst/>
          </a:prstGeom>
          <a:noFill/>
          <a:ln>
            <a:noFill/>
          </a:ln>
        </p:spPr>
        <p:txBody>
          <a:bodyPr anchorCtr="0" anchor="t" bIns="91425" lIns="91425" spcFirstLastPara="1" rIns="91425" wrap="square" tIns="91425">
            <a:noAutofit/>
          </a:bodyPr>
          <a:lstStyle>
            <a:lvl1pPr indent="-317500" lvl="0" marL="457200" marR="508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gn="l">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TITLE_AND_BODY_1_1">
    <p:bg>
      <p:bgPr>
        <a:solidFill>
          <a:schemeClr val="accent5"/>
        </a:solidFill>
      </p:bgPr>
    </p:bg>
    <p:spTree>
      <p:nvGrpSpPr>
        <p:cNvPr id="364" name="Shape 364"/>
        <p:cNvGrpSpPr/>
        <p:nvPr/>
      </p:nvGrpSpPr>
      <p:grpSpPr>
        <a:xfrm>
          <a:off x="0" y="0"/>
          <a:ext cx="0" cy="0"/>
          <a:chOff x="0" y="0"/>
          <a:chExt cx="0" cy="0"/>
        </a:xfrm>
      </p:grpSpPr>
      <p:sp>
        <p:nvSpPr>
          <p:cNvPr id="365" name="Google Shape;365;p68"/>
          <p:cNvSpPr txBox="1"/>
          <p:nvPr>
            <p:ph type="title"/>
          </p:nvPr>
        </p:nvSpPr>
        <p:spPr>
          <a:xfrm>
            <a:off x="713225" y="530725"/>
            <a:ext cx="77109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366" name="Google Shape;366;p68"/>
          <p:cNvSpPr/>
          <p:nvPr/>
        </p:nvSpPr>
        <p:spPr>
          <a:xfrm flipH="1">
            <a:off x="7413700" y="248210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7" name="Google Shape;367;p68"/>
          <p:cNvSpPr/>
          <p:nvPr/>
        </p:nvSpPr>
        <p:spPr>
          <a:xfrm flipH="1" rot="10800000">
            <a:off x="-924550" y="-135407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8" name="Google Shape;368;p68"/>
          <p:cNvSpPr/>
          <p:nvPr/>
        </p:nvSpPr>
        <p:spPr>
          <a:xfrm flipH="1" rot="10800000">
            <a:off x="-1996725" y="-1985675"/>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68"/>
          <p:cNvSpPr txBox="1"/>
          <p:nvPr>
            <p:ph idx="1" type="body"/>
          </p:nvPr>
        </p:nvSpPr>
        <p:spPr>
          <a:xfrm>
            <a:off x="713225" y="1424150"/>
            <a:ext cx="7710900" cy="3259800"/>
          </a:xfrm>
          <a:prstGeom prst="rect">
            <a:avLst/>
          </a:prstGeom>
          <a:noFill/>
          <a:ln>
            <a:noFill/>
          </a:ln>
        </p:spPr>
        <p:txBody>
          <a:bodyPr anchorCtr="0" anchor="t" bIns="91425" lIns="91425" spcFirstLastPara="1" rIns="91425" wrap="square" tIns="91425">
            <a:noAutofit/>
          </a:bodyPr>
          <a:lstStyle>
            <a:lvl1pPr indent="-317500" lvl="0" marL="457200" marR="508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gn="l">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accent5"/>
        </a:solidFill>
      </p:bgPr>
    </p:bg>
    <p:spTree>
      <p:nvGrpSpPr>
        <p:cNvPr id="42" name="Shape 42"/>
        <p:cNvGrpSpPr/>
        <p:nvPr/>
      </p:nvGrpSpPr>
      <p:grpSpPr>
        <a:xfrm>
          <a:off x="0" y="0"/>
          <a:ext cx="0" cy="0"/>
          <a:chOff x="0" y="0"/>
          <a:chExt cx="0" cy="0"/>
        </a:xfrm>
      </p:grpSpPr>
      <p:sp>
        <p:nvSpPr>
          <p:cNvPr id="43" name="Google Shape;43;p24"/>
          <p:cNvSpPr txBox="1"/>
          <p:nvPr>
            <p:ph type="title"/>
          </p:nvPr>
        </p:nvSpPr>
        <p:spPr>
          <a:xfrm>
            <a:off x="892050" y="530725"/>
            <a:ext cx="7359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44" name="Google Shape;44;p24"/>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 name="Google Shape;45;p24"/>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 name="Google Shape;46;p24"/>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 name="Google Shape;47;p24"/>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370" name="Shape 370"/>
        <p:cNvGrpSpPr/>
        <p:nvPr/>
      </p:nvGrpSpPr>
      <p:grpSpPr>
        <a:xfrm>
          <a:off x="0" y="0"/>
          <a:ext cx="0" cy="0"/>
          <a:chOff x="0" y="0"/>
          <a:chExt cx="0" cy="0"/>
        </a:xfrm>
      </p:grpSpPr>
      <p:sp>
        <p:nvSpPr>
          <p:cNvPr id="371" name="Google Shape;371;p69"/>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372" name="Google Shape;372;p69"/>
          <p:cNvSpPr txBox="1"/>
          <p:nvPr>
            <p:ph idx="2" type="title"/>
          </p:nvPr>
        </p:nvSpPr>
        <p:spPr>
          <a:xfrm>
            <a:off x="1284681" y="3270025"/>
            <a:ext cx="11598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73" name="Google Shape;373;p69"/>
          <p:cNvSpPr txBox="1"/>
          <p:nvPr>
            <p:ph idx="1" type="subTitle"/>
          </p:nvPr>
        </p:nvSpPr>
        <p:spPr>
          <a:xfrm>
            <a:off x="940581" y="3541195"/>
            <a:ext cx="1848000" cy="20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4" name="Google Shape;374;p69"/>
          <p:cNvSpPr txBox="1"/>
          <p:nvPr>
            <p:ph idx="3" type="title"/>
          </p:nvPr>
        </p:nvSpPr>
        <p:spPr>
          <a:xfrm>
            <a:off x="6699519" y="3257475"/>
            <a:ext cx="11598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75" name="Google Shape;375;p69"/>
          <p:cNvSpPr txBox="1"/>
          <p:nvPr>
            <p:ph idx="4" type="subTitle"/>
          </p:nvPr>
        </p:nvSpPr>
        <p:spPr>
          <a:xfrm>
            <a:off x="6355419" y="3520107"/>
            <a:ext cx="1848000" cy="20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6" name="Google Shape;376;p69"/>
          <p:cNvSpPr txBox="1"/>
          <p:nvPr>
            <p:ph idx="5" type="title"/>
          </p:nvPr>
        </p:nvSpPr>
        <p:spPr>
          <a:xfrm>
            <a:off x="3990022" y="3270025"/>
            <a:ext cx="11598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77" name="Google Shape;377;p69"/>
          <p:cNvSpPr txBox="1"/>
          <p:nvPr>
            <p:ph idx="6" type="subTitle"/>
          </p:nvPr>
        </p:nvSpPr>
        <p:spPr>
          <a:xfrm>
            <a:off x="3645922" y="3541195"/>
            <a:ext cx="1848000" cy="20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378" name="Shape 378"/>
        <p:cNvGrpSpPr/>
        <p:nvPr/>
      </p:nvGrpSpPr>
      <p:grpSpPr>
        <a:xfrm>
          <a:off x="0" y="0"/>
          <a:ext cx="0" cy="0"/>
          <a:chOff x="0" y="0"/>
          <a:chExt cx="0" cy="0"/>
        </a:xfrm>
      </p:grpSpPr>
      <p:sp>
        <p:nvSpPr>
          <p:cNvPr id="379" name="Google Shape;379;p70"/>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0" name="Google Shape;380;p70"/>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70"/>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70"/>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70"/>
          <p:cNvSpPr txBox="1"/>
          <p:nvPr>
            <p:ph idx="1" type="subTitle"/>
          </p:nvPr>
        </p:nvSpPr>
        <p:spPr>
          <a:xfrm>
            <a:off x="653699" y="3141175"/>
            <a:ext cx="2286600" cy="7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4" name="Google Shape;384;p70"/>
          <p:cNvSpPr txBox="1"/>
          <p:nvPr>
            <p:ph idx="2" type="subTitle"/>
          </p:nvPr>
        </p:nvSpPr>
        <p:spPr>
          <a:xfrm>
            <a:off x="3439674" y="3141175"/>
            <a:ext cx="2286600" cy="7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5" name="Google Shape;385;p70"/>
          <p:cNvSpPr txBox="1"/>
          <p:nvPr>
            <p:ph idx="3" type="subTitle"/>
          </p:nvPr>
        </p:nvSpPr>
        <p:spPr>
          <a:xfrm>
            <a:off x="6203701" y="3141175"/>
            <a:ext cx="2286600" cy="7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6" name="Google Shape;386;p70"/>
          <p:cNvSpPr txBox="1"/>
          <p:nvPr>
            <p:ph type="title"/>
          </p:nvPr>
        </p:nvSpPr>
        <p:spPr>
          <a:xfrm>
            <a:off x="588299" y="2468125"/>
            <a:ext cx="2417400" cy="75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000"/>
              <a:buNone/>
              <a:defRPr b="1" sz="4000">
                <a:solidFill>
                  <a:schemeClr val="lt1"/>
                </a:solidFill>
              </a:defRPr>
            </a:lvl1pPr>
            <a:lvl2pPr lvl="1" algn="ctr">
              <a:lnSpc>
                <a:spcPct val="100000"/>
              </a:lnSpc>
              <a:spcBef>
                <a:spcPts val="0"/>
              </a:spcBef>
              <a:spcAft>
                <a:spcPts val="0"/>
              </a:spcAft>
              <a:buClr>
                <a:schemeClr val="lt1"/>
              </a:buClr>
              <a:buSzPts val="4000"/>
              <a:buNone/>
              <a:defRPr sz="4000">
                <a:solidFill>
                  <a:schemeClr val="lt1"/>
                </a:solidFill>
              </a:defRPr>
            </a:lvl2pPr>
            <a:lvl3pPr lvl="2" algn="ctr">
              <a:lnSpc>
                <a:spcPct val="100000"/>
              </a:lnSpc>
              <a:spcBef>
                <a:spcPts val="0"/>
              </a:spcBef>
              <a:spcAft>
                <a:spcPts val="0"/>
              </a:spcAft>
              <a:buClr>
                <a:schemeClr val="lt1"/>
              </a:buClr>
              <a:buSzPts val="4000"/>
              <a:buNone/>
              <a:defRPr sz="4000">
                <a:solidFill>
                  <a:schemeClr val="lt1"/>
                </a:solidFill>
              </a:defRPr>
            </a:lvl3pPr>
            <a:lvl4pPr lvl="3" algn="ctr">
              <a:lnSpc>
                <a:spcPct val="100000"/>
              </a:lnSpc>
              <a:spcBef>
                <a:spcPts val="0"/>
              </a:spcBef>
              <a:spcAft>
                <a:spcPts val="0"/>
              </a:spcAft>
              <a:buClr>
                <a:schemeClr val="lt1"/>
              </a:buClr>
              <a:buSzPts val="4000"/>
              <a:buNone/>
              <a:defRPr sz="4000">
                <a:solidFill>
                  <a:schemeClr val="lt1"/>
                </a:solidFill>
              </a:defRPr>
            </a:lvl4pPr>
            <a:lvl5pPr lvl="4" algn="ctr">
              <a:lnSpc>
                <a:spcPct val="100000"/>
              </a:lnSpc>
              <a:spcBef>
                <a:spcPts val="0"/>
              </a:spcBef>
              <a:spcAft>
                <a:spcPts val="0"/>
              </a:spcAft>
              <a:buClr>
                <a:schemeClr val="lt1"/>
              </a:buClr>
              <a:buSzPts val="4000"/>
              <a:buNone/>
              <a:defRPr sz="4000">
                <a:solidFill>
                  <a:schemeClr val="lt1"/>
                </a:solidFill>
              </a:defRPr>
            </a:lvl5pPr>
            <a:lvl6pPr lvl="5" algn="ctr">
              <a:lnSpc>
                <a:spcPct val="100000"/>
              </a:lnSpc>
              <a:spcBef>
                <a:spcPts val="0"/>
              </a:spcBef>
              <a:spcAft>
                <a:spcPts val="0"/>
              </a:spcAft>
              <a:buClr>
                <a:schemeClr val="lt1"/>
              </a:buClr>
              <a:buSzPts val="4000"/>
              <a:buNone/>
              <a:defRPr sz="4000">
                <a:solidFill>
                  <a:schemeClr val="lt1"/>
                </a:solidFill>
              </a:defRPr>
            </a:lvl6pPr>
            <a:lvl7pPr lvl="6" algn="ctr">
              <a:lnSpc>
                <a:spcPct val="100000"/>
              </a:lnSpc>
              <a:spcBef>
                <a:spcPts val="0"/>
              </a:spcBef>
              <a:spcAft>
                <a:spcPts val="0"/>
              </a:spcAft>
              <a:buClr>
                <a:schemeClr val="lt1"/>
              </a:buClr>
              <a:buSzPts val="4000"/>
              <a:buNone/>
              <a:defRPr sz="4000">
                <a:solidFill>
                  <a:schemeClr val="lt1"/>
                </a:solidFill>
              </a:defRPr>
            </a:lvl7pPr>
            <a:lvl8pPr lvl="7" algn="ctr">
              <a:lnSpc>
                <a:spcPct val="100000"/>
              </a:lnSpc>
              <a:spcBef>
                <a:spcPts val="0"/>
              </a:spcBef>
              <a:spcAft>
                <a:spcPts val="0"/>
              </a:spcAft>
              <a:buClr>
                <a:schemeClr val="lt1"/>
              </a:buClr>
              <a:buSzPts val="4000"/>
              <a:buNone/>
              <a:defRPr sz="4000">
                <a:solidFill>
                  <a:schemeClr val="lt1"/>
                </a:solidFill>
              </a:defRPr>
            </a:lvl8pPr>
            <a:lvl9pPr lvl="8" algn="ctr">
              <a:lnSpc>
                <a:spcPct val="100000"/>
              </a:lnSpc>
              <a:spcBef>
                <a:spcPts val="0"/>
              </a:spcBef>
              <a:spcAft>
                <a:spcPts val="0"/>
              </a:spcAft>
              <a:buClr>
                <a:schemeClr val="lt1"/>
              </a:buClr>
              <a:buSzPts val="4000"/>
              <a:buNone/>
              <a:defRPr sz="4000">
                <a:solidFill>
                  <a:schemeClr val="lt1"/>
                </a:solidFill>
              </a:defRPr>
            </a:lvl9pPr>
          </a:lstStyle>
          <a:p/>
        </p:txBody>
      </p:sp>
      <p:sp>
        <p:nvSpPr>
          <p:cNvPr id="387" name="Google Shape;387;p70"/>
          <p:cNvSpPr txBox="1"/>
          <p:nvPr>
            <p:ph idx="4" type="title"/>
          </p:nvPr>
        </p:nvSpPr>
        <p:spPr>
          <a:xfrm>
            <a:off x="3363300" y="2468125"/>
            <a:ext cx="2417400" cy="75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000"/>
              <a:buNone/>
              <a:defRPr b="1" sz="4000">
                <a:solidFill>
                  <a:schemeClr val="lt1"/>
                </a:solidFill>
              </a:defRPr>
            </a:lvl1pPr>
            <a:lvl2pPr lvl="1" algn="ctr">
              <a:lnSpc>
                <a:spcPct val="100000"/>
              </a:lnSpc>
              <a:spcBef>
                <a:spcPts val="0"/>
              </a:spcBef>
              <a:spcAft>
                <a:spcPts val="0"/>
              </a:spcAft>
              <a:buClr>
                <a:schemeClr val="lt1"/>
              </a:buClr>
              <a:buSzPts val="4000"/>
              <a:buNone/>
              <a:defRPr sz="4000">
                <a:solidFill>
                  <a:schemeClr val="lt1"/>
                </a:solidFill>
              </a:defRPr>
            </a:lvl2pPr>
            <a:lvl3pPr lvl="2" algn="ctr">
              <a:lnSpc>
                <a:spcPct val="100000"/>
              </a:lnSpc>
              <a:spcBef>
                <a:spcPts val="0"/>
              </a:spcBef>
              <a:spcAft>
                <a:spcPts val="0"/>
              </a:spcAft>
              <a:buClr>
                <a:schemeClr val="lt1"/>
              </a:buClr>
              <a:buSzPts val="4000"/>
              <a:buNone/>
              <a:defRPr sz="4000">
                <a:solidFill>
                  <a:schemeClr val="lt1"/>
                </a:solidFill>
              </a:defRPr>
            </a:lvl3pPr>
            <a:lvl4pPr lvl="3" algn="ctr">
              <a:lnSpc>
                <a:spcPct val="100000"/>
              </a:lnSpc>
              <a:spcBef>
                <a:spcPts val="0"/>
              </a:spcBef>
              <a:spcAft>
                <a:spcPts val="0"/>
              </a:spcAft>
              <a:buClr>
                <a:schemeClr val="lt1"/>
              </a:buClr>
              <a:buSzPts val="4000"/>
              <a:buNone/>
              <a:defRPr sz="4000">
                <a:solidFill>
                  <a:schemeClr val="lt1"/>
                </a:solidFill>
              </a:defRPr>
            </a:lvl4pPr>
            <a:lvl5pPr lvl="4" algn="ctr">
              <a:lnSpc>
                <a:spcPct val="100000"/>
              </a:lnSpc>
              <a:spcBef>
                <a:spcPts val="0"/>
              </a:spcBef>
              <a:spcAft>
                <a:spcPts val="0"/>
              </a:spcAft>
              <a:buClr>
                <a:schemeClr val="lt1"/>
              </a:buClr>
              <a:buSzPts val="4000"/>
              <a:buNone/>
              <a:defRPr sz="4000">
                <a:solidFill>
                  <a:schemeClr val="lt1"/>
                </a:solidFill>
              </a:defRPr>
            </a:lvl5pPr>
            <a:lvl6pPr lvl="5" algn="ctr">
              <a:lnSpc>
                <a:spcPct val="100000"/>
              </a:lnSpc>
              <a:spcBef>
                <a:spcPts val="0"/>
              </a:spcBef>
              <a:spcAft>
                <a:spcPts val="0"/>
              </a:spcAft>
              <a:buClr>
                <a:schemeClr val="lt1"/>
              </a:buClr>
              <a:buSzPts val="4000"/>
              <a:buNone/>
              <a:defRPr sz="4000">
                <a:solidFill>
                  <a:schemeClr val="lt1"/>
                </a:solidFill>
              </a:defRPr>
            </a:lvl6pPr>
            <a:lvl7pPr lvl="6" algn="ctr">
              <a:lnSpc>
                <a:spcPct val="100000"/>
              </a:lnSpc>
              <a:spcBef>
                <a:spcPts val="0"/>
              </a:spcBef>
              <a:spcAft>
                <a:spcPts val="0"/>
              </a:spcAft>
              <a:buClr>
                <a:schemeClr val="lt1"/>
              </a:buClr>
              <a:buSzPts val="4000"/>
              <a:buNone/>
              <a:defRPr sz="4000">
                <a:solidFill>
                  <a:schemeClr val="lt1"/>
                </a:solidFill>
              </a:defRPr>
            </a:lvl7pPr>
            <a:lvl8pPr lvl="7" algn="ctr">
              <a:lnSpc>
                <a:spcPct val="100000"/>
              </a:lnSpc>
              <a:spcBef>
                <a:spcPts val="0"/>
              </a:spcBef>
              <a:spcAft>
                <a:spcPts val="0"/>
              </a:spcAft>
              <a:buClr>
                <a:schemeClr val="lt1"/>
              </a:buClr>
              <a:buSzPts val="4000"/>
              <a:buNone/>
              <a:defRPr sz="4000">
                <a:solidFill>
                  <a:schemeClr val="lt1"/>
                </a:solidFill>
              </a:defRPr>
            </a:lvl8pPr>
            <a:lvl9pPr lvl="8" algn="ctr">
              <a:lnSpc>
                <a:spcPct val="100000"/>
              </a:lnSpc>
              <a:spcBef>
                <a:spcPts val="0"/>
              </a:spcBef>
              <a:spcAft>
                <a:spcPts val="0"/>
              </a:spcAft>
              <a:buClr>
                <a:schemeClr val="lt1"/>
              </a:buClr>
              <a:buSzPts val="4000"/>
              <a:buNone/>
              <a:defRPr sz="4000">
                <a:solidFill>
                  <a:schemeClr val="lt1"/>
                </a:solidFill>
              </a:defRPr>
            </a:lvl9pPr>
          </a:lstStyle>
          <a:p/>
        </p:txBody>
      </p:sp>
      <p:sp>
        <p:nvSpPr>
          <p:cNvPr id="388" name="Google Shape;388;p70"/>
          <p:cNvSpPr txBox="1"/>
          <p:nvPr>
            <p:ph idx="5" type="title"/>
          </p:nvPr>
        </p:nvSpPr>
        <p:spPr>
          <a:xfrm>
            <a:off x="6138301" y="2468125"/>
            <a:ext cx="2417400" cy="75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000"/>
              <a:buNone/>
              <a:defRPr b="1" sz="4000">
                <a:solidFill>
                  <a:schemeClr val="lt1"/>
                </a:solidFill>
              </a:defRPr>
            </a:lvl1pPr>
            <a:lvl2pPr lvl="1" algn="ctr">
              <a:lnSpc>
                <a:spcPct val="100000"/>
              </a:lnSpc>
              <a:spcBef>
                <a:spcPts val="0"/>
              </a:spcBef>
              <a:spcAft>
                <a:spcPts val="0"/>
              </a:spcAft>
              <a:buClr>
                <a:schemeClr val="lt1"/>
              </a:buClr>
              <a:buSzPts val="4000"/>
              <a:buNone/>
              <a:defRPr sz="4000">
                <a:solidFill>
                  <a:schemeClr val="lt1"/>
                </a:solidFill>
              </a:defRPr>
            </a:lvl2pPr>
            <a:lvl3pPr lvl="2" algn="ctr">
              <a:lnSpc>
                <a:spcPct val="100000"/>
              </a:lnSpc>
              <a:spcBef>
                <a:spcPts val="0"/>
              </a:spcBef>
              <a:spcAft>
                <a:spcPts val="0"/>
              </a:spcAft>
              <a:buClr>
                <a:schemeClr val="lt1"/>
              </a:buClr>
              <a:buSzPts val="4000"/>
              <a:buNone/>
              <a:defRPr sz="4000">
                <a:solidFill>
                  <a:schemeClr val="lt1"/>
                </a:solidFill>
              </a:defRPr>
            </a:lvl3pPr>
            <a:lvl4pPr lvl="3" algn="ctr">
              <a:lnSpc>
                <a:spcPct val="100000"/>
              </a:lnSpc>
              <a:spcBef>
                <a:spcPts val="0"/>
              </a:spcBef>
              <a:spcAft>
                <a:spcPts val="0"/>
              </a:spcAft>
              <a:buClr>
                <a:schemeClr val="lt1"/>
              </a:buClr>
              <a:buSzPts val="4000"/>
              <a:buNone/>
              <a:defRPr sz="4000">
                <a:solidFill>
                  <a:schemeClr val="lt1"/>
                </a:solidFill>
              </a:defRPr>
            </a:lvl4pPr>
            <a:lvl5pPr lvl="4" algn="ctr">
              <a:lnSpc>
                <a:spcPct val="100000"/>
              </a:lnSpc>
              <a:spcBef>
                <a:spcPts val="0"/>
              </a:spcBef>
              <a:spcAft>
                <a:spcPts val="0"/>
              </a:spcAft>
              <a:buClr>
                <a:schemeClr val="lt1"/>
              </a:buClr>
              <a:buSzPts val="4000"/>
              <a:buNone/>
              <a:defRPr sz="4000">
                <a:solidFill>
                  <a:schemeClr val="lt1"/>
                </a:solidFill>
              </a:defRPr>
            </a:lvl5pPr>
            <a:lvl6pPr lvl="5" algn="ctr">
              <a:lnSpc>
                <a:spcPct val="100000"/>
              </a:lnSpc>
              <a:spcBef>
                <a:spcPts val="0"/>
              </a:spcBef>
              <a:spcAft>
                <a:spcPts val="0"/>
              </a:spcAft>
              <a:buClr>
                <a:schemeClr val="lt1"/>
              </a:buClr>
              <a:buSzPts val="4000"/>
              <a:buNone/>
              <a:defRPr sz="4000">
                <a:solidFill>
                  <a:schemeClr val="lt1"/>
                </a:solidFill>
              </a:defRPr>
            </a:lvl6pPr>
            <a:lvl7pPr lvl="6" algn="ctr">
              <a:lnSpc>
                <a:spcPct val="100000"/>
              </a:lnSpc>
              <a:spcBef>
                <a:spcPts val="0"/>
              </a:spcBef>
              <a:spcAft>
                <a:spcPts val="0"/>
              </a:spcAft>
              <a:buClr>
                <a:schemeClr val="lt1"/>
              </a:buClr>
              <a:buSzPts val="4000"/>
              <a:buNone/>
              <a:defRPr sz="4000">
                <a:solidFill>
                  <a:schemeClr val="lt1"/>
                </a:solidFill>
              </a:defRPr>
            </a:lvl7pPr>
            <a:lvl8pPr lvl="7" algn="ctr">
              <a:lnSpc>
                <a:spcPct val="100000"/>
              </a:lnSpc>
              <a:spcBef>
                <a:spcPts val="0"/>
              </a:spcBef>
              <a:spcAft>
                <a:spcPts val="0"/>
              </a:spcAft>
              <a:buClr>
                <a:schemeClr val="lt1"/>
              </a:buClr>
              <a:buSzPts val="4000"/>
              <a:buNone/>
              <a:defRPr sz="4000">
                <a:solidFill>
                  <a:schemeClr val="lt1"/>
                </a:solidFill>
              </a:defRPr>
            </a:lvl8pPr>
            <a:lvl9pPr lvl="8" algn="ctr">
              <a:lnSpc>
                <a:spcPct val="100000"/>
              </a:lnSpc>
              <a:spcBef>
                <a:spcPts val="0"/>
              </a:spcBef>
              <a:spcAft>
                <a:spcPts val="0"/>
              </a:spcAft>
              <a:buClr>
                <a:schemeClr val="lt1"/>
              </a:buClr>
              <a:buSzPts val="4000"/>
              <a:buNone/>
              <a:defRPr sz="4000">
                <a:solidFill>
                  <a:schemeClr val="lt1"/>
                </a:solidFill>
              </a:defRPr>
            </a:lvl9pPr>
          </a:lstStyle>
          <a:p/>
        </p:txBody>
      </p:sp>
      <p:sp>
        <p:nvSpPr>
          <p:cNvPr id="389" name="Google Shape;389;p70"/>
          <p:cNvSpPr txBox="1"/>
          <p:nvPr>
            <p:ph idx="6"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390" name="Google Shape;390;p70"/>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1" name="Google Shape;391;p70"/>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2" name="Google Shape;392;p70"/>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3_1">
    <p:bg>
      <p:bgPr>
        <a:solidFill>
          <a:schemeClr val="dk1"/>
        </a:solidFill>
      </p:bgPr>
    </p:bg>
    <p:spTree>
      <p:nvGrpSpPr>
        <p:cNvPr id="393" name="Shape 393"/>
        <p:cNvGrpSpPr/>
        <p:nvPr/>
      </p:nvGrpSpPr>
      <p:grpSpPr>
        <a:xfrm>
          <a:off x="0" y="0"/>
          <a:ext cx="0" cy="0"/>
          <a:chOff x="0" y="0"/>
          <a:chExt cx="0" cy="0"/>
        </a:xfrm>
      </p:grpSpPr>
      <p:sp>
        <p:nvSpPr>
          <p:cNvPr id="394" name="Google Shape;394;p71"/>
          <p:cNvSpPr txBox="1"/>
          <p:nvPr>
            <p:ph idx="1" type="subTitle"/>
          </p:nvPr>
        </p:nvSpPr>
        <p:spPr>
          <a:xfrm>
            <a:off x="713250" y="1264629"/>
            <a:ext cx="7717500" cy="36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5" name="Google Shape;395;p71"/>
          <p:cNvSpPr txBox="1"/>
          <p:nvPr>
            <p:ph type="title"/>
          </p:nvPr>
        </p:nvSpPr>
        <p:spPr>
          <a:xfrm>
            <a:off x="713227" y="639821"/>
            <a:ext cx="7717500" cy="75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5000"/>
              <a:buNone/>
              <a:defRPr b="1" sz="5000">
                <a:solidFill>
                  <a:schemeClr val="lt1"/>
                </a:solidFill>
              </a:defRPr>
            </a:lvl1pPr>
            <a:lvl2pPr lvl="1" algn="ctr">
              <a:lnSpc>
                <a:spcPct val="100000"/>
              </a:lnSpc>
              <a:spcBef>
                <a:spcPts val="0"/>
              </a:spcBef>
              <a:spcAft>
                <a:spcPts val="0"/>
              </a:spcAft>
              <a:buClr>
                <a:schemeClr val="lt1"/>
              </a:buClr>
              <a:buSzPts val="5000"/>
              <a:buNone/>
              <a:defRPr b="1" sz="5000">
                <a:solidFill>
                  <a:schemeClr val="lt1"/>
                </a:solidFill>
              </a:defRPr>
            </a:lvl2pPr>
            <a:lvl3pPr lvl="2" algn="ctr">
              <a:lnSpc>
                <a:spcPct val="100000"/>
              </a:lnSpc>
              <a:spcBef>
                <a:spcPts val="0"/>
              </a:spcBef>
              <a:spcAft>
                <a:spcPts val="0"/>
              </a:spcAft>
              <a:buClr>
                <a:schemeClr val="lt1"/>
              </a:buClr>
              <a:buSzPts val="5000"/>
              <a:buNone/>
              <a:defRPr b="1" sz="5000">
                <a:solidFill>
                  <a:schemeClr val="lt1"/>
                </a:solidFill>
              </a:defRPr>
            </a:lvl3pPr>
            <a:lvl4pPr lvl="3" algn="ctr">
              <a:lnSpc>
                <a:spcPct val="100000"/>
              </a:lnSpc>
              <a:spcBef>
                <a:spcPts val="0"/>
              </a:spcBef>
              <a:spcAft>
                <a:spcPts val="0"/>
              </a:spcAft>
              <a:buClr>
                <a:schemeClr val="lt1"/>
              </a:buClr>
              <a:buSzPts val="5000"/>
              <a:buNone/>
              <a:defRPr b="1" sz="5000">
                <a:solidFill>
                  <a:schemeClr val="lt1"/>
                </a:solidFill>
              </a:defRPr>
            </a:lvl4pPr>
            <a:lvl5pPr lvl="4" algn="ctr">
              <a:lnSpc>
                <a:spcPct val="100000"/>
              </a:lnSpc>
              <a:spcBef>
                <a:spcPts val="0"/>
              </a:spcBef>
              <a:spcAft>
                <a:spcPts val="0"/>
              </a:spcAft>
              <a:buClr>
                <a:schemeClr val="lt1"/>
              </a:buClr>
              <a:buSzPts val="5000"/>
              <a:buNone/>
              <a:defRPr b="1" sz="5000">
                <a:solidFill>
                  <a:schemeClr val="lt1"/>
                </a:solidFill>
              </a:defRPr>
            </a:lvl5pPr>
            <a:lvl6pPr lvl="5" algn="ctr">
              <a:lnSpc>
                <a:spcPct val="100000"/>
              </a:lnSpc>
              <a:spcBef>
                <a:spcPts val="0"/>
              </a:spcBef>
              <a:spcAft>
                <a:spcPts val="0"/>
              </a:spcAft>
              <a:buClr>
                <a:schemeClr val="lt1"/>
              </a:buClr>
              <a:buSzPts val="5000"/>
              <a:buNone/>
              <a:defRPr b="1" sz="5000">
                <a:solidFill>
                  <a:schemeClr val="lt1"/>
                </a:solidFill>
              </a:defRPr>
            </a:lvl6pPr>
            <a:lvl7pPr lvl="6" algn="ctr">
              <a:lnSpc>
                <a:spcPct val="100000"/>
              </a:lnSpc>
              <a:spcBef>
                <a:spcPts val="0"/>
              </a:spcBef>
              <a:spcAft>
                <a:spcPts val="0"/>
              </a:spcAft>
              <a:buClr>
                <a:schemeClr val="lt1"/>
              </a:buClr>
              <a:buSzPts val="5000"/>
              <a:buNone/>
              <a:defRPr b="1" sz="5000">
                <a:solidFill>
                  <a:schemeClr val="lt1"/>
                </a:solidFill>
              </a:defRPr>
            </a:lvl7pPr>
            <a:lvl8pPr lvl="7" algn="ctr">
              <a:lnSpc>
                <a:spcPct val="100000"/>
              </a:lnSpc>
              <a:spcBef>
                <a:spcPts val="0"/>
              </a:spcBef>
              <a:spcAft>
                <a:spcPts val="0"/>
              </a:spcAft>
              <a:buClr>
                <a:schemeClr val="lt1"/>
              </a:buClr>
              <a:buSzPts val="5000"/>
              <a:buNone/>
              <a:defRPr b="1" sz="5000">
                <a:solidFill>
                  <a:schemeClr val="lt1"/>
                </a:solidFill>
              </a:defRPr>
            </a:lvl8pPr>
            <a:lvl9pPr lvl="8" algn="ctr">
              <a:lnSpc>
                <a:spcPct val="100000"/>
              </a:lnSpc>
              <a:spcBef>
                <a:spcPts val="0"/>
              </a:spcBef>
              <a:spcAft>
                <a:spcPts val="0"/>
              </a:spcAft>
              <a:buClr>
                <a:schemeClr val="lt1"/>
              </a:buClr>
              <a:buSzPts val="5000"/>
              <a:buNone/>
              <a:defRPr b="1" sz="5000">
                <a:solidFill>
                  <a:schemeClr val="lt1"/>
                </a:solidFill>
              </a:defRPr>
            </a:lvl9pPr>
          </a:lstStyle>
          <a:p/>
        </p:txBody>
      </p:sp>
      <p:sp>
        <p:nvSpPr>
          <p:cNvPr id="396" name="Google Shape;396;p71"/>
          <p:cNvSpPr txBox="1"/>
          <p:nvPr>
            <p:ph idx="2" type="subTitle"/>
          </p:nvPr>
        </p:nvSpPr>
        <p:spPr>
          <a:xfrm>
            <a:off x="713250" y="2701904"/>
            <a:ext cx="7717500" cy="36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7" name="Google Shape;397;p71"/>
          <p:cNvSpPr txBox="1"/>
          <p:nvPr>
            <p:ph idx="3" type="title"/>
          </p:nvPr>
        </p:nvSpPr>
        <p:spPr>
          <a:xfrm>
            <a:off x="713227" y="2077096"/>
            <a:ext cx="7717500" cy="75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5000"/>
              <a:buNone/>
              <a:defRPr b="1" sz="5000">
                <a:solidFill>
                  <a:schemeClr val="lt1"/>
                </a:solidFill>
              </a:defRPr>
            </a:lvl1pPr>
            <a:lvl2pPr lvl="1" algn="ctr">
              <a:lnSpc>
                <a:spcPct val="100000"/>
              </a:lnSpc>
              <a:spcBef>
                <a:spcPts val="0"/>
              </a:spcBef>
              <a:spcAft>
                <a:spcPts val="0"/>
              </a:spcAft>
              <a:buClr>
                <a:schemeClr val="lt1"/>
              </a:buClr>
              <a:buSzPts val="5000"/>
              <a:buNone/>
              <a:defRPr b="1" sz="5000">
                <a:solidFill>
                  <a:schemeClr val="lt1"/>
                </a:solidFill>
              </a:defRPr>
            </a:lvl2pPr>
            <a:lvl3pPr lvl="2" algn="ctr">
              <a:lnSpc>
                <a:spcPct val="100000"/>
              </a:lnSpc>
              <a:spcBef>
                <a:spcPts val="0"/>
              </a:spcBef>
              <a:spcAft>
                <a:spcPts val="0"/>
              </a:spcAft>
              <a:buClr>
                <a:schemeClr val="lt1"/>
              </a:buClr>
              <a:buSzPts val="5000"/>
              <a:buNone/>
              <a:defRPr b="1" sz="5000">
                <a:solidFill>
                  <a:schemeClr val="lt1"/>
                </a:solidFill>
              </a:defRPr>
            </a:lvl3pPr>
            <a:lvl4pPr lvl="3" algn="ctr">
              <a:lnSpc>
                <a:spcPct val="100000"/>
              </a:lnSpc>
              <a:spcBef>
                <a:spcPts val="0"/>
              </a:spcBef>
              <a:spcAft>
                <a:spcPts val="0"/>
              </a:spcAft>
              <a:buClr>
                <a:schemeClr val="lt1"/>
              </a:buClr>
              <a:buSzPts val="5000"/>
              <a:buNone/>
              <a:defRPr b="1" sz="5000">
                <a:solidFill>
                  <a:schemeClr val="lt1"/>
                </a:solidFill>
              </a:defRPr>
            </a:lvl4pPr>
            <a:lvl5pPr lvl="4" algn="ctr">
              <a:lnSpc>
                <a:spcPct val="100000"/>
              </a:lnSpc>
              <a:spcBef>
                <a:spcPts val="0"/>
              </a:spcBef>
              <a:spcAft>
                <a:spcPts val="0"/>
              </a:spcAft>
              <a:buClr>
                <a:schemeClr val="lt1"/>
              </a:buClr>
              <a:buSzPts val="5000"/>
              <a:buNone/>
              <a:defRPr b="1" sz="5000">
                <a:solidFill>
                  <a:schemeClr val="lt1"/>
                </a:solidFill>
              </a:defRPr>
            </a:lvl5pPr>
            <a:lvl6pPr lvl="5" algn="ctr">
              <a:lnSpc>
                <a:spcPct val="100000"/>
              </a:lnSpc>
              <a:spcBef>
                <a:spcPts val="0"/>
              </a:spcBef>
              <a:spcAft>
                <a:spcPts val="0"/>
              </a:spcAft>
              <a:buClr>
                <a:schemeClr val="lt1"/>
              </a:buClr>
              <a:buSzPts val="5000"/>
              <a:buNone/>
              <a:defRPr b="1" sz="5000">
                <a:solidFill>
                  <a:schemeClr val="lt1"/>
                </a:solidFill>
              </a:defRPr>
            </a:lvl6pPr>
            <a:lvl7pPr lvl="6" algn="ctr">
              <a:lnSpc>
                <a:spcPct val="100000"/>
              </a:lnSpc>
              <a:spcBef>
                <a:spcPts val="0"/>
              </a:spcBef>
              <a:spcAft>
                <a:spcPts val="0"/>
              </a:spcAft>
              <a:buClr>
                <a:schemeClr val="lt1"/>
              </a:buClr>
              <a:buSzPts val="5000"/>
              <a:buNone/>
              <a:defRPr b="1" sz="5000">
                <a:solidFill>
                  <a:schemeClr val="lt1"/>
                </a:solidFill>
              </a:defRPr>
            </a:lvl7pPr>
            <a:lvl8pPr lvl="7" algn="ctr">
              <a:lnSpc>
                <a:spcPct val="100000"/>
              </a:lnSpc>
              <a:spcBef>
                <a:spcPts val="0"/>
              </a:spcBef>
              <a:spcAft>
                <a:spcPts val="0"/>
              </a:spcAft>
              <a:buClr>
                <a:schemeClr val="lt1"/>
              </a:buClr>
              <a:buSzPts val="5000"/>
              <a:buNone/>
              <a:defRPr b="1" sz="5000">
                <a:solidFill>
                  <a:schemeClr val="lt1"/>
                </a:solidFill>
              </a:defRPr>
            </a:lvl8pPr>
            <a:lvl9pPr lvl="8" algn="ctr">
              <a:lnSpc>
                <a:spcPct val="100000"/>
              </a:lnSpc>
              <a:spcBef>
                <a:spcPts val="0"/>
              </a:spcBef>
              <a:spcAft>
                <a:spcPts val="0"/>
              </a:spcAft>
              <a:buClr>
                <a:schemeClr val="lt1"/>
              </a:buClr>
              <a:buSzPts val="5000"/>
              <a:buNone/>
              <a:defRPr b="1" sz="5000">
                <a:solidFill>
                  <a:schemeClr val="lt1"/>
                </a:solidFill>
              </a:defRPr>
            </a:lvl9pPr>
          </a:lstStyle>
          <a:p/>
        </p:txBody>
      </p:sp>
      <p:sp>
        <p:nvSpPr>
          <p:cNvPr id="398" name="Google Shape;398;p71"/>
          <p:cNvSpPr txBox="1"/>
          <p:nvPr>
            <p:ph idx="4" type="subTitle"/>
          </p:nvPr>
        </p:nvSpPr>
        <p:spPr>
          <a:xfrm>
            <a:off x="713250" y="4139179"/>
            <a:ext cx="7717500" cy="36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9" name="Google Shape;399;p71"/>
          <p:cNvSpPr txBox="1"/>
          <p:nvPr>
            <p:ph idx="5" type="title"/>
          </p:nvPr>
        </p:nvSpPr>
        <p:spPr>
          <a:xfrm>
            <a:off x="713227" y="3514371"/>
            <a:ext cx="7717500" cy="75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5000"/>
              <a:buNone/>
              <a:defRPr b="1" sz="5000">
                <a:solidFill>
                  <a:schemeClr val="lt1"/>
                </a:solidFill>
              </a:defRPr>
            </a:lvl1pPr>
            <a:lvl2pPr lvl="1" algn="ctr">
              <a:lnSpc>
                <a:spcPct val="100000"/>
              </a:lnSpc>
              <a:spcBef>
                <a:spcPts val="0"/>
              </a:spcBef>
              <a:spcAft>
                <a:spcPts val="0"/>
              </a:spcAft>
              <a:buClr>
                <a:schemeClr val="lt1"/>
              </a:buClr>
              <a:buSzPts val="5000"/>
              <a:buNone/>
              <a:defRPr b="1" sz="5000">
                <a:solidFill>
                  <a:schemeClr val="lt1"/>
                </a:solidFill>
              </a:defRPr>
            </a:lvl2pPr>
            <a:lvl3pPr lvl="2" algn="ctr">
              <a:lnSpc>
                <a:spcPct val="100000"/>
              </a:lnSpc>
              <a:spcBef>
                <a:spcPts val="0"/>
              </a:spcBef>
              <a:spcAft>
                <a:spcPts val="0"/>
              </a:spcAft>
              <a:buClr>
                <a:schemeClr val="lt1"/>
              </a:buClr>
              <a:buSzPts val="5000"/>
              <a:buNone/>
              <a:defRPr b="1" sz="5000">
                <a:solidFill>
                  <a:schemeClr val="lt1"/>
                </a:solidFill>
              </a:defRPr>
            </a:lvl3pPr>
            <a:lvl4pPr lvl="3" algn="ctr">
              <a:lnSpc>
                <a:spcPct val="100000"/>
              </a:lnSpc>
              <a:spcBef>
                <a:spcPts val="0"/>
              </a:spcBef>
              <a:spcAft>
                <a:spcPts val="0"/>
              </a:spcAft>
              <a:buClr>
                <a:schemeClr val="lt1"/>
              </a:buClr>
              <a:buSzPts val="5000"/>
              <a:buNone/>
              <a:defRPr b="1" sz="5000">
                <a:solidFill>
                  <a:schemeClr val="lt1"/>
                </a:solidFill>
              </a:defRPr>
            </a:lvl4pPr>
            <a:lvl5pPr lvl="4" algn="ctr">
              <a:lnSpc>
                <a:spcPct val="100000"/>
              </a:lnSpc>
              <a:spcBef>
                <a:spcPts val="0"/>
              </a:spcBef>
              <a:spcAft>
                <a:spcPts val="0"/>
              </a:spcAft>
              <a:buClr>
                <a:schemeClr val="lt1"/>
              </a:buClr>
              <a:buSzPts val="5000"/>
              <a:buNone/>
              <a:defRPr b="1" sz="5000">
                <a:solidFill>
                  <a:schemeClr val="lt1"/>
                </a:solidFill>
              </a:defRPr>
            </a:lvl5pPr>
            <a:lvl6pPr lvl="5" algn="ctr">
              <a:lnSpc>
                <a:spcPct val="100000"/>
              </a:lnSpc>
              <a:spcBef>
                <a:spcPts val="0"/>
              </a:spcBef>
              <a:spcAft>
                <a:spcPts val="0"/>
              </a:spcAft>
              <a:buClr>
                <a:schemeClr val="lt1"/>
              </a:buClr>
              <a:buSzPts val="5000"/>
              <a:buNone/>
              <a:defRPr b="1" sz="5000">
                <a:solidFill>
                  <a:schemeClr val="lt1"/>
                </a:solidFill>
              </a:defRPr>
            </a:lvl6pPr>
            <a:lvl7pPr lvl="6" algn="ctr">
              <a:lnSpc>
                <a:spcPct val="100000"/>
              </a:lnSpc>
              <a:spcBef>
                <a:spcPts val="0"/>
              </a:spcBef>
              <a:spcAft>
                <a:spcPts val="0"/>
              </a:spcAft>
              <a:buClr>
                <a:schemeClr val="lt1"/>
              </a:buClr>
              <a:buSzPts val="5000"/>
              <a:buNone/>
              <a:defRPr b="1" sz="5000">
                <a:solidFill>
                  <a:schemeClr val="lt1"/>
                </a:solidFill>
              </a:defRPr>
            </a:lvl7pPr>
            <a:lvl8pPr lvl="7" algn="ctr">
              <a:lnSpc>
                <a:spcPct val="100000"/>
              </a:lnSpc>
              <a:spcBef>
                <a:spcPts val="0"/>
              </a:spcBef>
              <a:spcAft>
                <a:spcPts val="0"/>
              </a:spcAft>
              <a:buClr>
                <a:schemeClr val="lt1"/>
              </a:buClr>
              <a:buSzPts val="5000"/>
              <a:buNone/>
              <a:defRPr b="1" sz="5000">
                <a:solidFill>
                  <a:schemeClr val="lt1"/>
                </a:solidFill>
              </a:defRPr>
            </a:lvl8pPr>
            <a:lvl9pPr lvl="8" algn="ctr">
              <a:lnSpc>
                <a:spcPct val="100000"/>
              </a:lnSpc>
              <a:spcBef>
                <a:spcPts val="0"/>
              </a:spcBef>
              <a:spcAft>
                <a:spcPts val="0"/>
              </a:spcAft>
              <a:buClr>
                <a:schemeClr val="lt1"/>
              </a:buClr>
              <a:buSzPts val="5000"/>
              <a:buNone/>
              <a:defRPr b="1" sz="5000">
                <a:solidFill>
                  <a:schemeClr val="lt1"/>
                </a:solidFill>
              </a:defRPr>
            </a:lvl9pPr>
          </a:lstStyle>
          <a:p/>
        </p:txBody>
      </p:sp>
      <p:sp>
        <p:nvSpPr>
          <p:cNvPr id="400" name="Google Shape;400;p71"/>
          <p:cNvSpPr/>
          <p:nvPr/>
        </p:nvSpPr>
        <p:spPr>
          <a:xfrm rot="10800000">
            <a:off x="5913650" y="-411375"/>
            <a:ext cx="5264100" cy="26976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71"/>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71"/>
          <p:cNvSpPr/>
          <p:nvPr/>
        </p:nvSpPr>
        <p:spPr>
          <a:xfrm flipH="1">
            <a:off x="-924100" y="3997950"/>
            <a:ext cx="3329700" cy="15618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4">
    <p:spTree>
      <p:nvGrpSpPr>
        <p:cNvPr id="403" name="Shape 403"/>
        <p:cNvGrpSpPr/>
        <p:nvPr/>
      </p:nvGrpSpPr>
      <p:grpSpPr>
        <a:xfrm>
          <a:off x="0" y="0"/>
          <a:ext cx="0" cy="0"/>
          <a:chOff x="0" y="0"/>
          <a:chExt cx="0" cy="0"/>
        </a:xfrm>
      </p:grpSpPr>
      <p:sp>
        <p:nvSpPr>
          <p:cNvPr id="404" name="Google Shape;404;p72"/>
          <p:cNvSpPr txBox="1"/>
          <p:nvPr>
            <p:ph type="title"/>
          </p:nvPr>
        </p:nvSpPr>
        <p:spPr>
          <a:xfrm>
            <a:off x="716550" y="530725"/>
            <a:ext cx="7710900" cy="52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1" sz="3000">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p:txBody>
      </p:sp>
      <p:sp>
        <p:nvSpPr>
          <p:cNvPr id="405" name="Google Shape;405;p72"/>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6" name="Google Shape;406;p72"/>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7" name="Google Shape;407;p72"/>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72"/>
          <p:cNvSpPr txBox="1"/>
          <p:nvPr>
            <p:ph idx="2" type="title"/>
          </p:nvPr>
        </p:nvSpPr>
        <p:spPr>
          <a:xfrm>
            <a:off x="928050" y="3565775"/>
            <a:ext cx="15096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409" name="Google Shape;409;p72"/>
          <p:cNvSpPr txBox="1"/>
          <p:nvPr>
            <p:ph idx="1" type="subTitle"/>
          </p:nvPr>
        </p:nvSpPr>
        <p:spPr>
          <a:xfrm>
            <a:off x="758850" y="3950490"/>
            <a:ext cx="1848000" cy="39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0" name="Google Shape;410;p72"/>
          <p:cNvSpPr txBox="1"/>
          <p:nvPr>
            <p:ph idx="3" type="title"/>
          </p:nvPr>
        </p:nvSpPr>
        <p:spPr>
          <a:xfrm>
            <a:off x="6686827" y="3565775"/>
            <a:ext cx="15096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411" name="Google Shape;411;p72"/>
          <p:cNvSpPr txBox="1"/>
          <p:nvPr>
            <p:ph idx="4" type="subTitle"/>
          </p:nvPr>
        </p:nvSpPr>
        <p:spPr>
          <a:xfrm>
            <a:off x="6517622" y="3950490"/>
            <a:ext cx="1848000" cy="39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2" name="Google Shape;412;p72"/>
          <p:cNvSpPr txBox="1"/>
          <p:nvPr>
            <p:ph idx="5" type="title"/>
          </p:nvPr>
        </p:nvSpPr>
        <p:spPr>
          <a:xfrm>
            <a:off x="3815126" y="3565775"/>
            <a:ext cx="1509600" cy="3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413" name="Google Shape;413;p72"/>
          <p:cNvSpPr txBox="1"/>
          <p:nvPr>
            <p:ph idx="6" type="subTitle"/>
          </p:nvPr>
        </p:nvSpPr>
        <p:spPr>
          <a:xfrm>
            <a:off x="3645921" y="3950490"/>
            <a:ext cx="1848000" cy="39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4" name="Google Shape;414;p72"/>
          <p:cNvSpPr txBox="1"/>
          <p:nvPr>
            <p:ph idx="7" type="title"/>
          </p:nvPr>
        </p:nvSpPr>
        <p:spPr>
          <a:xfrm>
            <a:off x="4006513" y="2497875"/>
            <a:ext cx="1131000" cy="39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500"/>
              <a:buNone/>
              <a:defRPr b="1" sz="2500">
                <a:solidFill>
                  <a:schemeClr val="dk1"/>
                </a:solidFill>
              </a:defRPr>
            </a:lvl1pPr>
            <a:lvl2pPr lvl="1" algn="ctr">
              <a:lnSpc>
                <a:spcPct val="100000"/>
              </a:lnSpc>
              <a:spcBef>
                <a:spcPts val="0"/>
              </a:spcBef>
              <a:spcAft>
                <a:spcPts val="0"/>
              </a:spcAft>
              <a:buClr>
                <a:schemeClr val="dk1"/>
              </a:buClr>
              <a:buSzPts val="2500"/>
              <a:buNone/>
              <a:defRPr b="1" sz="2500">
                <a:solidFill>
                  <a:schemeClr val="dk1"/>
                </a:solidFill>
              </a:defRPr>
            </a:lvl2pPr>
            <a:lvl3pPr lvl="2" algn="ctr">
              <a:lnSpc>
                <a:spcPct val="100000"/>
              </a:lnSpc>
              <a:spcBef>
                <a:spcPts val="0"/>
              </a:spcBef>
              <a:spcAft>
                <a:spcPts val="0"/>
              </a:spcAft>
              <a:buClr>
                <a:schemeClr val="dk1"/>
              </a:buClr>
              <a:buSzPts val="2500"/>
              <a:buNone/>
              <a:defRPr b="1" sz="2500">
                <a:solidFill>
                  <a:schemeClr val="dk1"/>
                </a:solidFill>
              </a:defRPr>
            </a:lvl3pPr>
            <a:lvl4pPr lvl="3" algn="ctr">
              <a:lnSpc>
                <a:spcPct val="100000"/>
              </a:lnSpc>
              <a:spcBef>
                <a:spcPts val="0"/>
              </a:spcBef>
              <a:spcAft>
                <a:spcPts val="0"/>
              </a:spcAft>
              <a:buClr>
                <a:schemeClr val="dk1"/>
              </a:buClr>
              <a:buSzPts val="2500"/>
              <a:buNone/>
              <a:defRPr b="1" sz="2500">
                <a:solidFill>
                  <a:schemeClr val="dk1"/>
                </a:solidFill>
              </a:defRPr>
            </a:lvl4pPr>
            <a:lvl5pPr lvl="4" algn="ctr">
              <a:lnSpc>
                <a:spcPct val="100000"/>
              </a:lnSpc>
              <a:spcBef>
                <a:spcPts val="0"/>
              </a:spcBef>
              <a:spcAft>
                <a:spcPts val="0"/>
              </a:spcAft>
              <a:buClr>
                <a:schemeClr val="dk1"/>
              </a:buClr>
              <a:buSzPts val="2500"/>
              <a:buNone/>
              <a:defRPr b="1" sz="2500">
                <a:solidFill>
                  <a:schemeClr val="dk1"/>
                </a:solidFill>
              </a:defRPr>
            </a:lvl5pPr>
            <a:lvl6pPr lvl="5" algn="ctr">
              <a:lnSpc>
                <a:spcPct val="100000"/>
              </a:lnSpc>
              <a:spcBef>
                <a:spcPts val="0"/>
              </a:spcBef>
              <a:spcAft>
                <a:spcPts val="0"/>
              </a:spcAft>
              <a:buClr>
                <a:schemeClr val="dk1"/>
              </a:buClr>
              <a:buSzPts val="2500"/>
              <a:buNone/>
              <a:defRPr b="1" sz="2500">
                <a:solidFill>
                  <a:schemeClr val="dk1"/>
                </a:solidFill>
              </a:defRPr>
            </a:lvl6pPr>
            <a:lvl7pPr lvl="6" algn="ctr">
              <a:lnSpc>
                <a:spcPct val="100000"/>
              </a:lnSpc>
              <a:spcBef>
                <a:spcPts val="0"/>
              </a:spcBef>
              <a:spcAft>
                <a:spcPts val="0"/>
              </a:spcAft>
              <a:buClr>
                <a:schemeClr val="dk1"/>
              </a:buClr>
              <a:buSzPts val="2500"/>
              <a:buNone/>
              <a:defRPr b="1" sz="2500">
                <a:solidFill>
                  <a:schemeClr val="dk1"/>
                </a:solidFill>
              </a:defRPr>
            </a:lvl7pPr>
            <a:lvl8pPr lvl="7" algn="ctr">
              <a:lnSpc>
                <a:spcPct val="100000"/>
              </a:lnSpc>
              <a:spcBef>
                <a:spcPts val="0"/>
              </a:spcBef>
              <a:spcAft>
                <a:spcPts val="0"/>
              </a:spcAft>
              <a:buClr>
                <a:schemeClr val="dk1"/>
              </a:buClr>
              <a:buSzPts val="2500"/>
              <a:buNone/>
              <a:defRPr b="1" sz="2500">
                <a:solidFill>
                  <a:schemeClr val="dk1"/>
                </a:solidFill>
              </a:defRPr>
            </a:lvl8pPr>
            <a:lvl9pPr lvl="8" algn="ctr">
              <a:lnSpc>
                <a:spcPct val="100000"/>
              </a:lnSpc>
              <a:spcBef>
                <a:spcPts val="0"/>
              </a:spcBef>
              <a:spcAft>
                <a:spcPts val="0"/>
              </a:spcAft>
              <a:buClr>
                <a:schemeClr val="dk1"/>
              </a:buClr>
              <a:buSzPts val="2500"/>
              <a:buNone/>
              <a:defRPr b="1" sz="2500">
                <a:solidFill>
                  <a:schemeClr val="dk1"/>
                </a:solidFill>
              </a:defRPr>
            </a:lvl9pPr>
          </a:lstStyle>
          <a:p/>
        </p:txBody>
      </p:sp>
      <p:sp>
        <p:nvSpPr>
          <p:cNvPr id="415" name="Google Shape;415;p72"/>
          <p:cNvSpPr txBox="1"/>
          <p:nvPr>
            <p:ph idx="8" type="title"/>
          </p:nvPr>
        </p:nvSpPr>
        <p:spPr>
          <a:xfrm>
            <a:off x="1117350" y="2497873"/>
            <a:ext cx="1131000" cy="39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500"/>
              <a:buNone/>
              <a:defRPr b="1" sz="2500">
                <a:solidFill>
                  <a:schemeClr val="dk1"/>
                </a:solidFill>
              </a:defRPr>
            </a:lvl1pPr>
            <a:lvl2pPr lvl="1" algn="ctr">
              <a:lnSpc>
                <a:spcPct val="100000"/>
              </a:lnSpc>
              <a:spcBef>
                <a:spcPts val="0"/>
              </a:spcBef>
              <a:spcAft>
                <a:spcPts val="0"/>
              </a:spcAft>
              <a:buClr>
                <a:schemeClr val="dk1"/>
              </a:buClr>
              <a:buSzPts val="2500"/>
              <a:buNone/>
              <a:defRPr b="1" sz="2500">
                <a:solidFill>
                  <a:schemeClr val="dk1"/>
                </a:solidFill>
              </a:defRPr>
            </a:lvl2pPr>
            <a:lvl3pPr lvl="2" algn="ctr">
              <a:lnSpc>
                <a:spcPct val="100000"/>
              </a:lnSpc>
              <a:spcBef>
                <a:spcPts val="0"/>
              </a:spcBef>
              <a:spcAft>
                <a:spcPts val="0"/>
              </a:spcAft>
              <a:buClr>
                <a:schemeClr val="dk1"/>
              </a:buClr>
              <a:buSzPts val="2500"/>
              <a:buNone/>
              <a:defRPr b="1" sz="2500">
                <a:solidFill>
                  <a:schemeClr val="dk1"/>
                </a:solidFill>
              </a:defRPr>
            </a:lvl3pPr>
            <a:lvl4pPr lvl="3" algn="ctr">
              <a:lnSpc>
                <a:spcPct val="100000"/>
              </a:lnSpc>
              <a:spcBef>
                <a:spcPts val="0"/>
              </a:spcBef>
              <a:spcAft>
                <a:spcPts val="0"/>
              </a:spcAft>
              <a:buClr>
                <a:schemeClr val="dk1"/>
              </a:buClr>
              <a:buSzPts val="2500"/>
              <a:buNone/>
              <a:defRPr b="1" sz="2500">
                <a:solidFill>
                  <a:schemeClr val="dk1"/>
                </a:solidFill>
              </a:defRPr>
            </a:lvl4pPr>
            <a:lvl5pPr lvl="4" algn="ctr">
              <a:lnSpc>
                <a:spcPct val="100000"/>
              </a:lnSpc>
              <a:spcBef>
                <a:spcPts val="0"/>
              </a:spcBef>
              <a:spcAft>
                <a:spcPts val="0"/>
              </a:spcAft>
              <a:buClr>
                <a:schemeClr val="dk1"/>
              </a:buClr>
              <a:buSzPts val="2500"/>
              <a:buNone/>
              <a:defRPr b="1" sz="2500">
                <a:solidFill>
                  <a:schemeClr val="dk1"/>
                </a:solidFill>
              </a:defRPr>
            </a:lvl5pPr>
            <a:lvl6pPr lvl="5" algn="ctr">
              <a:lnSpc>
                <a:spcPct val="100000"/>
              </a:lnSpc>
              <a:spcBef>
                <a:spcPts val="0"/>
              </a:spcBef>
              <a:spcAft>
                <a:spcPts val="0"/>
              </a:spcAft>
              <a:buClr>
                <a:schemeClr val="dk1"/>
              </a:buClr>
              <a:buSzPts val="2500"/>
              <a:buNone/>
              <a:defRPr b="1" sz="2500">
                <a:solidFill>
                  <a:schemeClr val="dk1"/>
                </a:solidFill>
              </a:defRPr>
            </a:lvl6pPr>
            <a:lvl7pPr lvl="6" algn="ctr">
              <a:lnSpc>
                <a:spcPct val="100000"/>
              </a:lnSpc>
              <a:spcBef>
                <a:spcPts val="0"/>
              </a:spcBef>
              <a:spcAft>
                <a:spcPts val="0"/>
              </a:spcAft>
              <a:buClr>
                <a:schemeClr val="dk1"/>
              </a:buClr>
              <a:buSzPts val="2500"/>
              <a:buNone/>
              <a:defRPr b="1" sz="2500">
                <a:solidFill>
                  <a:schemeClr val="dk1"/>
                </a:solidFill>
              </a:defRPr>
            </a:lvl7pPr>
            <a:lvl8pPr lvl="7" algn="ctr">
              <a:lnSpc>
                <a:spcPct val="100000"/>
              </a:lnSpc>
              <a:spcBef>
                <a:spcPts val="0"/>
              </a:spcBef>
              <a:spcAft>
                <a:spcPts val="0"/>
              </a:spcAft>
              <a:buClr>
                <a:schemeClr val="dk1"/>
              </a:buClr>
              <a:buSzPts val="2500"/>
              <a:buNone/>
              <a:defRPr b="1" sz="2500">
                <a:solidFill>
                  <a:schemeClr val="dk1"/>
                </a:solidFill>
              </a:defRPr>
            </a:lvl8pPr>
            <a:lvl9pPr lvl="8" algn="ctr">
              <a:lnSpc>
                <a:spcPct val="100000"/>
              </a:lnSpc>
              <a:spcBef>
                <a:spcPts val="0"/>
              </a:spcBef>
              <a:spcAft>
                <a:spcPts val="0"/>
              </a:spcAft>
              <a:buClr>
                <a:schemeClr val="dk1"/>
              </a:buClr>
              <a:buSzPts val="2500"/>
              <a:buNone/>
              <a:defRPr b="1" sz="2500">
                <a:solidFill>
                  <a:schemeClr val="dk1"/>
                </a:solidFill>
              </a:defRPr>
            </a:lvl9pPr>
          </a:lstStyle>
          <a:p/>
        </p:txBody>
      </p:sp>
      <p:sp>
        <p:nvSpPr>
          <p:cNvPr id="416" name="Google Shape;416;p72"/>
          <p:cNvSpPr txBox="1"/>
          <p:nvPr>
            <p:ph idx="9" type="title"/>
          </p:nvPr>
        </p:nvSpPr>
        <p:spPr>
          <a:xfrm>
            <a:off x="6876113" y="2497873"/>
            <a:ext cx="1131000" cy="39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500"/>
              <a:buNone/>
              <a:defRPr b="1" sz="2500">
                <a:solidFill>
                  <a:schemeClr val="dk1"/>
                </a:solidFill>
              </a:defRPr>
            </a:lvl1pPr>
            <a:lvl2pPr lvl="1" algn="ctr">
              <a:lnSpc>
                <a:spcPct val="100000"/>
              </a:lnSpc>
              <a:spcBef>
                <a:spcPts val="0"/>
              </a:spcBef>
              <a:spcAft>
                <a:spcPts val="0"/>
              </a:spcAft>
              <a:buClr>
                <a:schemeClr val="dk1"/>
              </a:buClr>
              <a:buSzPts val="2500"/>
              <a:buNone/>
              <a:defRPr b="1" sz="2500">
                <a:solidFill>
                  <a:schemeClr val="dk1"/>
                </a:solidFill>
              </a:defRPr>
            </a:lvl2pPr>
            <a:lvl3pPr lvl="2" algn="ctr">
              <a:lnSpc>
                <a:spcPct val="100000"/>
              </a:lnSpc>
              <a:spcBef>
                <a:spcPts val="0"/>
              </a:spcBef>
              <a:spcAft>
                <a:spcPts val="0"/>
              </a:spcAft>
              <a:buClr>
                <a:schemeClr val="dk1"/>
              </a:buClr>
              <a:buSzPts val="2500"/>
              <a:buNone/>
              <a:defRPr b="1" sz="2500">
                <a:solidFill>
                  <a:schemeClr val="dk1"/>
                </a:solidFill>
              </a:defRPr>
            </a:lvl3pPr>
            <a:lvl4pPr lvl="3" algn="ctr">
              <a:lnSpc>
                <a:spcPct val="100000"/>
              </a:lnSpc>
              <a:spcBef>
                <a:spcPts val="0"/>
              </a:spcBef>
              <a:spcAft>
                <a:spcPts val="0"/>
              </a:spcAft>
              <a:buClr>
                <a:schemeClr val="dk1"/>
              </a:buClr>
              <a:buSzPts val="2500"/>
              <a:buNone/>
              <a:defRPr b="1" sz="2500">
                <a:solidFill>
                  <a:schemeClr val="dk1"/>
                </a:solidFill>
              </a:defRPr>
            </a:lvl4pPr>
            <a:lvl5pPr lvl="4" algn="ctr">
              <a:lnSpc>
                <a:spcPct val="100000"/>
              </a:lnSpc>
              <a:spcBef>
                <a:spcPts val="0"/>
              </a:spcBef>
              <a:spcAft>
                <a:spcPts val="0"/>
              </a:spcAft>
              <a:buClr>
                <a:schemeClr val="dk1"/>
              </a:buClr>
              <a:buSzPts val="2500"/>
              <a:buNone/>
              <a:defRPr b="1" sz="2500">
                <a:solidFill>
                  <a:schemeClr val="dk1"/>
                </a:solidFill>
              </a:defRPr>
            </a:lvl5pPr>
            <a:lvl6pPr lvl="5" algn="ctr">
              <a:lnSpc>
                <a:spcPct val="100000"/>
              </a:lnSpc>
              <a:spcBef>
                <a:spcPts val="0"/>
              </a:spcBef>
              <a:spcAft>
                <a:spcPts val="0"/>
              </a:spcAft>
              <a:buClr>
                <a:schemeClr val="dk1"/>
              </a:buClr>
              <a:buSzPts val="2500"/>
              <a:buNone/>
              <a:defRPr b="1" sz="2500">
                <a:solidFill>
                  <a:schemeClr val="dk1"/>
                </a:solidFill>
              </a:defRPr>
            </a:lvl6pPr>
            <a:lvl7pPr lvl="6" algn="ctr">
              <a:lnSpc>
                <a:spcPct val="100000"/>
              </a:lnSpc>
              <a:spcBef>
                <a:spcPts val="0"/>
              </a:spcBef>
              <a:spcAft>
                <a:spcPts val="0"/>
              </a:spcAft>
              <a:buClr>
                <a:schemeClr val="dk1"/>
              </a:buClr>
              <a:buSzPts val="2500"/>
              <a:buNone/>
              <a:defRPr b="1" sz="2500">
                <a:solidFill>
                  <a:schemeClr val="dk1"/>
                </a:solidFill>
              </a:defRPr>
            </a:lvl7pPr>
            <a:lvl8pPr lvl="7" algn="ctr">
              <a:lnSpc>
                <a:spcPct val="100000"/>
              </a:lnSpc>
              <a:spcBef>
                <a:spcPts val="0"/>
              </a:spcBef>
              <a:spcAft>
                <a:spcPts val="0"/>
              </a:spcAft>
              <a:buClr>
                <a:schemeClr val="dk1"/>
              </a:buClr>
              <a:buSzPts val="2500"/>
              <a:buNone/>
              <a:defRPr b="1" sz="2500">
                <a:solidFill>
                  <a:schemeClr val="dk1"/>
                </a:solidFill>
              </a:defRPr>
            </a:lvl8pPr>
            <a:lvl9pPr lvl="8" algn="ctr">
              <a:lnSpc>
                <a:spcPct val="100000"/>
              </a:lnSpc>
              <a:spcBef>
                <a:spcPts val="0"/>
              </a:spcBef>
              <a:spcAft>
                <a:spcPts val="0"/>
              </a:spcAft>
              <a:buClr>
                <a:schemeClr val="dk1"/>
              </a:buClr>
              <a:buSzPts val="2500"/>
              <a:buNone/>
              <a:defRPr b="1" sz="2500">
                <a:solidFill>
                  <a:schemeClr val="dk1"/>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bg>
      <p:bgPr>
        <a:solidFill>
          <a:schemeClr val="accent5"/>
        </a:solidFill>
      </p:bgPr>
    </p:bg>
    <p:spTree>
      <p:nvGrpSpPr>
        <p:cNvPr id="417" name="Shape 417"/>
        <p:cNvGrpSpPr/>
        <p:nvPr/>
      </p:nvGrpSpPr>
      <p:grpSpPr>
        <a:xfrm>
          <a:off x="0" y="0"/>
          <a:ext cx="0" cy="0"/>
          <a:chOff x="0" y="0"/>
          <a:chExt cx="0" cy="0"/>
        </a:xfrm>
      </p:grpSpPr>
      <p:sp>
        <p:nvSpPr>
          <p:cNvPr id="418" name="Google Shape;418;p73"/>
          <p:cNvSpPr/>
          <p:nvPr/>
        </p:nvSpPr>
        <p:spPr>
          <a:xfrm>
            <a:off x="-50" y="5600"/>
            <a:ext cx="9144000" cy="5143500"/>
          </a:xfrm>
          <a:prstGeom prst="rect">
            <a:avLst/>
          </a:prstGeom>
          <a:solidFill>
            <a:schemeClr val="lt1">
              <a:alpha val="2352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73"/>
          <p:cNvSpPr/>
          <p:nvPr/>
        </p:nvSpPr>
        <p:spPr>
          <a:xfrm>
            <a:off x="-75550" y="463300"/>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73"/>
          <p:cNvSpPr/>
          <p:nvPr/>
        </p:nvSpPr>
        <p:spPr>
          <a:xfrm rot="10800000">
            <a:off x="6530450" y="-6143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1" name="Google Shape;421;p73"/>
          <p:cNvSpPr/>
          <p:nvPr/>
        </p:nvSpPr>
        <p:spPr>
          <a:xfrm rot="10800000">
            <a:off x="6749525" y="-709625"/>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2" name="Google Shape;422;p73"/>
          <p:cNvSpPr txBox="1"/>
          <p:nvPr>
            <p:ph type="title"/>
          </p:nvPr>
        </p:nvSpPr>
        <p:spPr>
          <a:xfrm>
            <a:off x="713225" y="530725"/>
            <a:ext cx="3858900" cy="84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1" sz="2500">
                <a:solidFill>
                  <a:schemeClr val="lt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423" name="Shape 423"/>
        <p:cNvGrpSpPr/>
        <p:nvPr/>
      </p:nvGrpSpPr>
      <p:grpSpPr>
        <a:xfrm>
          <a:off x="0" y="0"/>
          <a:ext cx="0" cy="0"/>
          <a:chOff x="0" y="0"/>
          <a:chExt cx="0" cy="0"/>
        </a:xfrm>
      </p:grpSpPr>
      <p:sp>
        <p:nvSpPr>
          <p:cNvPr id="424" name="Google Shape;424;p74"/>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425" name="Google Shape;425;p74"/>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74"/>
          <p:cNvSpPr txBox="1"/>
          <p:nvPr>
            <p:ph type="title"/>
          </p:nvPr>
        </p:nvSpPr>
        <p:spPr>
          <a:xfrm>
            <a:off x="713250" y="672738"/>
            <a:ext cx="7717500" cy="129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700"/>
              <a:buNone/>
              <a:defRPr b="1" sz="8000">
                <a:solidFill>
                  <a:schemeClr val="accent5"/>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p:txBody>
      </p:sp>
      <p:sp>
        <p:nvSpPr>
          <p:cNvPr id="427" name="Google Shape;427;p74"/>
          <p:cNvSpPr txBox="1"/>
          <p:nvPr>
            <p:ph idx="1" type="body"/>
          </p:nvPr>
        </p:nvSpPr>
        <p:spPr>
          <a:xfrm>
            <a:off x="3068250" y="2129523"/>
            <a:ext cx="3007500" cy="690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l">
              <a:lnSpc>
                <a:spcPct val="115000"/>
              </a:lnSpc>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428" name="Google Shape;428;p74"/>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Didact Gothic"/>
                <a:ea typeface="Didact Gothic"/>
                <a:cs typeface="Didact Gothic"/>
                <a:sym typeface="Didact Gothic"/>
              </a:rPr>
              <a:t>CREDITS: This presentation template was created by </a:t>
            </a:r>
            <a:r>
              <a:rPr b="1" i="0" lang="en" sz="1100" u="none" cap="none" strike="noStrike">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b="0" i="0" lang="en" sz="1100" u="none" cap="none" strike="noStrike">
                <a:solidFill>
                  <a:schemeClr val="lt1"/>
                </a:solidFill>
                <a:latin typeface="Didact Gothic"/>
                <a:ea typeface="Didact Gothic"/>
                <a:cs typeface="Didact Gothic"/>
                <a:sym typeface="Didact Gothic"/>
              </a:rPr>
              <a:t>, including icons by </a:t>
            </a:r>
            <a:r>
              <a:rPr b="1" i="0" lang="en" sz="1100" u="none" cap="none" strike="noStrike">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b="0" i="0" lang="en" sz="1100" u="none" cap="none" strike="noStrike">
                <a:solidFill>
                  <a:schemeClr val="lt1"/>
                </a:solidFill>
                <a:latin typeface="Didact Gothic"/>
                <a:ea typeface="Didact Gothic"/>
                <a:cs typeface="Didact Gothic"/>
                <a:sym typeface="Didact Gothic"/>
              </a:rPr>
              <a:t>, infographics &amp; images by </a:t>
            </a:r>
            <a:r>
              <a:rPr b="1" i="0" lang="en" sz="1100" u="none" cap="none" strike="noStrike">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b="0" i="0" lang="en" sz="1100" u="none" cap="none" strike="noStrike">
                <a:solidFill>
                  <a:schemeClr val="lt1"/>
                </a:solidFill>
                <a:latin typeface="Didact Gothic"/>
                <a:ea typeface="Didact Gothic"/>
                <a:cs typeface="Didact Gothic"/>
                <a:sym typeface="Didact Gothic"/>
              </a:rPr>
              <a:t> </a:t>
            </a:r>
            <a:endParaRPr b="0" i="0" sz="1100" u="none" cap="none" strike="noStrike">
              <a:solidFill>
                <a:schemeClr val="lt1"/>
              </a:solidFill>
              <a:latin typeface="Didact Gothic"/>
              <a:ea typeface="Didact Gothic"/>
              <a:cs typeface="Didact Gothic"/>
              <a:sym typeface="Didact Gothic"/>
            </a:endParaRPr>
          </a:p>
        </p:txBody>
      </p:sp>
      <p:sp>
        <p:nvSpPr>
          <p:cNvPr id="429" name="Google Shape;429;p74"/>
          <p:cNvSpPr txBox="1"/>
          <p:nvPr>
            <p:ph idx="2" type="subTitle"/>
          </p:nvPr>
        </p:nvSpPr>
        <p:spPr>
          <a:xfrm>
            <a:off x="3069175" y="1843125"/>
            <a:ext cx="3007500" cy="429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15000"/>
              </a:lnSpc>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35">
    <p:spTree>
      <p:nvGrpSpPr>
        <p:cNvPr id="430" name="Shape 430"/>
        <p:cNvGrpSpPr/>
        <p:nvPr/>
      </p:nvGrpSpPr>
      <p:grpSpPr>
        <a:xfrm>
          <a:off x="0" y="0"/>
          <a:ext cx="0" cy="0"/>
          <a:chOff x="0" y="0"/>
          <a:chExt cx="0" cy="0"/>
        </a:xfrm>
      </p:grpSpPr>
      <p:sp>
        <p:nvSpPr>
          <p:cNvPr id="431" name="Google Shape;431;p75"/>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2" name="Google Shape;432;p75"/>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3" name="Google Shape;433;p75"/>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4" name="Google Shape;434;p75"/>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5_1">
    <p:spTree>
      <p:nvGrpSpPr>
        <p:cNvPr id="435" name="Shape 435"/>
        <p:cNvGrpSpPr/>
        <p:nvPr/>
      </p:nvGrpSpPr>
      <p:grpSpPr>
        <a:xfrm>
          <a:off x="0" y="0"/>
          <a:ext cx="0" cy="0"/>
          <a:chOff x="0" y="0"/>
          <a:chExt cx="0" cy="0"/>
        </a:xfrm>
      </p:grpSpPr>
      <p:sp>
        <p:nvSpPr>
          <p:cNvPr id="436" name="Google Shape;436;p76"/>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76"/>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5_1_1">
    <p:spTree>
      <p:nvGrpSpPr>
        <p:cNvPr id="438" name="Shape 438"/>
        <p:cNvGrpSpPr/>
        <p:nvPr/>
      </p:nvGrpSpPr>
      <p:grpSpPr>
        <a:xfrm>
          <a:off x="0" y="0"/>
          <a:ext cx="0" cy="0"/>
          <a:chOff x="0" y="0"/>
          <a:chExt cx="0" cy="0"/>
        </a:xfrm>
      </p:grpSpPr>
      <p:cxnSp>
        <p:nvCxnSpPr>
          <p:cNvPr id="439" name="Google Shape;439;p77"/>
          <p:cNvCxnSpPr/>
          <p:nvPr/>
        </p:nvCxnSpPr>
        <p:spPr>
          <a:xfrm>
            <a:off x="6350113" y="-1501125"/>
            <a:ext cx="3757500" cy="4183800"/>
          </a:xfrm>
          <a:prstGeom prst="straightConnector1">
            <a:avLst/>
          </a:prstGeom>
          <a:noFill/>
          <a:ln cap="flat" cmpd="sng" w="19050">
            <a:solidFill>
              <a:schemeClr val="dk1"/>
            </a:solidFill>
            <a:prstDash val="solid"/>
            <a:round/>
            <a:headEnd len="sm" w="sm" type="none"/>
            <a:tailEnd len="sm" w="sm" type="none"/>
          </a:ln>
        </p:spPr>
      </p:cxnSp>
      <p:sp>
        <p:nvSpPr>
          <p:cNvPr id="440" name="Google Shape;440;p77"/>
          <p:cNvSpPr/>
          <p:nvPr/>
        </p:nvSpPr>
        <p:spPr>
          <a:xfrm>
            <a:off x="-64200" y="3825775"/>
            <a:ext cx="1296000" cy="1382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77"/>
          <p:cNvSpPr/>
          <p:nvPr/>
        </p:nvSpPr>
        <p:spPr>
          <a:xfrm>
            <a:off x="5258900" y="-237925"/>
            <a:ext cx="11403900" cy="5844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77"/>
          <p:cNvSpPr/>
          <p:nvPr/>
        </p:nvSpPr>
        <p:spPr>
          <a:xfrm rot="10800000">
            <a:off x="-5389050" y="-216197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77"/>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77"/>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5_1">
    <p:bg>
      <p:bgPr>
        <a:solidFill>
          <a:schemeClr val="accent5"/>
        </a:solidFill>
      </p:bgPr>
    </p:bg>
    <p:spTree>
      <p:nvGrpSpPr>
        <p:cNvPr id="48" name="Shape 48"/>
        <p:cNvGrpSpPr/>
        <p:nvPr/>
      </p:nvGrpSpPr>
      <p:grpSpPr>
        <a:xfrm>
          <a:off x="0" y="0"/>
          <a:ext cx="0" cy="0"/>
          <a:chOff x="0" y="0"/>
          <a:chExt cx="0" cy="0"/>
        </a:xfrm>
      </p:grpSpPr>
      <p:sp>
        <p:nvSpPr>
          <p:cNvPr id="49" name="Google Shape;49;p25"/>
          <p:cNvSpPr/>
          <p:nvPr/>
        </p:nvSpPr>
        <p:spPr>
          <a:xfrm>
            <a:off x="0" y="0"/>
            <a:ext cx="43479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 name="Google Shape;50;p25"/>
          <p:cNvSpPr txBox="1"/>
          <p:nvPr>
            <p:ph type="title"/>
          </p:nvPr>
        </p:nvSpPr>
        <p:spPr>
          <a:xfrm>
            <a:off x="5024185" y="1440200"/>
            <a:ext cx="3400800" cy="5286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Clr>
                <a:schemeClr val="dk1"/>
              </a:buClr>
              <a:buSzPts val="3000"/>
              <a:buNone/>
              <a:defRPr b="1" sz="3000">
                <a:solidFill>
                  <a:schemeClr val="dk1"/>
                </a:solidFill>
              </a:defRPr>
            </a:lvl1pPr>
            <a:lvl2pPr lvl="1" algn="l">
              <a:lnSpc>
                <a:spcPct val="100000"/>
              </a:lnSpc>
              <a:spcBef>
                <a:spcPts val="0"/>
              </a:spcBef>
              <a:spcAft>
                <a:spcPts val="0"/>
              </a:spcAft>
              <a:buClr>
                <a:schemeClr val="dk1"/>
              </a:buClr>
              <a:buSzPts val="2000"/>
              <a:buNone/>
              <a:defRPr b="1" sz="2000">
                <a:solidFill>
                  <a:schemeClr val="dk1"/>
                </a:solidFill>
              </a:defRPr>
            </a:lvl2pPr>
            <a:lvl3pPr lvl="2" algn="l">
              <a:lnSpc>
                <a:spcPct val="100000"/>
              </a:lnSpc>
              <a:spcBef>
                <a:spcPts val="0"/>
              </a:spcBef>
              <a:spcAft>
                <a:spcPts val="0"/>
              </a:spcAft>
              <a:buClr>
                <a:schemeClr val="dk1"/>
              </a:buClr>
              <a:buSzPts val="2000"/>
              <a:buNone/>
              <a:defRPr b="1" sz="2000">
                <a:solidFill>
                  <a:schemeClr val="dk1"/>
                </a:solidFill>
              </a:defRPr>
            </a:lvl3pPr>
            <a:lvl4pPr lvl="3" algn="l">
              <a:lnSpc>
                <a:spcPct val="100000"/>
              </a:lnSpc>
              <a:spcBef>
                <a:spcPts val="0"/>
              </a:spcBef>
              <a:spcAft>
                <a:spcPts val="0"/>
              </a:spcAft>
              <a:buClr>
                <a:schemeClr val="dk1"/>
              </a:buClr>
              <a:buSzPts val="2000"/>
              <a:buNone/>
              <a:defRPr b="1" sz="2000">
                <a:solidFill>
                  <a:schemeClr val="dk1"/>
                </a:solidFill>
              </a:defRPr>
            </a:lvl4pPr>
            <a:lvl5pPr lvl="4" algn="l">
              <a:lnSpc>
                <a:spcPct val="100000"/>
              </a:lnSpc>
              <a:spcBef>
                <a:spcPts val="0"/>
              </a:spcBef>
              <a:spcAft>
                <a:spcPts val="0"/>
              </a:spcAft>
              <a:buClr>
                <a:schemeClr val="dk1"/>
              </a:buClr>
              <a:buSzPts val="2000"/>
              <a:buNone/>
              <a:defRPr b="1" sz="2000">
                <a:solidFill>
                  <a:schemeClr val="dk1"/>
                </a:solidFill>
              </a:defRPr>
            </a:lvl5pPr>
            <a:lvl6pPr lvl="5" algn="l">
              <a:lnSpc>
                <a:spcPct val="100000"/>
              </a:lnSpc>
              <a:spcBef>
                <a:spcPts val="0"/>
              </a:spcBef>
              <a:spcAft>
                <a:spcPts val="0"/>
              </a:spcAft>
              <a:buClr>
                <a:schemeClr val="dk1"/>
              </a:buClr>
              <a:buSzPts val="2000"/>
              <a:buNone/>
              <a:defRPr b="1" sz="2000">
                <a:solidFill>
                  <a:schemeClr val="dk1"/>
                </a:solidFill>
              </a:defRPr>
            </a:lvl6pPr>
            <a:lvl7pPr lvl="6" algn="l">
              <a:lnSpc>
                <a:spcPct val="100000"/>
              </a:lnSpc>
              <a:spcBef>
                <a:spcPts val="0"/>
              </a:spcBef>
              <a:spcAft>
                <a:spcPts val="0"/>
              </a:spcAft>
              <a:buClr>
                <a:schemeClr val="dk1"/>
              </a:buClr>
              <a:buSzPts val="2000"/>
              <a:buNone/>
              <a:defRPr b="1" sz="2000">
                <a:solidFill>
                  <a:schemeClr val="dk1"/>
                </a:solidFill>
              </a:defRPr>
            </a:lvl7pPr>
            <a:lvl8pPr lvl="7" algn="l">
              <a:lnSpc>
                <a:spcPct val="100000"/>
              </a:lnSpc>
              <a:spcBef>
                <a:spcPts val="0"/>
              </a:spcBef>
              <a:spcAft>
                <a:spcPts val="0"/>
              </a:spcAft>
              <a:buClr>
                <a:schemeClr val="dk1"/>
              </a:buClr>
              <a:buSzPts val="2000"/>
              <a:buNone/>
              <a:defRPr b="1" sz="2000">
                <a:solidFill>
                  <a:schemeClr val="dk1"/>
                </a:solidFill>
              </a:defRPr>
            </a:lvl8pPr>
            <a:lvl9pPr lvl="8" algn="l">
              <a:lnSpc>
                <a:spcPct val="100000"/>
              </a:lnSpc>
              <a:spcBef>
                <a:spcPts val="0"/>
              </a:spcBef>
              <a:spcAft>
                <a:spcPts val="0"/>
              </a:spcAft>
              <a:buClr>
                <a:schemeClr val="dk1"/>
              </a:buClr>
              <a:buSzPts val="2000"/>
              <a:buNone/>
              <a:defRPr b="1" sz="2000">
                <a:solidFill>
                  <a:schemeClr val="dk1"/>
                </a:solidFill>
              </a:defRPr>
            </a:lvl9pPr>
          </a:lstStyle>
          <a:p/>
        </p:txBody>
      </p:sp>
      <p:sp>
        <p:nvSpPr>
          <p:cNvPr id="51" name="Google Shape;51;p25"/>
          <p:cNvSpPr txBox="1"/>
          <p:nvPr>
            <p:ph idx="1" type="subTitle"/>
          </p:nvPr>
        </p:nvSpPr>
        <p:spPr>
          <a:xfrm>
            <a:off x="5024185" y="2263300"/>
            <a:ext cx="3400800" cy="1317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algn="l">
              <a:lnSpc>
                <a:spcPct val="115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l">
              <a:lnSpc>
                <a:spcPct val="115000"/>
              </a:lnSpc>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52" name="Shape 52"/>
        <p:cNvGrpSpPr/>
        <p:nvPr/>
      </p:nvGrpSpPr>
      <p:grpSpPr>
        <a:xfrm>
          <a:off x="0" y="0"/>
          <a:ext cx="0" cy="0"/>
          <a:chOff x="0" y="0"/>
          <a:chExt cx="0" cy="0"/>
        </a:xfrm>
      </p:grpSpPr>
      <p:sp>
        <p:nvSpPr>
          <p:cNvPr id="53" name="Google Shape;53;p26"/>
          <p:cNvSpPr txBox="1"/>
          <p:nvPr>
            <p:ph type="title"/>
          </p:nvPr>
        </p:nvSpPr>
        <p:spPr>
          <a:xfrm>
            <a:off x="805050" y="1840500"/>
            <a:ext cx="7533900" cy="146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700"/>
              <a:buNone/>
              <a:defRPr b="1" sz="6000">
                <a:solidFill>
                  <a:schemeClr val="lt1"/>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5"/>
        </a:solidFill>
      </p:bgPr>
    </p:bg>
    <p:spTree>
      <p:nvGrpSpPr>
        <p:cNvPr id="54" name="Shape 54"/>
        <p:cNvGrpSpPr/>
        <p:nvPr/>
      </p:nvGrpSpPr>
      <p:grpSpPr>
        <a:xfrm>
          <a:off x="0" y="0"/>
          <a:ext cx="0" cy="0"/>
          <a:chOff x="0" y="0"/>
          <a:chExt cx="0" cy="0"/>
        </a:xfrm>
      </p:grpSpPr>
      <p:sp>
        <p:nvSpPr>
          <p:cNvPr id="55" name="Google Shape;55;p27"/>
          <p:cNvSpPr/>
          <p:nvPr/>
        </p:nvSpPr>
        <p:spPr>
          <a:xfrm>
            <a:off x="0" y="457200"/>
            <a:ext cx="9144000" cy="468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7"/>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7"/>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7"/>
          <p:cNvSpPr txBox="1"/>
          <p:nvPr>
            <p:ph type="ctrTitle"/>
          </p:nvPr>
        </p:nvSpPr>
        <p:spPr>
          <a:xfrm>
            <a:off x="1690800" y="2470300"/>
            <a:ext cx="5762400" cy="6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b="1" sz="3000">
                <a:solidFill>
                  <a:schemeClr val="lt1"/>
                </a:solidFill>
              </a:defRPr>
            </a:lvl1pPr>
            <a:lvl2pPr lvl="1" algn="ctr">
              <a:lnSpc>
                <a:spcPct val="100000"/>
              </a:lnSpc>
              <a:spcBef>
                <a:spcPts val="0"/>
              </a:spcBef>
              <a:spcAft>
                <a:spcPts val="0"/>
              </a:spcAft>
              <a:buClr>
                <a:schemeClr val="lt1"/>
              </a:buClr>
              <a:buSzPts val="8000"/>
              <a:buNone/>
              <a:defRPr b="1" sz="8000">
                <a:solidFill>
                  <a:schemeClr val="lt1"/>
                </a:solidFill>
              </a:defRPr>
            </a:lvl2pPr>
            <a:lvl3pPr lvl="2" algn="ctr">
              <a:lnSpc>
                <a:spcPct val="100000"/>
              </a:lnSpc>
              <a:spcBef>
                <a:spcPts val="0"/>
              </a:spcBef>
              <a:spcAft>
                <a:spcPts val="0"/>
              </a:spcAft>
              <a:buClr>
                <a:schemeClr val="lt1"/>
              </a:buClr>
              <a:buSzPts val="8000"/>
              <a:buNone/>
              <a:defRPr b="1" sz="8000">
                <a:solidFill>
                  <a:schemeClr val="lt1"/>
                </a:solidFill>
              </a:defRPr>
            </a:lvl3pPr>
            <a:lvl4pPr lvl="3" algn="ctr">
              <a:lnSpc>
                <a:spcPct val="100000"/>
              </a:lnSpc>
              <a:spcBef>
                <a:spcPts val="0"/>
              </a:spcBef>
              <a:spcAft>
                <a:spcPts val="0"/>
              </a:spcAft>
              <a:buClr>
                <a:schemeClr val="lt1"/>
              </a:buClr>
              <a:buSzPts val="8000"/>
              <a:buNone/>
              <a:defRPr b="1" sz="8000">
                <a:solidFill>
                  <a:schemeClr val="lt1"/>
                </a:solidFill>
              </a:defRPr>
            </a:lvl4pPr>
            <a:lvl5pPr lvl="4" algn="ctr">
              <a:lnSpc>
                <a:spcPct val="100000"/>
              </a:lnSpc>
              <a:spcBef>
                <a:spcPts val="0"/>
              </a:spcBef>
              <a:spcAft>
                <a:spcPts val="0"/>
              </a:spcAft>
              <a:buClr>
                <a:schemeClr val="lt1"/>
              </a:buClr>
              <a:buSzPts val="8000"/>
              <a:buNone/>
              <a:defRPr b="1" sz="8000">
                <a:solidFill>
                  <a:schemeClr val="lt1"/>
                </a:solidFill>
              </a:defRPr>
            </a:lvl5pPr>
            <a:lvl6pPr lvl="5" algn="ctr">
              <a:lnSpc>
                <a:spcPct val="100000"/>
              </a:lnSpc>
              <a:spcBef>
                <a:spcPts val="0"/>
              </a:spcBef>
              <a:spcAft>
                <a:spcPts val="0"/>
              </a:spcAft>
              <a:buClr>
                <a:schemeClr val="lt1"/>
              </a:buClr>
              <a:buSzPts val="8000"/>
              <a:buNone/>
              <a:defRPr b="1" sz="8000">
                <a:solidFill>
                  <a:schemeClr val="lt1"/>
                </a:solidFill>
              </a:defRPr>
            </a:lvl6pPr>
            <a:lvl7pPr lvl="6" algn="ctr">
              <a:lnSpc>
                <a:spcPct val="100000"/>
              </a:lnSpc>
              <a:spcBef>
                <a:spcPts val="0"/>
              </a:spcBef>
              <a:spcAft>
                <a:spcPts val="0"/>
              </a:spcAft>
              <a:buClr>
                <a:schemeClr val="lt1"/>
              </a:buClr>
              <a:buSzPts val="8000"/>
              <a:buNone/>
              <a:defRPr b="1" sz="8000">
                <a:solidFill>
                  <a:schemeClr val="lt1"/>
                </a:solidFill>
              </a:defRPr>
            </a:lvl7pPr>
            <a:lvl8pPr lvl="7" algn="ctr">
              <a:lnSpc>
                <a:spcPct val="100000"/>
              </a:lnSpc>
              <a:spcBef>
                <a:spcPts val="0"/>
              </a:spcBef>
              <a:spcAft>
                <a:spcPts val="0"/>
              </a:spcAft>
              <a:buClr>
                <a:schemeClr val="lt1"/>
              </a:buClr>
              <a:buSzPts val="8000"/>
              <a:buNone/>
              <a:defRPr b="1" sz="8000">
                <a:solidFill>
                  <a:schemeClr val="lt1"/>
                </a:solidFill>
              </a:defRPr>
            </a:lvl8pPr>
            <a:lvl9pPr lvl="8" algn="ctr">
              <a:lnSpc>
                <a:spcPct val="100000"/>
              </a:lnSpc>
              <a:spcBef>
                <a:spcPts val="0"/>
              </a:spcBef>
              <a:spcAft>
                <a:spcPts val="0"/>
              </a:spcAft>
              <a:buClr>
                <a:schemeClr val="lt1"/>
              </a:buClr>
              <a:buSzPts val="8000"/>
              <a:buNone/>
              <a:defRPr b="1" sz="8000">
                <a:solidFill>
                  <a:schemeClr val="lt1"/>
                </a:solidFill>
              </a:defRPr>
            </a:lvl9pPr>
          </a:lstStyle>
          <a:p/>
        </p:txBody>
      </p:sp>
      <p:sp>
        <p:nvSpPr>
          <p:cNvPr id="59" name="Google Shape;59;p27"/>
          <p:cNvSpPr txBox="1"/>
          <p:nvPr>
            <p:ph idx="1" type="subTitle"/>
          </p:nvPr>
        </p:nvSpPr>
        <p:spPr>
          <a:xfrm>
            <a:off x="2218725" y="3334300"/>
            <a:ext cx="4706400" cy="79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60" name="Shape 60"/>
        <p:cNvGrpSpPr/>
        <p:nvPr/>
      </p:nvGrpSpPr>
      <p:grpSpPr>
        <a:xfrm>
          <a:off x="0" y="0"/>
          <a:ext cx="0" cy="0"/>
          <a:chOff x="0" y="0"/>
          <a:chExt cx="0" cy="0"/>
        </a:xfrm>
      </p:grpSpPr>
      <p:sp>
        <p:nvSpPr>
          <p:cNvPr id="61" name="Google Shape;61;p28"/>
          <p:cNvSpPr/>
          <p:nvPr/>
        </p:nvSpPr>
        <p:spPr>
          <a:xfrm>
            <a:off x="-3537625" y="711975"/>
            <a:ext cx="7035600" cy="32772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8"/>
          <p:cNvSpPr/>
          <p:nvPr/>
        </p:nvSpPr>
        <p:spPr>
          <a:xfrm>
            <a:off x="0" y="1255025"/>
            <a:ext cx="4322700" cy="3891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8"/>
          <p:cNvSpPr/>
          <p:nvPr/>
        </p:nvSpPr>
        <p:spPr>
          <a:xfrm flipH="1">
            <a:off x="1034200" y="0"/>
            <a:ext cx="10867800" cy="51435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8"/>
          <p:cNvSpPr txBox="1"/>
          <p:nvPr>
            <p:ph type="ctrTitle"/>
          </p:nvPr>
        </p:nvSpPr>
        <p:spPr>
          <a:xfrm>
            <a:off x="3805750" y="2198675"/>
            <a:ext cx="4322700" cy="1508400"/>
          </a:xfrm>
          <a:prstGeom prst="rect">
            <a:avLst/>
          </a:prstGeom>
          <a:noFill/>
          <a:ln>
            <a:noFill/>
          </a:ln>
        </p:spPr>
        <p:txBody>
          <a:bodyPr anchorCtr="0" anchor="ctr" bIns="91425" lIns="91425" spcFirstLastPara="1" rIns="91425" wrap="square" tIns="91425">
            <a:noAutofit/>
          </a:bodyPr>
          <a:lstStyle>
            <a:lvl1pPr lvl="0" algn="r">
              <a:lnSpc>
                <a:spcPct val="90000"/>
              </a:lnSpc>
              <a:spcBef>
                <a:spcPts val="0"/>
              </a:spcBef>
              <a:spcAft>
                <a:spcPts val="0"/>
              </a:spcAft>
              <a:buClr>
                <a:schemeClr val="lt1"/>
              </a:buClr>
              <a:buSzPts val="4700"/>
              <a:buFont typeface="Julius Sans One"/>
              <a:buNone/>
              <a:defRPr b="1" sz="4000">
                <a:solidFill>
                  <a:schemeClr val="lt1"/>
                </a:solidFill>
                <a:latin typeface="Julius Sans One"/>
                <a:ea typeface="Julius Sans One"/>
                <a:cs typeface="Julius Sans One"/>
                <a:sym typeface="Julius Sans One"/>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65" name="Google Shape;65;p28"/>
          <p:cNvSpPr txBox="1"/>
          <p:nvPr>
            <p:ph idx="1" type="subTitle"/>
          </p:nvPr>
        </p:nvSpPr>
        <p:spPr>
          <a:xfrm>
            <a:off x="4299250" y="4154375"/>
            <a:ext cx="3829200" cy="248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theme" Target="../theme/theme1.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hlink"/>
              </a:buClr>
              <a:buSzPts val="2700"/>
              <a:buFont typeface="Julius Sans One"/>
              <a:buNone/>
              <a:defRPr b="0" i="0" sz="2700" u="none" cap="none" strike="noStrike">
                <a:solidFill>
                  <a:schemeClr val="hlink"/>
                </a:solidFill>
                <a:latin typeface="Julius Sans One"/>
                <a:ea typeface="Julius Sans One"/>
                <a:cs typeface="Julius Sans One"/>
                <a:sym typeface="Julius Sans One"/>
              </a:defRPr>
            </a:lvl1pPr>
            <a:lvl2pPr lvl="1"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2pPr>
            <a:lvl3pPr lvl="2"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3pPr>
            <a:lvl4pPr lvl="3"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4pPr>
            <a:lvl5pPr lvl="4"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5pPr>
            <a:lvl6pPr lvl="5"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6pPr>
            <a:lvl7pPr lvl="6"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7pPr>
            <a:lvl8pPr lvl="7"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8pPr>
            <a:lvl9pPr lvl="8"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9pPr>
          </a:lstStyle>
          <a:p/>
        </p:txBody>
      </p:sp>
      <p:sp>
        <p:nvSpPr>
          <p:cNvPr id="7" name="Google Shape;7;p19"/>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1pPr>
            <a:lvl2pPr indent="-317500" lvl="1" marL="9144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2pPr>
            <a:lvl3pPr indent="-317500" lvl="2" marL="13716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3pPr>
            <a:lvl4pPr indent="-317500" lvl="3" marL="18288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4pPr>
            <a:lvl5pPr indent="-317500" lvl="4" marL="22860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5pPr>
            <a:lvl6pPr indent="-317500" lvl="5" marL="27432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6pPr>
            <a:lvl7pPr indent="-317500" lvl="6" marL="32004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7pPr>
            <a:lvl8pPr indent="-317500" lvl="7" marL="36576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8pPr>
            <a:lvl9pPr indent="-317500" lvl="8" marL="4114800" marR="0" rtl="0" algn="l">
              <a:lnSpc>
                <a:spcPct val="115000"/>
              </a:lnSpc>
              <a:spcBef>
                <a:spcPts val="1600"/>
              </a:spcBef>
              <a:spcAft>
                <a:spcPts val="160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1"/>
          <p:cNvSpPr txBox="1"/>
          <p:nvPr>
            <p:ph type="title"/>
          </p:nvPr>
        </p:nvSpPr>
        <p:spPr>
          <a:xfrm>
            <a:off x="1726200" y="1495775"/>
            <a:ext cx="5691600" cy="13110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6000"/>
              <a:buNone/>
            </a:pPr>
            <a:r>
              <a:rPr lang="en" sz="2000" u="sng"/>
              <a:t>CSE428: image processing</a:t>
            </a:r>
            <a:endParaRPr sz="2000" u="sng"/>
          </a:p>
          <a:p>
            <a:pPr indent="0" lvl="0" marL="0" rtl="0" algn="l">
              <a:lnSpc>
                <a:spcPct val="90000"/>
              </a:lnSpc>
              <a:spcBef>
                <a:spcPts val="0"/>
              </a:spcBef>
              <a:spcAft>
                <a:spcPts val="0"/>
              </a:spcAft>
              <a:buSzPts val="6000"/>
              <a:buNone/>
            </a:pPr>
            <a:r>
              <a:rPr lang="en" sz="2800"/>
              <a:t>MILESTONE 01 PRESENTATION</a:t>
            </a:r>
            <a:endParaRPr/>
          </a:p>
        </p:txBody>
      </p:sp>
      <p:cxnSp>
        <p:nvCxnSpPr>
          <p:cNvPr id="450" name="Google Shape;450;p1"/>
          <p:cNvCxnSpPr/>
          <p:nvPr/>
        </p:nvCxnSpPr>
        <p:spPr>
          <a:xfrm>
            <a:off x="4248450" y="2699495"/>
            <a:ext cx="647100" cy="0"/>
          </a:xfrm>
          <a:prstGeom prst="straightConnector1">
            <a:avLst/>
          </a:prstGeom>
          <a:noFill/>
          <a:ln cap="flat" cmpd="sng" w="19050">
            <a:solidFill>
              <a:schemeClr val="l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10"/>
          <p:cNvSpPr txBox="1"/>
          <p:nvPr>
            <p:ph type="title"/>
          </p:nvPr>
        </p:nvSpPr>
        <p:spPr>
          <a:xfrm>
            <a:off x="892050" y="530725"/>
            <a:ext cx="7359900" cy="52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sz="2800">
                <a:latin typeface="Questrial"/>
                <a:ea typeface="Questrial"/>
                <a:cs typeface="Questrial"/>
                <a:sym typeface="Questrial"/>
              </a:rPr>
              <a:t>Logistic Regression</a:t>
            </a:r>
            <a:endParaRPr sz="2800">
              <a:latin typeface="Questrial"/>
              <a:ea typeface="Questrial"/>
              <a:cs typeface="Questrial"/>
              <a:sym typeface="Questrial"/>
            </a:endParaRPr>
          </a:p>
          <a:p>
            <a:pPr indent="0" lvl="0" marL="0" rtl="0" algn="ctr">
              <a:lnSpc>
                <a:spcPct val="100000"/>
              </a:lnSpc>
              <a:spcBef>
                <a:spcPts val="0"/>
              </a:spcBef>
              <a:spcAft>
                <a:spcPts val="0"/>
              </a:spcAft>
              <a:buSzPts val="2700"/>
              <a:buNone/>
            </a:pPr>
            <a:r>
              <a:t/>
            </a:r>
            <a:endParaRPr/>
          </a:p>
        </p:txBody>
      </p:sp>
      <p:cxnSp>
        <p:nvCxnSpPr>
          <p:cNvPr id="524" name="Google Shape;524;p10"/>
          <p:cNvCxnSpPr/>
          <p:nvPr/>
        </p:nvCxnSpPr>
        <p:spPr>
          <a:xfrm>
            <a:off x="4248450" y="1275060"/>
            <a:ext cx="647100" cy="0"/>
          </a:xfrm>
          <a:prstGeom prst="straightConnector1">
            <a:avLst/>
          </a:prstGeom>
          <a:noFill/>
          <a:ln cap="flat" cmpd="sng" w="19050">
            <a:solidFill>
              <a:schemeClr val="dk1"/>
            </a:solidFill>
            <a:prstDash val="solid"/>
            <a:round/>
            <a:headEnd len="sm" w="sm" type="none"/>
            <a:tailEnd len="sm" w="sm" type="none"/>
          </a:ln>
        </p:spPr>
      </p:cxnSp>
      <p:sp>
        <p:nvSpPr>
          <p:cNvPr id="525" name="Google Shape;525;p10"/>
          <p:cNvSpPr txBox="1"/>
          <p:nvPr/>
        </p:nvSpPr>
        <p:spPr>
          <a:xfrm>
            <a:off x="4560775" y="1361700"/>
            <a:ext cx="460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hlink"/>
              </a:solidFill>
              <a:latin typeface="Questrial"/>
              <a:ea typeface="Questrial"/>
              <a:cs typeface="Questrial"/>
              <a:sym typeface="Questrial"/>
            </a:endParaRPr>
          </a:p>
        </p:txBody>
      </p:sp>
      <p:sp>
        <p:nvSpPr>
          <p:cNvPr id="526" name="Google Shape;526;p10"/>
          <p:cNvSpPr txBox="1"/>
          <p:nvPr/>
        </p:nvSpPr>
        <p:spPr>
          <a:xfrm>
            <a:off x="606525" y="1361700"/>
            <a:ext cx="7645500" cy="63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idact Gothic"/>
                <a:ea typeface="Didact Gothic"/>
                <a:cs typeface="Didact Gothic"/>
                <a:sym typeface="Didact Gothic"/>
              </a:rPr>
              <a:t>Upon implementing Logistic Regression Model on our </a:t>
            </a:r>
            <a:r>
              <a:rPr b="1" i="0" lang="en" sz="1400" u="sng" cap="none" strike="noStrike">
                <a:solidFill>
                  <a:schemeClr val="dk1"/>
                </a:solidFill>
                <a:latin typeface="Didact Gothic"/>
                <a:ea typeface="Didact Gothic"/>
                <a:cs typeface="Didact Gothic"/>
                <a:sym typeface="Didact Gothic"/>
              </a:rPr>
              <a:t>training set</a:t>
            </a:r>
            <a:r>
              <a:rPr b="0" i="0" lang="en" sz="1400" u="none" cap="none" strike="noStrike">
                <a:solidFill>
                  <a:schemeClr val="dk1"/>
                </a:solidFill>
                <a:latin typeface="Didact Gothic"/>
                <a:ea typeface="Didact Gothic"/>
                <a:cs typeface="Didact Gothic"/>
                <a:sym typeface="Didact Gothic"/>
              </a:rPr>
              <a:t>, we achieved the results as shown in the classification report, here.</a:t>
            </a:r>
            <a:endParaRPr b="0" i="0" sz="1400" u="none" cap="none" strike="noStrike">
              <a:solidFill>
                <a:schemeClr val="hlink"/>
              </a:solidFill>
              <a:latin typeface="Questrial"/>
              <a:ea typeface="Questrial"/>
              <a:cs typeface="Questrial"/>
              <a:sym typeface="Questrial"/>
            </a:endParaRPr>
          </a:p>
        </p:txBody>
      </p:sp>
      <p:pic>
        <p:nvPicPr>
          <p:cNvPr id="527" name="Google Shape;527;p10"/>
          <p:cNvPicPr preferRelativeResize="0"/>
          <p:nvPr/>
        </p:nvPicPr>
        <p:blipFill rotWithShape="1">
          <a:blip r:embed="rId3">
            <a:alphaModFix/>
          </a:blip>
          <a:srcRect b="0" l="0" r="0" t="0"/>
          <a:stretch/>
        </p:blipFill>
        <p:spPr>
          <a:xfrm>
            <a:off x="1300150" y="2186475"/>
            <a:ext cx="7087275" cy="2683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11"/>
          <p:cNvSpPr txBox="1"/>
          <p:nvPr>
            <p:ph type="title"/>
          </p:nvPr>
        </p:nvSpPr>
        <p:spPr>
          <a:xfrm>
            <a:off x="892050" y="530725"/>
            <a:ext cx="7359900" cy="52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sz="2800">
                <a:latin typeface="Questrial"/>
                <a:ea typeface="Questrial"/>
                <a:cs typeface="Questrial"/>
                <a:sym typeface="Questrial"/>
              </a:rPr>
              <a:t>Logistic Regression</a:t>
            </a:r>
            <a:endParaRPr sz="2800">
              <a:latin typeface="Questrial"/>
              <a:ea typeface="Questrial"/>
              <a:cs typeface="Questrial"/>
              <a:sym typeface="Questrial"/>
            </a:endParaRPr>
          </a:p>
          <a:p>
            <a:pPr indent="0" lvl="0" marL="0" rtl="0" algn="ctr">
              <a:lnSpc>
                <a:spcPct val="100000"/>
              </a:lnSpc>
              <a:spcBef>
                <a:spcPts val="0"/>
              </a:spcBef>
              <a:spcAft>
                <a:spcPts val="0"/>
              </a:spcAft>
              <a:buSzPts val="2700"/>
              <a:buNone/>
            </a:pPr>
            <a:r>
              <a:t/>
            </a:r>
            <a:endParaRPr/>
          </a:p>
        </p:txBody>
      </p:sp>
      <p:cxnSp>
        <p:nvCxnSpPr>
          <p:cNvPr id="533" name="Google Shape;533;p11"/>
          <p:cNvCxnSpPr/>
          <p:nvPr/>
        </p:nvCxnSpPr>
        <p:spPr>
          <a:xfrm>
            <a:off x="4248450" y="1275060"/>
            <a:ext cx="647100" cy="0"/>
          </a:xfrm>
          <a:prstGeom prst="straightConnector1">
            <a:avLst/>
          </a:prstGeom>
          <a:noFill/>
          <a:ln cap="flat" cmpd="sng" w="19050">
            <a:solidFill>
              <a:schemeClr val="dk1"/>
            </a:solidFill>
            <a:prstDash val="solid"/>
            <a:round/>
            <a:headEnd len="sm" w="sm" type="none"/>
            <a:tailEnd len="sm" w="sm" type="none"/>
          </a:ln>
        </p:spPr>
      </p:cxnSp>
      <p:sp>
        <p:nvSpPr>
          <p:cNvPr id="534" name="Google Shape;534;p11"/>
          <p:cNvSpPr txBox="1"/>
          <p:nvPr/>
        </p:nvSpPr>
        <p:spPr>
          <a:xfrm>
            <a:off x="4560775" y="1361700"/>
            <a:ext cx="460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hlink"/>
              </a:solidFill>
              <a:latin typeface="Questrial"/>
              <a:ea typeface="Questrial"/>
              <a:cs typeface="Questrial"/>
              <a:sym typeface="Questrial"/>
            </a:endParaRPr>
          </a:p>
        </p:txBody>
      </p:sp>
      <p:sp>
        <p:nvSpPr>
          <p:cNvPr id="535" name="Google Shape;535;p11"/>
          <p:cNvSpPr txBox="1"/>
          <p:nvPr/>
        </p:nvSpPr>
        <p:spPr>
          <a:xfrm>
            <a:off x="606525" y="1361700"/>
            <a:ext cx="7645500" cy="63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idact Gothic"/>
                <a:ea typeface="Didact Gothic"/>
                <a:cs typeface="Didact Gothic"/>
                <a:sym typeface="Didact Gothic"/>
              </a:rPr>
              <a:t>Upon implementing Logistic Regression Model on our </a:t>
            </a:r>
            <a:r>
              <a:rPr b="1" i="0" lang="en" sz="1400" u="sng" cap="none" strike="noStrike">
                <a:solidFill>
                  <a:schemeClr val="dk1"/>
                </a:solidFill>
                <a:latin typeface="Didact Gothic"/>
                <a:ea typeface="Didact Gothic"/>
                <a:cs typeface="Didact Gothic"/>
                <a:sym typeface="Didact Gothic"/>
              </a:rPr>
              <a:t>test set</a:t>
            </a:r>
            <a:r>
              <a:rPr b="0" i="0" lang="en" sz="1400" u="none" cap="none" strike="noStrike">
                <a:solidFill>
                  <a:schemeClr val="dk1"/>
                </a:solidFill>
                <a:latin typeface="Didact Gothic"/>
                <a:ea typeface="Didact Gothic"/>
                <a:cs typeface="Didact Gothic"/>
                <a:sym typeface="Didact Gothic"/>
              </a:rPr>
              <a:t>, we achieved the results as shown in the classification report, here.</a:t>
            </a:r>
            <a:endParaRPr b="0" i="0" sz="1400" u="none" cap="none" strike="noStrike">
              <a:solidFill>
                <a:schemeClr val="hlink"/>
              </a:solidFill>
              <a:latin typeface="Questrial"/>
              <a:ea typeface="Questrial"/>
              <a:cs typeface="Questrial"/>
              <a:sym typeface="Questrial"/>
            </a:endParaRPr>
          </a:p>
        </p:txBody>
      </p:sp>
      <p:pic>
        <p:nvPicPr>
          <p:cNvPr id="536" name="Google Shape;536;p11"/>
          <p:cNvPicPr preferRelativeResize="0"/>
          <p:nvPr/>
        </p:nvPicPr>
        <p:blipFill rotWithShape="1">
          <a:blip r:embed="rId3">
            <a:alphaModFix/>
          </a:blip>
          <a:srcRect b="0" l="0" r="0" t="0"/>
          <a:stretch/>
        </p:blipFill>
        <p:spPr>
          <a:xfrm>
            <a:off x="713225" y="1997700"/>
            <a:ext cx="7383296" cy="284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0" name="Shape 540"/>
        <p:cNvGrpSpPr/>
        <p:nvPr/>
      </p:nvGrpSpPr>
      <p:grpSpPr>
        <a:xfrm>
          <a:off x="0" y="0"/>
          <a:ext cx="0" cy="0"/>
          <a:chOff x="0" y="0"/>
          <a:chExt cx="0" cy="0"/>
        </a:xfrm>
      </p:grpSpPr>
      <p:cxnSp>
        <p:nvCxnSpPr>
          <p:cNvPr id="541" name="Google Shape;541;p12"/>
          <p:cNvCxnSpPr/>
          <p:nvPr/>
        </p:nvCxnSpPr>
        <p:spPr>
          <a:xfrm>
            <a:off x="2894750" y="4460670"/>
            <a:ext cx="3472500" cy="0"/>
          </a:xfrm>
          <a:prstGeom prst="straightConnector1">
            <a:avLst/>
          </a:prstGeom>
          <a:noFill/>
          <a:ln cap="flat" cmpd="sng" w="19050">
            <a:solidFill>
              <a:schemeClr val="dk2"/>
            </a:solidFill>
            <a:prstDash val="solid"/>
            <a:round/>
            <a:headEnd len="sm" w="sm" type="none"/>
            <a:tailEnd len="sm" w="sm" type="none"/>
          </a:ln>
        </p:spPr>
      </p:cxnSp>
      <p:sp>
        <p:nvSpPr>
          <p:cNvPr id="542" name="Google Shape;542;p12"/>
          <p:cNvSpPr txBox="1"/>
          <p:nvPr/>
        </p:nvSpPr>
        <p:spPr>
          <a:xfrm>
            <a:off x="998750" y="440000"/>
            <a:ext cx="7264500" cy="68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2800" u="sng" cap="none" strike="noStrike">
                <a:solidFill>
                  <a:schemeClr val="lt1"/>
                </a:solidFill>
                <a:latin typeface="Questrial"/>
                <a:ea typeface="Questrial"/>
                <a:cs typeface="Questrial"/>
                <a:sym typeface="Questrial"/>
              </a:rPr>
              <a:t>Confusion Matrices</a:t>
            </a:r>
            <a:endParaRPr b="1" i="0" sz="2800" u="sng" cap="none" strike="noStrike">
              <a:solidFill>
                <a:schemeClr val="lt1"/>
              </a:solidFill>
              <a:latin typeface="Questrial"/>
              <a:ea typeface="Questrial"/>
              <a:cs typeface="Questrial"/>
              <a:sym typeface="Questrial"/>
            </a:endParaRPr>
          </a:p>
        </p:txBody>
      </p:sp>
      <p:pic>
        <p:nvPicPr>
          <p:cNvPr id="543" name="Google Shape;543;p12"/>
          <p:cNvPicPr preferRelativeResize="0"/>
          <p:nvPr/>
        </p:nvPicPr>
        <p:blipFill rotWithShape="1">
          <a:blip r:embed="rId3">
            <a:alphaModFix/>
          </a:blip>
          <a:srcRect b="0" l="0" r="0" t="0"/>
          <a:stretch/>
        </p:blipFill>
        <p:spPr>
          <a:xfrm>
            <a:off x="4690700" y="1249462"/>
            <a:ext cx="3859950" cy="3058938"/>
          </a:xfrm>
          <a:prstGeom prst="rect">
            <a:avLst/>
          </a:prstGeom>
          <a:noFill/>
          <a:ln cap="flat" cmpd="sng" w="28575">
            <a:solidFill>
              <a:schemeClr val="accent4"/>
            </a:solidFill>
            <a:prstDash val="solid"/>
            <a:round/>
            <a:headEnd len="sm" w="sm" type="none"/>
            <a:tailEnd len="sm" w="sm" type="none"/>
          </a:ln>
        </p:spPr>
      </p:pic>
      <p:pic>
        <p:nvPicPr>
          <p:cNvPr id="544" name="Google Shape;544;p12"/>
          <p:cNvPicPr preferRelativeResize="0"/>
          <p:nvPr/>
        </p:nvPicPr>
        <p:blipFill rotWithShape="1">
          <a:blip r:embed="rId4">
            <a:alphaModFix/>
          </a:blip>
          <a:srcRect b="0" l="0" r="0" t="0"/>
          <a:stretch/>
        </p:blipFill>
        <p:spPr>
          <a:xfrm>
            <a:off x="614000" y="1275975"/>
            <a:ext cx="3958000" cy="3010950"/>
          </a:xfrm>
          <a:prstGeom prst="rect">
            <a:avLst/>
          </a:prstGeom>
          <a:noFill/>
          <a:ln cap="flat" cmpd="sng" w="28575">
            <a:solidFill>
              <a:schemeClr val="accent4"/>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13"/>
          <p:cNvSpPr txBox="1"/>
          <p:nvPr>
            <p:ph idx="1" type="subTitle"/>
          </p:nvPr>
        </p:nvSpPr>
        <p:spPr>
          <a:xfrm>
            <a:off x="713225" y="2263300"/>
            <a:ext cx="3530400" cy="234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latin typeface="Questrial"/>
                <a:ea typeface="Questrial"/>
                <a:cs typeface="Questrial"/>
                <a:sym typeface="Questrial"/>
              </a:rPr>
              <a:t>We have trained a </a:t>
            </a:r>
            <a:r>
              <a:rPr b="1" lang="en" u="sng">
                <a:latin typeface="Questrial"/>
                <a:ea typeface="Questrial"/>
                <a:cs typeface="Questrial"/>
                <a:sym typeface="Questrial"/>
              </a:rPr>
              <a:t>five layer</a:t>
            </a:r>
            <a:r>
              <a:rPr lang="en">
                <a:latin typeface="Questrial"/>
                <a:ea typeface="Questrial"/>
                <a:cs typeface="Questrial"/>
                <a:sym typeface="Questrial"/>
              </a:rPr>
              <a:t> Neural Network model where input and output (softmax) is of one layer each and 3 hidden layers with logistic activation functions. The resulting model looks like the plot shown here. We have used Gradient Descent for optimizing our model. We have used logistic activation function and takes any real value as input and outputs values in the range of 0 to 1.</a:t>
            </a:r>
            <a:endParaRPr/>
          </a:p>
        </p:txBody>
      </p:sp>
      <p:cxnSp>
        <p:nvCxnSpPr>
          <p:cNvPr id="550" name="Google Shape;550;p13"/>
          <p:cNvCxnSpPr/>
          <p:nvPr/>
        </p:nvCxnSpPr>
        <p:spPr>
          <a:xfrm>
            <a:off x="814975" y="2168032"/>
            <a:ext cx="647100" cy="0"/>
          </a:xfrm>
          <a:prstGeom prst="straightConnector1">
            <a:avLst/>
          </a:prstGeom>
          <a:noFill/>
          <a:ln cap="flat" cmpd="sng" w="19050">
            <a:solidFill>
              <a:schemeClr val="dk1"/>
            </a:solidFill>
            <a:prstDash val="solid"/>
            <a:round/>
            <a:headEnd len="sm" w="sm" type="none"/>
            <a:tailEnd len="sm" w="sm" type="none"/>
          </a:ln>
        </p:spPr>
      </p:cxnSp>
      <p:sp>
        <p:nvSpPr>
          <p:cNvPr id="551" name="Google Shape;551;p13"/>
          <p:cNvSpPr txBox="1"/>
          <p:nvPr/>
        </p:nvSpPr>
        <p:spPr>
          <a:xfrm>
            <a:off x="713225" y="1520250"/>
            <a:ext cx="3322200" cy="55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Questrial"/>
                <a:ea typeface="Questrial"/>
                <a:cs typeface="Questrial"/>
                <a:sym typeface="Questrial"/>
              </a:rPr>
              <a:t>Neural Network</a:t>
            </a:r>
            <a:endParaRPr b="0" i="0" sz="2500" u="none" cap="none" strike="noStrike">
              <a:solidFill>
                <a:schemeClr val="hlink"/>
              </a:solidFill>
              <a:latin typeface="Questrial"/>
              <a:ea typeface="Questrial"/>
              <a:cs typeface="Questrial"/>
              <a:sym typeface="Questrial"/>
            </a:endParaRPr>
          </a:p>
        </p:txBody>
      </p:sp>
      <p:pic>
        <p:nvPicPr>
          <p:cNvPr id="552" name="Google Shape;552;p13"/>
          <p:cNvPicPr preferRelativeResize="0"/>
          <p:nvPr/>
        </p:nvPicPr>
        <p:blipFill rotWithShape="1">
          <a:blip r:embed="rId3">
            <a:alphaModFix/>
          </a:blip>
          <a:srcRect b="0" l="0" r="0" t="0"/>
          <a:stretch/>
        </p:blipFill>
        <p:spPr>
          <a:xfrm>
            <a:off x="5650925" y="152400"/>
            <a:ext cx="2725600" cy="48387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14"/>
          <p:cNvSpPr txBox="1"/>
          <p:nvPr>
            <p:ph type="title"/>
          </p:nvPr>
        </p:nvSpPr>
        <p:spPr>
          <a:xfrm>
            <a:off x="892050" y="530725"/>
            <a:ext cx="7359900" cy="52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sz="2800">
                <a:latin typeface="Questrial"/>
                <a:ea typeface="Questrial"/>
                <a:cs typeface="Questrial"/>
                <a:sym typeface="Questrial"/>
              </a:rPr>
              <a:t>Neural Network</a:t>
            </a:r>
            <a:endParaRPr sz="2800">
              <a:latin typeface="Questrial"/>
              <a:ea typeface="Questrial"/>
              <a:cs typeface="Questrial"/>
              <a:sym typeface="Questrial"/>
            </a:endParaRPr>
          </a:p>
          <a:p>
            <a:pPr indent="0" lvl="0" marL="0" rtl="0" algn="ctr">
              <a:lnSpc>
                <a:spcPct val="100000"/>
              </a:lnSpc>
              <a:spcBef>
                <a:spcPts val="0"/>
              </a:spcBef>
              <a:spcAft>
                <a:spcPts val="0"/>
              </a:spcAft>
              <a:buSzPts val="2700"/>
              <a:buNone/>
            </a:pPr>
            <a:r>
              <a:t/>
            </a:r>
            <a:endParaRPr/>
          </a:p>
        </p:txBody>
      </p:sp>
      <p:cxnSp>
        <p:nvCxnSpPr>
          <p:cNvPr id="558" name="Google Shape;558;p14"/>
          <p:cNvCxnSpPr/>
          <p:nvPr/>
        </p:nvCxnSpPr>
        <p:spPr>
          <a:xfrm>
            <a:off x="4248450" y="1275060"/>
            <a:ext cx="647100" cy="0"/>
          </a:xfrm>
          <a:prstGeom prst="straightConnector1">
            <a:avLst/>
          </a:prstGeom>
          <a:noFill/>
          <a:ln cap="flat" cmpd="sng" w="19050">
            <a:solidFill>
              <a:schemeClr val="dk1"/>
            </a:solidFill>
            <a:prstDash val="solid"/>
            <a:round/>
            <a:headEnd len="sm" w="sm" type="none"/>
            <a:tailEnd len="sm" w="sm" type="none"/>
          </a:ln>
        </p:spPr>
      </p:cxnSp>
      <p:sp>
        <p:nvSpPr>
          <p:cNvPr id="559" name="Google Shape;559;p14"/>
          <p:cNvSpPr txBox="1"/>
          <p:nvPr/>
        </p:nvSpPr>
        <p:spPr>
          <a:xfrm>
            <a:off x="4560775" y="1361700"/>
            <a:ext cx="460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hlink"/>
              </a:solidFill>
              <a:latin typeface="Questrial"/>
              <a:ea typeface="Questrial"/>
              <a:cs typeface="Questrial"/>
              <a:sym typeface="Questrial"/>
            </a:endParaRPr>
          </a:p>
        </p:txBody>
      </p:sp>
      <p:sp>
        <p:nvSpPr>
          <p:cNvPr id="560" name="Google Shape;560;p14"/>
          <p:cNvSpPr txBox="1"/>
          <p:nvPr/>
        </p:nvSpPr>
        <p:spPr>
          <a:xfrm>
            <a:off x="606525" y="1361700"/>
            <a:ext cx="7645500" cy="63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idact Gothic"/>
                <a:ea typeface="Didact Gothic"/>
                <a:cs typeface="Didact Gothic"/>
                <a:sym typeface="Didact Gothic"/>
              </a:rPr>
              <a:t>Upon implementing Neural Network Model on our </a:t>
            </a:r>
            <a:r>
              <a:rPr b="1" i="0" lang="en" sz="1400" u="sng" cap="none" strike="noStrike">
                <a:solidFill>
                  <a:schemeClr val="dk1"/>
                </a:solidFill>
                <a:latin typeface="Didact Gothic"/>
                <a:ea typeface="Didact Gothic"/>
                <a:cs typeface="Didact Gothic"/>
                <a:sym typeface="Didact Gothic"/>
              </a:rPr>
              <a:t>test set</a:t>
            </a:r>
            <a:r>
              <a:rPr b="0" i="0" lang="en" sz="1400" u="none" cap="none" strike="noStrike">
                <a:solidFill>
                  <a:schemeClr val="dk1"/>
                </a:solidFill>
                <a:latin typeface="Didact Gothic"/>
                <a:ea typeface="Didact Gothic"/>
                <a:cs typeface="Didact Gothic"/>
                <a:sym typeface="Didact Gothic"/>
              </a:rPr>
              <a:t>, we achieved the results as shown in the classification report, here.</a:t>
            </a:r>
            <a:endParaRPr b="0" i="0" sz="1400" u="none" cap="none" strike="noStrike">
              <a:solidFill>
                <a:schemeClr val="hlink"/>
              </a:solidFill>
              <a:latin typeface="Questrial"/>
              <a:ea typeface="Questrial"/>
              <a:cs typeface="Questrial"/>
              <a:sym typeface="Questrial"/>
            </a:endParaRPr>
          </a:p>
        </p:txBody>
      </p:sp>
      <p:pic>
        <p:nvPicPr>
          <p:cNvPr id="561" name="Google Shape;561;p14"/>
          <p:cNvPicPr preferRelativeResize="0"/>
          <p:nvPr/>
        </p:nvPicPr>
        <p:blipFill rotWithShape="1">
          <a:blip r:embed="rId3">
            <a:alphaModFix/>
          </a:blip>
          <a:srcRect b="0" l="0" r="0" t="0"/>
          <a:stretch/>
        </p:blipFill>
        <p:spPr>
          <a:xfrm>
            <a:off x="1300150" y="2084350"/>
            <a:ext cx="6743700" cy="2597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5" name="Shape 565"/>
        <p:cNvGrpSpPr/>
        <p:nvPr/>
      </p:nvGrpSpPr>
      <p:grpSpPr>
        <a:xfrm>
          <a:off x="0" y="0"/>
          <a:ext cx="0" cy="0"/>
          <a:chOff x="0" y="0"/>
          <a:chExt cx="0" cy="0"/>
        </a:xfrm>
      </p:grpSpPr>
      <p:cxnSp>
        <p:nvCxnSpPr>
          <p:cNvPr id="566" name="Google Shape;566;p15"/>
          <p:cNvCxnSpPr/>
          <p:nvPr/>
        </p:nvCxnSpPr>
        <p:spPr>
          <a:xfrm>
            <a:off x="2948475" y="4688570"/>
            <a:ext cx="3472500" cy="0"/>
          </a:xfrm>
          <a:prstGeom prst="straightConnector1">
            <a:avLst/>
          </a:prstGeom>
          <a:noFill/>
          <a:ln cap="flat" cmpd="sng" w="19050">
            <a:solidFill>
              <a:schemeClr val="dk2"/>
            </a:solidFill>
            <a:prstDash val="solid"/>
            <a:round/>
            <a:headEnd len="sm" w="sm" type="none"/>
            <a:tailEnd len="sm" w="sm" type="none"/>
          </a:ln>
        </p:spPr>
      </p:cxnSp>
      <p:sp>
        <p:nvSpPr>
          <p:cNvPr id="567" name="Google Shape;567;p15"/>
          <p:cNvSpPr txBox="1"/>
          <p:nvPr/>
        </p:nvSpPr>
        <p:spPr>
          <a:xfrm>
            <a:off x="1201150" y="539125"/>
            <a:ext cx="6749100" cy="62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2800" u="sng" cap="none" strike="noStrike">
                <a:solidFill>
                  <a:schemeClr val="lt1"/>
                </a:solidFill>
                <a:latin typeface="Questrial"/>
                <a:ea typeface="Questrial"/>
                <a:cs typeface="Questrial"/>
                <a:sym typeface="Questrial"/>
              </a:rPr>
              <a:t>Confusion Matrix</a:t>
            </a:r>
            <a:endParaRPr b="1" i="0" sz="2800" u="sng" cap="none" strike="noStrike">
              <a:solidFill>
                <a:schemeClr val="lt1"/>
              </a:solidFill>
              <a:latin typeface="Questrial"/>
              <a:ea typeface="Questrial"/>
              <a:cs typeface="Questrial"/>
              <a:sym typeface="Questrial"/>
            </a:endParaRPr>
          </a:p>
        </p:txBody>
      </p:sp>
      <p:pic>
        <p:nvPicPr>
          <p:cNvPr id="568" name="Google Shape;568;p15"/>
          <p:cNvPicPr preferRelativeResize="0"/>
          <p:nvPr/>
        </p:nvPicPr>
        <p:blipFill rotWithShape="1">
          <a:blip r:embed="rId3">
            <a:alphaModFix/>
          </a:blip>
          <a:srcRect b="0" l="0" r="0" t="0"/>
          <a:stretch/>
        </p:blipFill>
        <p:spPr>
          <a:xfrm>
            <a:off x="2675800" y="1295975"/>
            <a:ext cx="3888475" cy="3058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2" name="Shape 572"/>
        <p:cNvGrpSpPr/>
        <p:nvPr/>
      </p:nvGrpSpPr>
      <p:grpSpPr>
        <a:xfrm>
          <a:off x="0" y="0"/>
          <a:ext cx="0" cy="0"/>
          <a:chOff x="0" y="0"/>
          <a:chExt cx="0" cy="0"/>
        </a:xfrm>
      </p:grpSpPr>
      <p:cxnSp>
        <p:nvCxnSpPr>
          <p:cNvPr id="573" name="Google Shape;573;p16"/>
          <p:cNvCxnSpPr/>
          <p:nvPr/>
        </p:nvCxnSpPr>
        <p:spPr>
          <a:xfrm>
            <a:off x="2948475" y="4688570"/>
            <a:ext cx="3472500" cy="0"/>
          </a:xfrm>
          <a:prstGeom prst="straightConnector1">
            <a:avLst/>
          </a:prstGeom>
          <a:noFill/>
          <a:ln cap="flat" cmpd="sng" w="19050">
            <a:solidFill>
              <a:schemeClr val="dk2"/>
            </a:solidFill>
            <a:prstDash val="solid"/>
            <a:round/>
            <a:headEnd len="sm" w="sm" type="none"/>
            <a:tailEnd len="sm" w="sm" type="none"/>
          </a:ln>
        </p:spPr>
      </p:cxnSp>
      <p:sp>
        <p:nvSpPr>
          <p:cNvPr id="574" name="Google Shape;574;p16"/>
          <p:cNvSpPr txBox="1"/>
          <p:nvPr/>
        </p:nvSpPr>
        <p:spPr>
          <a:xfrm>
            <a:off x="1201150" y="539125"/>
            <a:ext cx="6749100" cy="62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2800" u="sng" cap="none" strike="noStrike">
                <a:solidFill>
                  <a:schemeClr val="lt1"/>
                </a:solidFill>
                <a:latin typeface="Questrial"/>
                <a:ea typeface="Questrial"/>
                <a:cs typeface="Questrial"/>
                <a:sym typeface="Questrial"/>
              </a:rPr>
              <a:t>Results and Comparisons</a:t>
            </a:r>
            <a:endParaRPr b="1" i="0" sz="2500" u="sng" cap="none" strike="noStrike">
              <a:solidFill>
                <a:schemeClr val="lt1"/>
              </a:solidFill>
              <a:latin typeface="Questrial"/>
              <a:ea typeface="Questrial"/>
              <a:cs typeface="Questrial"/>
              <a:sym typeface="Questrial"/>
            </a:endParaRPr>
          </a:p>
        </p:txBody>
      </p:sp>
      <p:sp>
        <p:nvSpPr>
          <p:cNvPr id="575" name="Google Shape;575;p16"/>
          <p:cNvSpPr txBox="1"/>
          <p:nvPr/>
        </p:nvSpPr>
        <p:spPr>
          <a:xfrm>
            <a:off x="784900" y="1322050"/>
            <a:ext cx="4251600" cy="121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Questrial"/>
                <a:ea typeface="Questrial"/>
                <a:cs typeface="Questrial"/>
                <a:sym typeface="Questrial"/>
              </a:rPr>
              <a:t>After training and testing both models, we observed that the accuracy for the Logistic Regression Model was 52.00% and for the Neural Network Model, it was 50.40%. We will see further comparisons in the resultant metrics in the following slide.</a:t>
            </a:r>
            <a:endParaRPr b="0" i="0" sz="1400" u="none" cap="none" strike="noStrike">
              <a:solidFill>
                <a:schemeClr val="lt1"/>
              </a:solidFill>
              <a:latin typeface="Questrial"/>
              <a:ea typeface="Questrial"/>
              <a:cs typeface="Questrial"/>
              <a:sym typeface="Questrial"/>
            </a:endParaRPr>
          </a:p>
        </p:txBody>
      </p:sp>
      <p:pic>
        <p:nvPicPr>
          <p:cNvPr id="576" name="Google Shape;576;p16"/>
          <p:cNvPicPr preferRelativeResize="0"/>
          <p:nvPr/>
        </p:nvPicPr>
        <p:blipFill rotWithShape="1">
          <a:blip r:embed="rId3">
            <a:alphaModFix/>
          </a:blip>
          <a:srcRect b="0" l="0" r="0" t="0"/>
          <a:stretch/>
        </p:blipFill>
        <p:spPr>
          <a:xfrm>
            <a:off x="5313100" y="1378103"/>
            <a:ext cx="3038375" cy="309578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0" name="Shape 580"/>
        <p:cNvGrpSpPr/>
        <p:nvPr/>
      </p:nvGrpSpPr>
      <p:grpSpPr>
        <a:xfrm>
          <a:off x="0" y="0"/>
          <a:ext cx="0" cy="0"/>
          <a:chOff x="0" y="0"/>
          <a:chExt cx="0" cy="0"/>
        </a:xfrm>
      </p:grpSpPr>
      <p:cxnSp>
        <p:nvCxnSpPr>
          <p:cNvPr id="581" name="Google Shape;581;p17"/>
          <p:cNvCxnSpPr/>
          <p:nvPr/>
        </p:nvCxnSpPr>
        <p:spPr>
          <a:xfrm>
            <a:off x="2697213" y="4866945"/>
            <a:ext cx="3472500" cy="0"/>
          </a:xfrm>
          <a:prstGeom prst="straightConnector1">
            <a:avLst/>
          </a:prstGeom>
          <a:noFill/>
          <a:ln cap="flat" cmpd="sng" w="19050">
            <a:solidFill>
              <a:schemeClr val="dk2"/>
            </a:solidFill>
            <a:prstDash val="solid"/>
            <a:round/>
            <a:headEnd len="sm" w="sm" type="none"/>
            <a:tailEnd len="sm" w="sm" type="none"/>
          </a:ln>
        </p:spPr>
      </p:cxnSp>
      <p:sp>
        <p:nvSpPr>
          <p:cNvPr id="582" name="Google Shape;582;p17"/>
          <p:cNvSpPr txBox="1"/>
          <p:nvPr/>
        </p:nvSpPr>
        <p:spPr>
          <a:xfrm>
            <a:off x="1197450" y="380550"/>
            <a:ext cx="6749100" cy="62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2800" u="sng" cap="none" strike="noStrike">
                <a:solidFill>
                  <a:schemeClr val="lt1"/>
                </a:solidFill>
                <a:latin typeface="Questrial"/>
                <a:ea typeface="Questrial"/>
                <a:cs typeface="Questrial"/>
                <a:sym typeface="Questrial"/>
              </a:rPr>
              <a:t>Results and Comparisons</a:t>
            </a:r>
            <a:endParaRPr b="1" i="0" sz="2500" u="sng" cap="none" strike="noStrike">
              <a:solidFill>
                <a:schemeClr val="lt1"/>
              </a:solidFill>
              <a:latin typeface="Questrial"/>
              <a:ea typeface="Questrial"/>
              <a:cs typeface="Questrial"/>
              <a:sym typeface="Questrial"/>
            </a:endParaRPr>
          </a:p>
        </p:txBody>
      </p:sp>
      <p:sp>
        <p:nvSpPr>
          <p:cNvPr id="583" name="Google Shape;583;p17"/>
          <p:cNvSpPr txBox="1"/>
          <p:nvPr/>
        </p:nvSpPr>
        <p:spPr>
          <a:xfrm>
            <a:off x="799875" y="1054450"/>
            <a:ext cx="7769700" cy="62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Questrial"/>
                <a:ea typeface="Questrial"/>
                <a:cs typeface="Questrial"/>
                <a:sym typeface="Questrial"/>
              </a:rPr>
              <a:t>Here, we can observe the differences between the Sensitivity, Specificity, PPV, NPV and F1 Score for both models. </a:t>
            </a:r>
            <a:endParaRPr b="0" i="0" sz="1400" u="none" cap="none" strike="noStrike">
              <a:solidFill>
                <a:schemeClr val="lt1"/>
              </a:solidFill>
              <a:latin typeface="Questrial"/>
              <a:ea typeface="Questrial"/>
              <a:cs typeface="Questrial"/>
              <a:sym typeface="Questrial"/>
            </a:endParaRPr>
          </a:p>
        </p:txBody>
      </p:sp>
      <p:pic>
        <p:nvPicPr>
          <p:cNvPr id="584" name="Google Shape;584;p17"/>
          <p:cNvPicPr preferRelativeResize="0"/>
          <p:nvPr/>
        </p:nvPicPr>
        <p:blipFill rotWithShape="1">
          <a:blip r:embed="rId3">
            <a:alphaModFix/>
          </a:blip>
          <a:srcRect b="0" l="0" r="0" t="0"/>
          <a:stretch/>
        </p:blipFill>
        <p:spPr>
          <a:xfrm>
            <a:off x="2459750" y="1609425"/>
            <a:ext cx="3944350" cy="3058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588" name="Shape 588"/>
        <p:cNvGrpSpPr/>
        <p:nvPr/>
      </p:nvGrpSpPr>
      <p:grpSpPr>
        <a:xfrm>
          <a:off x="0" y="0"/>
          <a:ext cx="0" cy="0"/>
          <a:chOff x="0" y="0"/>
          <a:chExt cx="0" cy="0"/>
        </a:xfrm>
      </p:grpSpPr>
      <p:sp>
        <p:nvSpPr>
          <p:cNvPr id="589" name="Google Shape;589;p18"/>
          <p:cNvSpPr txBox="1"/>
          <p:nvPr>
            <p:ph idx="1" type="subTitle"/>
          </p:nvPr>
        </p:nvSpPr>
        <p:spPr>
          <a:xfrm>
            <a:off x="2218725" y="3334300"/>
            <a:ext cx="4706400" cy="604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
              <a:t>Hope you liked our presentation. Please ask if you have any questions.</a:t>
            </a:r>
            <a:endParaRPr b="1">
              <a:solidFill>
                <a:schemeClr val="lt1"/>
              </a:solidFill>
            </a:endParaRPr>
          </a:p>
        </p:txBody>
      </p:sp>
      <p:cxnSp>
        <p:nvCxnSpPr>
          <p:cNvPr id="590" name="Google Shape;590;p18"/>
          <p:cNvCxnSpPr/>
          <p:nvPr/>
        </p:nvCxnSpPr>
        <p:spPr>
          <a:xfrm>
            <a:off x="4248450" y="3246928"/>
            <a:ext cx="647100" cy="0"/>
          </a:xfrm>
          <a:prstGeom prst="straightConnector1">
            <a:avLst/>
          </a:prstGeom>
          <a:noFill/>
          <a:ln cap="flat" cmpd="sng" w="19050">
            <a:solidFill>
              <a:schemeClr val="lt1"/>
            </a:solidFill>
            <a:prstDash val="solid"/>
            <a:round/>
            <a:headEnd len="sm" w="sm" type="none"/>
            <a:tailEnd len="sm" w="sm" type="none"/>
          </a:ln>
        </p:spPr>
      </p:cxnSp>
      <p:sp>
        <p:nvSpPr>
          <p:cNvPr id="591" name="Google Shape;591;p18"/>
          <p:cNvSpPr txBox="1"/>
          <p:nvPr>
            <p:ph type="ctrTitle"/>
          </p:nvPr>
        </p:nvSpPr>
        <p:spPr>
          <a:xfrm>
            <a:off x="1690800" y="2470300"/>
            <a:ext cx="5762400" cy="69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
          <p:cNvSpPr txBox="1"/>
          <p:nvPr>
            <p:ph idx="15" type="title"/>
          </p:nvPr>
        </p:nvSpPr>
        <p:spPr>
          <a:xfrm>
            <a:off x="713225" y="2198800"/>
            <a:ext cx="3416400" cy="52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b="1" lang="en">
                <a:solidFill>
                  <a:schemeClr val="lt1"/>
                </a:solidFill>
              </a:rPr>
              <a:t>Table of contents</a:t>
            </a:r>
            <a:endParaRPr b="1">
              <a:solidFill>
                <a:schemeClr val="lt1"/>
              </a:solidFill>
            </a:endParaRPr>
          </a:p>
        </p:txBody>
      </p:sp>
      <p:cxnSp>
        <p:nvCxnSpPr>
          <p:cNvPr id="456" name="Google Shape;456;p2"/>
          <p:cNvCxnSpPr/>
          <p:nvPr/>
        </p:nvCxnSpPr>
        <p:spPr>
          <a:xfrm>
            <a:off x="819525" y="3102205"/>
            <a:ext cx="647100" cy="0"/>
          </a:xfrm>
          <a:prstGeom prst="straightConnector1">
            <a:avLst/>
          </a:prstGeom>
          <a:noFill/>
          <a:ln cap="flat" cmpd="sng" w="19050">
            <a:solidFill>
              <a:schemeClr val="lt1"/>
            </a:solidFill>
            <a:prstDash val="solid"/>
            <a:round/>
            <a:headEnd len="sm" w="sm" type="none"/>
            <a:tailEnd len="sm" w="sm" type="none"/>
          </a:ln>
        </p:spPr>
      </p:cxnSp>
      <p:sp>
        <p:nvSpPr>
          <p:cNvPr id="457" name="Google Shape;457;p2"/>
          <p:cNvSpPr txBox="1"/>
          <p:nvPr/>
        </p:nvSpPr>
        <p:spPr>
          <a:xfrm>
            <a:off x="4669800" y="945450"/>
            <a:ext cx="4003800" cy="343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Page 03: Objective</a:t>
            </a:r>
            <a:endParaRPr b="1" i="0" sz="1600" u="none" cap="none" strike="noStrike">
              <a:solidFill>
                <a:schemeClr val="hlink"/>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	</a:t>
            </a:r>
            <a:endParaRPr b="1" i="0" sz="1600" u="none" cap="none" strike="noStrike">
              <a:solidFill>
                <a:schemeClr val="hlink"/>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            04: Dataset</a:t>
            </a:r>
            <a:endParaRPr b="1" i="0" sz="1600" u="none" cap="none" strike="noStrike">
              <a:solidFill>
                <a:schemeClr val="hlink"/>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	</a:t>
            </a:r>
            <a:endParaRPr b="1" i="0" sz="1600" u="none" cap="none" strike="noStrike">
              <a:solidFill>
                <a:schemeClr val="hlink"/>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            06: Dataset Distribution</a:t>
            </a:r>
            <a:endParaRPr b="1" i="0" sz="1600" u="none" cap="none" strike="noStrike">
              <a:solidFill>
                <a:schemeClr val="hlink"/>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	</a:t>
            </a:r>
            <a:endParaRPr b="1" i="0" sz="1600" u="none" cap="none" strike="noStrike">
              <a:solidFill>
                <a:schemeClr val="hlink"/>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            10: Logistic Regression</a:t>
            </a:r>
            <a:endParaRPr b="1" i="0" sz="1600" u="none" cap="none" strike="noStrike">
              <a:solidFill>
                <a:schemeClr val="hlink"/>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	</a:t>
            </a:r>
            <a:endParaRPr b="1" i="0" sz="1600" u="none" cap="none" strike="noStrike">
              <a:solidFill>
                <a:schemeClr val="hlink"/>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            13: Neural Network</a:t>
            </a:r>
            <a:endParaRPr b="1" i="0" sz="1600" u="none" cap="none" strike="noStrike">
              <a:solidFill>
                <a:schemeClr val="hlink"/>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	</a:t>
            </a:r>
            <a:endParaRPr b="1" i="0" sz="1600" u="none" cap="none" strike="noStrike">
              <a:solidFill>
                <a:schemeClr val="hlink"/>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hlink"/>
                </a:solidFill>
                <a:latin typeface="Questrial"/>
                <a:ea typeface="Questrial"/>
                <a:cs typeface="Questrial"/>
                <a:sym typeface="Questrial"/>
              </a:rPr>
              <a:t>            16: Results and Comparisons</a:t>
            </a:r>
            <a:endParaRPr b="1" i="0" sz="1600" u="none" cap="none" strike="noStrike">
              <a:solidFill>
                <a:schemeClr val="hlink"/>
              </a:solidFill>
              <a:latin typeface="Questrial"/>
              <a:ea typeface="Questrial"/>
              <a:cs typeface="Questrial"/>
              <a:sym typeface="Quest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
          <p:cNvSpPr txBox="1"/>
          <p:nvPr>
            <p:ph type="title"/>
          </p:nvPr>
        </p:nvSpPr>
        <p:spPr>
          <a:xfrm>
            <a:off x="713225" y="1440200"/>
            <a:ext cx="3858900" cy="52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a:latin typeface="Questrial"/>
                <a:ea typeface="Questrial"/>
                <a:cs typeface="Questrial"/>
                <a:sym typeface="Questrial"/>
              </a:rPr>
              <a:t>Objective</a:t>
            </a:r>
            <a:endParaRPr>
              <a:latin typeface="Questrial"/>
              <a:ea typeface="Questrial"/>
              <a:cs typeface="Questrial"/>
              <a:sym typeface="Questrial"/>
            </a:endParaRPr>
          </a:p>
        </p:txBody>
      </p:sp>
      <p:sp>
        <p:nvSpPr>
          <p:cNvPr id="463" name="Google Shape;463;p3"/>
          <p:cNvSpPr txBox="1"/>
          <p:nvPr>
            <p:ph idx="1" type="subTitle"/>
          </p:nvPr>
        </p:nvSpPr>
        <p:spPr>
          <a:xfrm>
            <a:off x="713225" y="2263300"/>
            <a:ext cx="3530400" cy="131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Our goal for Milestone 01 is to analyze the image dataset and train our Logistic Regression and Neural Network Models and compare their test results. </a:t>
            </a:r>
            <a:endParaRPr/>
          </a:p>
        </p:txBody>
      </p:sp>
      <p:cxnSp>
        <p:nvCxnSpPr>
          <p:cNvPr id="464" name="Google Shape;464;p3"/>
          <p:cNvCxnSpPr/>
          <p:nvPr/>
        </p:nvCxnSpPr>
        <p:spPr>
          <a:xfrm>
            <a:off x="814975" y="2168032"/>
            <a:ext cx="647100" cy="0"/>
          </a:xfrm>
          <a:prstGeom prst="straightConnector1">
            <a:avLst/>
          </a:prstGeom>
          <a:noFill/>
          <a:ln cap="flat" cmpd="sng" w="19050">
            <a:solidFill>
              <a:schemeClr val="dk1"/>
            </a:solidFill>
            <a:prstDash val="solid"/>
            <a:round/>
            <a:headEnd len="sm" w="sm" type="none"/>
            <a:tailEnd len="sm" w="sm" type="none"/>
          </a:ln>
        </p:spPr>
      </p:cxnSp>
      <p:pic>
        <p:nvPicPr>
          <p:cNvPr id="465" name="Google Shape;465;p3"/>
          <p:cNvPicPr preferRelativeResize="0"/>
          <p:nvPr/>
        </p:nvPicPr>
        <p:blipFill rotWithShape="1">
          <a:blip r:embed="rId3">
            <a:alphaModFix/>
          </a:blip>
          <a:srcRect b="0" l="0" r="0" t="0"/>
          <a:stretch/>
        </p:blipFill>
        <p:spPr>
          <a:xfrm>
            <a:off x="5211000" y="1082400"/>
            <a:ext cx="3472600" cy="2875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
          <p:cNvSpPr txBox="1"/>
          <p:nvPr>
            <p:ph idx="1" type="body"/>
          </p:nvPr>
        </p:nvSpPr>
        <p:spPr>
          <a:xfrm>
            <a:off x="713225" y="1702200"/>
            <a:ext cx="4109100" cy="100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500"/>
              <a:buNone/>
            </a:pPr>
            <a:r>
              <a:rPr lang="en"/>
              <a:t>We have taken our image dataset and converted it into csv (comma separated values) format so that we can implement our Machine Learning models and interpret the results.</a:t>
            </a:r>
            <a:endParaRPr/>
          </a:p>
        </p:txBody>
      </p:sp>
      <p:sp>
        <p:nvSpPr>
          <p:cNvPr id="471" name="Google Shape;471;p4"/>
          <p:cNvSpPr txBox="1"/>
          <p:nvPr>
            <p:ph type="title"/>
          </p:nvPr>
        </p:nvSpPr>
        <p:spPr>
          <a:xfrm>
            <a:off x="713225" y="1004775"/>
            <a:ext cx="4109100" cy="66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00"/>
              <a:buNone/>
            </a:pPr>
            <a:r>
              <a:rPr lang="en">
                <a:latin typeface="Questrial"/>
                <a:ea typeface="Questrial"/>
                <a:cs typeface="Questrial"/>
                <a:sym typeface="Questrial"/>
              </a:rPr>
              <a:t>Dataset</a:t>
            </a:r>
            <a:endParaRPr>
              <a:latin typeface="Questrial"/>
              <a:ea typeface="Questrial"/>
              <a:cs typeface="Questrial"/>
              <a:sym typeface="Questrial"/>
            </a:endParaRPr>
          </a:p>
        </p:txBody>
      </p:sp>
      <p:cxnSp>
        <p:nvCxnSpPr>
          <p:cNvPr id="472" name="Google Shape;472;p4"/>
          <p:cNvCxnSpPr/>
          <p:nvPr/>
        </p:nvCxnSpPr>
        <p:spPr>
          <a:xfrm>
            <a:off x="809025" y="1592382"/>
            <a:ext cx="647100" cy="0"/>
          </a:xfrm>
          <a:prstGeom prst="straightConnector1">
            <a:avLst/>
          </a:prstGeom>
          <a:noFill/>
          <a:ln cap="flat" cmpd="sng" w="19050">
            <a:solidFill>
              <a:schemeClr val="lt1"/>
            </a:solidFill>
            <a:prstDash val="solid"/>
            <a:round/>
            <a:headEnd len="sm" w="sm" type="none"/>
            <a:tailEnd len="sm" w="sm" type="none"/>
          </a:ln>
        </p:spPr>
      </p:cxnSp>
      <p:sp>
        <p:nvSpPr>
          <p:cNvPr id="473" name="Google Shape;473;p4"/>
          <p:cNvSpPr txBox="1"/>
          <p:nvPr/>
        </p:nvSpPr>
        <p:spPr>
          <a:xfrm>
            <a:off x="771875" y="2738325"/>
            <a:ext cx="4109100" cy="1007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Arial"/>
              <a:buChar char="●"/>
            </a:pPr>
            <a:r>
              <a:rPr b="0" i="0" lang="en" sz="1400" u="none" cap="none" strike="noStrike">
                <a:solidFill>
                  <a:schemeClr val="lt1"/>
                </a:solidFill>
                <a:latin typeface="Questrial"/>
                <a:ea typeface="Questrial"/>
                <a:cs typeface="Questrial"/>
                <a:sym typeface="Questrial"/>
              </a:rPr>
              <a:t>Dataset Size :  </a:t>
            </a:r>
            <a:r>
              <a:rPr b="1" i="1" lang="en" sz="1400" u="sng" cap="none" strike="noStrike">
                <a:solidFill>
                  <a:schemeClr val="lt1"/>
                </a:solidFill>
                <a:latin typeface="Questrial"/>
                <a:ea typeface="Questrial"/>
                <a:cs typeface="Questrial"/>
                <a:sym typeface="Questrial"/>
              </a:rPr>
              <a:t>2150</a:t>
            </a:r>
            <a:r>
              <a:rPr b="1" i="0" lang="en" sz="1400" u="sng" cap="none" strike="noStrike">
                <a:solidFill>
                  <a:schemeClr val="lt1"/>
                </a:solidFill>
                <a:latin typeface="Questrial"/>
                <a:ea typeface="Questrial"/>
                <a:cs typeface="Questrial"/>
                <a:sym typeface="Questrial"/>
              </a:rPr>
              <a:t> </a:t>
            </a:r>
            <a:r>
              <a:rPr b="0" i="0" lang="en" sz="1400" u="none" cap="none" strike="noStrike">
                <a:solidFill>
                  <a:schemeClr val="lt1"/>
                </a:solidFill>
                <a:latin typeface="Questrial"/>
                <a:ea typeface="Questrial"/>
                <a:cs typeface="Questrial"/>
                <a:sym typeface="Questrial"/>
              </a:rPr>
              <a:t> images (Train)    </a:t>
            </a:r>
            <a:endParaRPr b="0" i="0" sz="1400" u="none" cap="none" strike="noStrike">
              <a:solidFill>
                <a:schemeClr val="lt1"/>
              </a:solidFill>
              <a:latin typeface="Questrial"/>
              <a:ea typeface="Questrial"/>
              <a:cs typeface="Questrial"/>
              <a:sym typeface="Questrial"/>
            </a:endParaRPr>
          </a:p>
          <a:p>
            <a:pPr indent="0" lvl="0" marL="137160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Questrial"/>
                <a:ea typeface="Questrial"/>
                <a:cs typeface="Questrial"/>
                <a:sym typeface="Questrial"/>
              </a:rPr>
              <a:t>      </a:t>
            </a:r>
            <a:r>
              <a:rPr b="1" i="1" lang="en" sz="1400" u="sng" cap="none" strike="noStrike">
                <a:solidFill>
                  <a:schemeClr val="lt1"/>
                </a:solidFill>
                <a:latin typeface="Questrial"/>
                <a:ea typeface="Questrial"/>
                <a:cs typeface="Questrial"/>
                <a:sym typeface="Questrial"/>
              </a:rPr>
              <a:t>250</a:t>
            </a:r>
            <a:r>
              <a:rPr b="1" i="0" lang="en" sz="1400" u="sng" cap="none" strike="noStrike">
                <a:solidFill>
                  <a:schemeClr val="lt1"/>
                </a:solidFill>
                <a:latin typeface="Questrial"/>
                <a:ea typeface="Questrial"/>
                <a:cs typeface="Questrial"/>
                <a:sym typeface="Questrial"/>
              </a:rPr>
              <a:t> </a:t>
            </a:r>
            <a:r>
              <a:rPr b="0" i="0" lang="en" sz="1400" u="none" cap="none" strike="noStrike">
                <a:solidFill>
                  <a:schemeClr val="lt1"/>
                </a:solidFill>
                <a:latin typeface="Questrial"/>
                <a:ea typeface="Questrial"/>
                <a:cs typeface="Questrial"/>
                <a:sym typeface="Questrial"/>
              </a:rPr>
              <a:t> images (Test</a:t>
            </a:r>
            <a:r>
              <a:rPr b="1" i="0" lang="en" sz="1400" u="none" cap="none" strike="noStrike">
                <a:solidFill>
                  <a:schemeClr val="lt1"/>
                </a:solidFill>
                <a:latin typeface="Questrial"/>
                <a:ea typeface="Questrial"/>
                <a:cs typeface="Questrial"/>
                <a:sym typeface="Questrial"/>
              </a:rPr>
              <a:t>)</a:t>
            </a:r>
            <a:endParaRPr b="1" i="1" sz="1400" u="none" cap="none" strike="noStrike">
              <a:solidFill>
                <a:schemeClr val="lt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a:p>
            <a:pPr indent="-317500" lvl="0" marL="457200" marR="0" rtl="0" algn="l">
              <a:lnSpc>
                <a:spcPct val="100000"/>
              </a:lnSpc>
              <a:spcBef>
                <a:spcPts val="0"/>
              </a:spcBef>
              <a:spcAft>
                <a:spcPts val="0"/>
              </a:spcAft>
              <a:buClr>
                <a:schemeClr val="lt1"/>
              </a:buClr>
              <a:buSzPts val="1400"/>
              <a:buFont typeface="Questrial"/>
              <a:buChar char="●"/>
            </a:pPr>
            <a:r>
              <a:rPr b="0" i="0" lang="en" sz="1400" u="none" cap="none" strike="noStrike">
                <a:solidFill>
                  <a:schemeClr val="lt1"/>
                </a:solidFill>
                <a:latin typeface="Questrial"/>
                <a:ea typeface="Questrial"/>
                <a:cs typeface="Questrial"/>
                <a:sym typeface="Questrial"/>
              </a:rPr>
              <a:t>Image Shape :  </a:t>
            </a:r>
            <a:r>
              <a:rPr b="1" i="1" lang="en" sz="1400" u="sng" cap="none" strike="noStrike">
                <a:solidFill>
                  <a:schemeClr val="lt1"/>
                </a:solidFill>
                <a:latin typeface="Questrial"/>
                <a:ea typeface="Questrial"/>
                <a:cs typeface="Questrial"/>
                <a:sym typeface="Questrial"/>
              </a:rPr>
              <a:t>64x64x3</a:t>
            </a:r>
            <a:r>
              <a:rPr b="0" i="0" lang="en" sz="1400" u="sng" cap="none" strike="noStrike">
                <a:solidFill>
                  <a:schemeClr val="lt1"/>
                </a:solidFill>
                <a:latin typeface="Questrial"/>
                <a:ea typeface="Questrial"/>
                <a:cs typeface="Questrial"/>
                <a:sym typeface="Questrial"/>
              </a:rPr>
              <a:t> </a:t>
            </a:r>
            <a:endParaRPr b="0" i="0" sz="1400" u="sng" cap="none" strike="noStrike">
              <a:solidFill>
                <a:schemeClr val="lt1"/>
              </a:solidFill>
              <a:latin typeface="Questrial"/>
              <a:ea typeface="Questrial"/>
              <a:cs typeface="Questrial"/>
              <a:sym typeface="Quest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estrial"/>
              <a:ea typeface="Questrial"/>
              <a:cs typeface="Questrial"/>
              <a:sym typeface="Questrial"/>
            </a:endParaRPr>
          </a:p>
          <a:p>
            <a:pPr indent="-317500" lvl="0" marL="457200" marR="0" rtl="0" algn="l">
              <a:lnSpc>
                <a:spcPct val="100000"/>
              </a:lnSpc>
              <a:spcBef>
                <a:spcPts val="0"/>
              </a:spcBef>
              <a:spcAft>
                <a:spcPts val="0"/>
              </a:spcAft>
              <a:buClr>
                <a:schemeClr val="lt1"/>
              </a:buClr>
              <a:buSzPts val="1400"/>
              <a:buFont typeface="Questrial"/>
              <a:buChar char="●"/>
            </a:pPr>
            <a:r>
              <a:rPr b="0" i="0" lang="en" sz="1400" u="none" cap="none" strike="noStrike">
                <a:solidFill>
                  <a:schemeClr val="lt1"/>
                </a:solidFill>
                <a:latin typeface="Questrial"/>
                <a:ea typeface="Questrial"/>
                <a:cs typeface="Questrial"/>
                <a:sym typeface="Questrial"/>
              </a:rPr>
              <a:t>There are separate batches of data  for Train and Test. </a:t>
            </a:r>
            <a:endParaRPr b="0" i="0" sz="1400" u="none" cap="none" strike="noStrike">
              <a:solidFill>
                <a:schemeClr val="lt1"/>
              </a:solidFill>
              <a:latin typeface="Questrial"/>
              <a:ea typeface="Questrial"/>
              <a:cs typeface="Questrial"/>
              <a:sym typeface="Quest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
          <p:cNvSpPr txBox="1"/>
          <p:nvPr>
            <p:ph type="title"/>
          </p:nvPr>
        </p:nvSpPr>
        <p:spPr>
          <a:xfrm>
            <a:off x="892050" y="275200"/>
            <a:ext cx="7359900" cy="52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sz="2500" u="sng">
                <a:latin typeface="Questrial"/>
                <a:ea typeface="Questrial"/>
                <a:cs typeface="Questrial"/>
                <a:sym typeface="Questrial"/>
              </a:rPr>
              <a:t>Snippet of our Dataset</a:t>
            </a:r>
            <a:endParaRPr sz="2500" u="sng">
              <a:latin typeface="Questrial"/>
              <a:ea typeface="Questrial"/>
              <a:cs typeface="Questrial"/>
              <a:sym typeface="Questrial"/>
            </a:endParaRPr>
          </a:p>
        </p:txBody>
      </p:sp>
      <p:cxnSp>
        <p:nvCxnSpPr>
          <p:cNvPr id="479" name="Google Shape;479;p5"/>
          <p:cNvCxnSpPr/>
          <p:nvPr/>
        </p:nvCxnSpPr>
        <p:spPr>
          <a:xfrm>
            <a:off x="4248450" y="1275060"/>
            <a:ext cx="647100" cy="0"/>
          </a:xfrm>
          <a:prstGeom prst="straightConnector1">
            <a:avLst/>
          </a:prstGeom>
          <a:noFill/>
          <a:ln cap="flat" cmpd="sng" w="19050">
            <a:solidFill>
              <a:schemeClr val="dk1"/>
            </a:solidFill>
            <a:prstDash val="solid"/>
            <a:round/>
            <a:headEnd len="sm" w="sm" type="none"/>
            <a:tailEnd len="sm" w="sm" type="none"/>
          </a:ln>
        </p:spPr>
      </p:cxnSp>
      <p:pic>
        <p:nvPicPr>
          <p:cNvPr id="480" name="Google Shape;480;p5"/>
          <p:cNvPicPr preferRelativeResize="0"/>
          <p:nvPr/>
        </p:nvPicPr>
        <p:blipFill rotWithShape="1">
          <a:blip r:embed="rId3">
            <a:alphaModFix/>
          </a:blip>
          <a:srcRect b="0" l="0" r="0" t="0"/>
          <a:stretch/>
        </p:blipFill>
        <p:spPr>
          <a:xfrm>
            <a:off x="102463" y="975175"/>
            <a:ext cx="8939074" cy="3385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
          <p:cNvSpPr txBox="1"/>
          <p:nvPr>
            <p:ph type="title"/>
          </p:nvPr>
        </p:nvSpPr>
        <p:spPr>
          <a:xfrm>
            <a:off x="5024185" y="1440200"/>
            <a:ext cx="3400800" cy="52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sz="2500">
                <a:latin typeface="Questrial"/>
                <a:ea typeface="Questrial"/>
                <a:cs typeface="Questrial"/>
                <a:sym typeface="Questrial"/>
              </a:rPr>
              <a:t>Dataset Distribution (1)</a:t>
            </a:r>
            <a:endParaRPr sz="2500">
              <a:latin typeface="Questrial"/>
              <a:ea typeface="Questrial"/>
              <a:cs typeface="Questrial"/>
              <a:sym typeface="Questrial"/>
            </a:endParaRPr>
          </a:p>
        </p:txBody>
      </p:sp>
      <p:sp>
        <p:nvSpPr>
          <p:cNvPr id="486" name="Google Shape;486;p6"/>
          <p:cNvSpPr txBox="1"/>
          <p:nvPr>
            <p:ph idx="1" type="subTitle"/>
          </p:nvPr>
        </p:nvSpPr>
        <p:spPr>
          <a:xfrm>
            <a:off x="5024175" y="2263300"/>
            <a:ext cx="3400800" cy="225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sz="1500"/>
              <a:t>We have </a:t>
            </a:r>
            <a:r>
              <a:rPr b="1" lang="en" sz="1500" u="sng"/>
              <a:t>5 different classes</a:t>
            </a:r>
            <a:r>
              <a:rPr lang="en" sz="1500"/>
              <a:t> in our dataset. They are as follows: </a:t>
            </a:r>
            <a:endParaRPr sz="1500"/>
          </a:p>
          <a:p>
            <a:pPr indent="-323850" lvl="0" marL="457200" rtl="0" algn="l">
              <a:lnSpc>
                <a:spcPct val="100000"/>
              </a:lnSpc>
              <a:spcBef>
                <a:spcPts val="0"/>
              </a:spcBef>
              <a:spcAft>
                <a:spcPts val="0"/>
              </a:spcAft>
              <a:buSzPts val="1500"/>
              <a:buAutoNum type="arabicPeriod"/>
            </a:pPr>
            <a:r>
              <a:rPr lang="en" sz="1500"/>
              <a:t>flagpole</a:t>
            </a:r>
            <a:endParaRPr sz="1500"/>
          </a:p>
          <a:p>
            <a:pPr indent="-323850" lvl="0" marL="457200" rtl="0" algn="l">
              <a:lnSpc>
                <a:spcPct val="100000"/>
              </a:lnSpc>
              <a:spcBef>
                <a:spcPts val="0"/>
              </a:spcBef>
              <a:spcAft>
                <a:spcPts val="0"/>
              </a:spcAft>
              <a:buSzPts val="1500"/>
              <a:buAutoNum type="arabicPeriod"/>
            </a:pPr>
            <a:r>
              <a:rPr lang="en" sz="1500"/>
              <a:t>gasmask</a:t>
            </a:r>
            <a:endParaRPr sz="1500"/>
          </a:p>
          <a:p>
            <a:pPr indent="-323850" lvl="0" marL="457200" rtl="0" algn="l">
              <a:lnSpc>
                <a:spcPct val="100000"/>
              </a:lnSpc>
              <a:spcBef>
                <a:spcPts val="0"/>
              </a:spcBef>
              <a:spcAft>
                <a:spcPts val="0"/>
              </a:spcAft>
              <a:buSzPts val="1500"/>
              <a:buAutoNum type="arabicPeriod"/>
            </a:pPr>
            <a:r>
              <a:rPr lang="en" sz="1500"/>
              <a:t>gondola</a:t>
            </a:r>
            <a:endParaRPr sz="1500"/>
          </a:p>
          <a:p>
            <a:pPr indent="-323850" lvl="0" marL="457200" rtl="0" algn="l">
              <a:lnSpc>
                <a:spcPct val="100000"/>
              </a:lnSpc>
              <a:spcBef>
                <a:spcPts val="0"/>
              </a:spcBef>
              <a:spcAft>
                <a:spcPts val="0"/>
              </a:spcAft>
              <a:buSzPts val="1500"/>
              <a:buAutoNum type="arabicPeriod"/>
            </a:pPr>
            <a:r>
              <a:rPr lang="en" sz="1500"/>
              <a:t>hourglass</a:t>
            </a:r>
            <a:endParaRPr sz="1500"/>
          </a:p>
          <a:p>
            <a:pPr indent="-323850" lvl="0" marL="457200" rtl="0" algn="l">
              <a:lnSpc>
                <a:spcPct val="100000"/>
              </a:lnSpc>
              <a:spcBef>
                <a:spcPts val="0"/>
              </a:spcBef>
              <a:spcAft>
                <a:spcPts val="0"/>
              </a:spcAft>
              <a:buSzPts val="1500"/>
              <a:buAutoNum type="arabicPeriod"/>
            </a:pPr>
            <a:r>
              <a:rPr lang="en" sz="1500"/>
              <a:t>lampshade</a:t>
            </a:r>
            <a:endParaRPr sz="1500"/>
          </a:p>
          <a:p>
            <a:pPr indent="0" lvl="0" marL="0" rtl="0" algn="l">
              <a:lnSpc>
                <a:spcPct val="100000"/>
              </a:lnSpc>
              <a:spcBef>
                <a:spcPts val="0"/>
              </a:spcBef>
              <a:spcAft>
                <a:spcPts val="0"/>
              </a:spcAft>
              <a:buSzPts val="1400"/>
              <a:buNone/>
            </a:pPr>
            <a:r>
              <a:t/>
            </a:r>
            <a:endParaRPr/>
          </a:p>
          <a:p>
            <a:pPr indent="0" lvl="0" marL="457200" rtl="0" algn="l">
              <a:lnSpc>
                <a:spcPct val="100000"/>
              </a:lnSpc>
              <a:spcBef>
                <a:spcPts val="0"/>
              </a:spcBef>
              <a:spcAft>
                <a:spcPts val="0"/>
              </a:spcAft>
              <a:buSzPts val="1400"/>
              <a:buNone/>
            </a:pPr>
            <a:r>
              <a:t/>
            </a:r>
            <a:endParaRPr/>
          </a:p>
        </p:txBody>
      </p:sp>
      <p:cxnSp>
        <p:nvCxnSpPr>
          <p:cNvPr id="487" name="Google Shape;487;p6"/>
          <p:cNvCxnSpPr/>
          <p:nvPr/>
        </p:nvCxnSpPr>
        <p:spPr>
          <a:xfrm>
            <a:off x="7777885" y="2168032"/>
            <a:ext cx="647100" cy="0"/>
          </a:xfrm>
          <a:prstGeom prst="straightConnector1">
            <a:avLst/>
          </a:prstGeom>
          <a:noFill/>
          <a:ln cap="flat" cmpd="sng" w="19050">
            <a:solidFill>
              <a:schemeClr val="dk1"/>
            </a:solidFill>
            <a:prstDash val="solid"/>
            <a:round/>
            <a:headEnd len="sm" w="sm" type="none"/>
            <a:tailEnd len="sm" w="sm" type="none"/>
          </a:ln>
        </p:spPr>
      </p:cxnSp>
      <p:sp>
        <p:nvSpPr>
          <p:cNvPr id="488" name="Google Shape;488;p6"/>
          <p:cNvSpPr/>
          <p:nvPr/>
        </p:nvSpPr>
        <p:spPr>
          <a:xfrm flipH="1">
            <a:off x="7624885"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89" name="Google Shape;489;p6"/>
          <p:cNvPicPr preferRelativeResize="0"/>
          <p:nvPr/>
        </p:nvPicPr>
        <p:blipFill rotWithShape="1">
          <a:blip r:embed="rId3">
            <a:alphaModFix/>
          </a:blip>
          <a:srcRect b="0" l="0" r="0" t="0"/>
          <a:stretch/>
        </p:blipFill>
        <p:spPr>
          <a:xfrm>
            <a:off x="713225" y="813401"/>
            <a:ext cx="2715450" cy="1608725"/>
          </a:xfrm>
          <a:prstGeom prst="rect">
            <a:avLst/>
          </a:prstGeom>
          <a:noFill/>
          <a:ln cap="flat" cmpd="sng" w="28575">
            <a:solidFill>
              <a:schemeClr val="dk2"/>
            </a:solidFill>
            <a:prstDash val="solid"/>
            <a:round/>
            <a:headEnd len="sm" w="sm" type="none"/>
            <a:tailEnd len="sm" w="sm" type="none"/>
          </a:ln>
        </p:spPr>
      </p:pic>
      <p:pic>
        <p:nvPicPr>
          <p:cNvPr id="490" name="Google Shape;490;p6"/>
          <p:cNvPicPr preferRelativeResize="0"/>
          <p:nvPr/>
        </p:nvPicPr>
        <p:blipFill rotWithShape="1">
          <a:blip r:embed="rId4">
            <a:alphaModFix/>
          </a:blip>
          <a:srcRect b="0" l="0" r="0" t="0"/>
          <a:stretch/>
        </p:blipFill>
        <p:spPr>
          <a:xfrm>
            <a:off x="723150" y="2825676"/>
            <a:ext cx="2695575" cy="1581150"/>
          </a:xfrm>
          <a:prstGeom prst="rect">
            <a:avLst/>
          </a:prstGeom>
          <a:noFill/>
          <a:ln cap="flat" cmpd="sng" w="28575">
            <a:solidFill>
              <a:schemeClr val="dk2"/>
            </a:solidFill>
            <a:prstDash val="solid"/>
            <a:round/>
            <a:headEnd len="sm" w="sm" type="none"/>
            <a:tailEnd len="sm" w="sm" type="none"/>
          </a:ln>
        </p:spPr>
      </p:pic>
      <p:sp>
        <p:nvSpPr>
          <p:cNvPr id="491" name="Google Shape;491;p6"/>
          <p:cNvSpPr txBox="1"/>
          <p:nvPr/>
        </p:nvSpPr>
        <p:spPr>
          <a:xfrm>
            <a:off x="606525" y="539500"/>
            <a:ext cx="1893000" cy="228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chemeClr val="lt1"/>
                </a:solidFill>
                <a:latin typeface="Questrial"/>
                <a:ea typeface="Questrial"/>
                <a:cs typeface="Questrial"/>
                <a:sym typeface="Questrial"/>
              </a:rPr>
              <a:t>Training Set:</a:t>
            </a:r>
            <a:endParaRPr b="1" i="0" sz="1400" u="sng" cap="none" strike="noStrike">
              <a:solidFill>
                <a:schemeClr val="lt1"/>
              </a:solidFill>
              <a:latin typeface="Questrial"/>
              <a:ea typeface="Questrial"/>
              <a:cs typeface="Questrial"/>
              <a:sym typeface="Questrial"/>
            </a:endParaRPr>
          </a:p>
        </p:txBody>
      </p:sp>
      <p:sp>
        <p:nvSpPr>
          <p:cNvPr id="492" name="Google Shape;492;p6"/>
          <p:cNvSpPr txBox="1"/>
          <p:nvPr/>
        </p:nvSpPr>
        <p:spPr>
          <a:xfrm>
            <a:off x="606525" y="2509900"/>
            <a:ext cx="1585800" cy="22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chemeClr val="lt1"/>
                </a:solidFill>
                <a:latin typeface="Questrial"/>
                <a:ea typeface="Questrial"/>
                <a:cs typeface="Questrial"/>
                <a:sym typeface="Questrial"/>
              </a:rPr>
              <a:t>Test Set:</a:t>
            </a:r>
            <a:endParaRPr b="1" i="0" sz="1400" u="sng" cap="none" strike="noStrike">
              <a:solidFill>
                <a:schemeClr val="lt1"/>
              </a:solidFill>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
          <p:cNvSpPr txBox="1"/>
          <p:nvPr>
            <p:ph type="title"/>
          </p:nvPr>
        </p:nvSpPr>
        <p:spPr>
          <a:xfrm>
            <a:off x="5024185" y="1440200"/>
            <a:ext cx="3400800" cy="52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sz="2500">
                <a:latin typeface="Questrial"/>
                <a:ea typeface="Questrial"/>
                <a:cs typeface="Questrial"/>
                <a:sym typeface="Questrial"/>
              </a:rPr>
              <a:t>Dataset Distribution (2)</a:t>
            </a:r>
            <a:endParaRPr sz="2500">
              <a:latin typeface="Questrial"/>
              <a:ea typeface="Questrial"/>
              <a:cs typeface="Questrial"/>
              <a:sym typeface="Questrial"/>
            </a:endParaRPr>
          </a:p>
        </p:txBody>
      </p:sp>
      <p:sp>
        <p:nvSpPr>
          <p:cNvPr id="498" name="Google Shape;498;p7"/>
          <p:cNvSpPr txBox="1"/>
          <p:nvPr>
            <p:ph idx="1" type="subTitle"/>
          </p:nvPr>
        </p:nvSpPr>
        <p:spPr>
          <a:xfrm>
            <a:off x="5024175" y="2263300"/>
            <a:ext cx="3400800" cy="9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Here, we can see our training dataset is </a:t>
            </a:r>
            <a:r>
              <a:rPr b="1" lang="en"/>
              <a:t>unbalanced</a:t>
            </a:r>
            <a:r>
              <a:rPr lang="en"/>
              <a:t> because all of the classes do not have equal number of instances.</a:t>
            </a:r>
            <a:endParaRPr/>
          </a:p>
          <a:p>
            <a:pPr indent="0" lvl="0" marL="0" rtl="0" algn="l">
              <a:lnSpc>
                <a:spcPct val="100000"/>
              </a:lnSpc>
              <a:spcBef>
                <a:spcPts val="0"/>
              </a:spcBef>
              <a:spcAft>
                <a:spcPts val="0"/>
              </a:spcAft>
              <a:buSzPts val="1400"/>
              <a:buNone/>
            </a:pPr>
            <a:r>
              <a:t/>
            </a:r>
            <a:endParaRPr/>
          </a:p>
          <a:p>
            <a:pPr indent="0" lvl="0" marL="457200" rtl="0" algn="l">
              <a:lnSpc>
                <a:spcPct val="100000"/>
              </a:lnSpc>
              <a:spcBef>
                <a:spcPts val="0"/>
              </a:spcBef>
              <a:spcAft>
                <a:spcPts val="0"/>
              </a:spcAft>
              <a:buSzPts val="1400"/>
              <a:buNone/>
            </a:pPr>
            <a:r>
              <a:t/>
            </a:r>
            <a:endParaRPr/>
          </a:p>
        </p:txBody>
      </p:sp>
      <p:cxnSp>
        <p:nvCxnSpPr>
          <p:cNvPr id="499" name="Google Shape;499;p7"/>
          <p:cNvCxnSpPr/>
          <p:nvPr/>
        </p:nvCxnSpPr>
        <p:spPr>
          <a:xfrm>
            <a:off x="7777885" y="2168032"/>
            <a:ext cx="647100" cy="0"/>
          </a:xfrm>
          <a:prstGeom prst="straightConnector1">
            <a:avLst/>
          </a:prstGeom>
          <a:noFill/>
          <a:ln cap="flat" cmpd="sng" w="19050">
            <a:solidFill>
              <a:schemeClr val="dk1"/>
            </a:solidFill>
            <a:prstDash val="solid"/>
            <a:round/>
            <a:headEnd len="sm" w="sm" type="none"/>
            <a:tailEnd len="sm" w="sm" type="none"/>
          </a:ln>
        </p:spPr>
      </p:cxnSp>
      <p:sp>
        <p:nvSpPr>
          <p:cNvPr id="500" name="Google Shape;500;p7"/>
          <p:cNvSpPr/>
          <p:nvPr/>
        </p:nvSpPr>
        <p:spPr>
          <a:xfrm flipH="1">
            <a:off x="7624885"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01" name="Google Shape;501;p7"/>
          <p:cNvPicPr preferRelativeResize="0"/>
          <p:nvPr/>
        </p:nvPicPr>
        <p:blipFill rotWithShape="1">
          <a:blip r:embed="rId3">
            <a:alphaModFix/>
          </a:blip>
          <a:srcRect b="0" l="0" r="0" t="0"/>
          <a:stretch/>
        </p:blipFill>
        <p:spPr>
          <a:xfrm>
            <a:off x="273674" y="618775"/>
            <a:ext cx="3771750" cy="3825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
          <p:cNvSpPr txBox="1"/>
          <p:nvPr>
            <p:ph type="title"/>
          </p:nvPr>
        </p:nvSpPr>
        <p:spPr>
          <a:xfrm>
            <a:off x="5024185" y="1440200"/>
            <a:ext cx="3400800" cy="52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sz="2500">
                <a:latin typeface="Questrial"/>
                <a:ea typeface="Questrial"/>
                <a:cs typeface="Questrial"/>
                <a:sym typeface="Questrial"/>
              </a:rPr>
              <a:t>Dataset Distribution (3)</a:t>
            </a:r>
            <a:endParaRPr sz="2500">
              <a:latin typeface="Questrial"/>
              <a:ea typeface="Questrial"/>
              <a:cs typeface="Questrial"/>
              <a:sym typeface="Questrial"/>
            </a:endParaRPr>
          </a:p>
        </p:txBody>
      </p:sp>
      <p:sp>
        <p:nvSpPr>
          <p:cNvPr id="507" name="Google Shape;507;p8"/>
          <p:cNvSpPr txBox="1"/>
          <p:nvPr>
            <p:ph idx="1" type="subTitle"/>
          </p:nvPr>
        </p:nvSpPr>
        <p:spPr>
          <a:xfrm>
            <a:off x="5024175" y="2263300"/>
            <a:ext cx="3400800" cy="9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Here, we can see our test dataset is </a:t>
            </a:r>
            <a:r>
              <a:rPr b="1" lang="en"/>
              <a:t>balanced</a:t>
            </a:r>
            <a:r>
              <a:rPr lang="en"/>
              <a:t> because all of the classes have equal number of instances.</a:t>
            </a:r>
            <a:endParaRPr/>
          </a:p>
          <a:p>
            <a:pPr indent="0" lvl="0" marL="0" rtl="0" algn="l">
              <a:lnSpc>
                <a:spcPct val="100000"/>
              </a:lnSpc>
              <a:spcBef>
                <a:spcPts val="0"/>
              </a:spcBef>
              <a:spcAft>
                <a:spcPts val="0"/>
              </a:spcAft>
              <a:buSzPts val="1400"/>
              <a:buNone/>
            </a:pPr>
            <a:r>
              <a:t/>
            </a:r>
            <a:endParaRPr/>
          </a:p>
          <a:p>
            <a:pPr indent="0" lvl="0" marL="457200" rtl="0" algn="l">
              <a:lnSpc>
                <a:spcPct val="100000"/>
              </a:lnSpc>
              <a:spcBef>
                <a:spcPts val="0"/>
              </a:spcBef>
              <a:spcAft>
                <a:spcPts val="0"/>
              </a:spcAft>
              <a:buSzPts val="1400"/>
              <a:buNone/>
            </a:pPr>
            <a:r>
              <a:t/>
            </a:r>
            <a:endParaRPr/>
          </a:p>
        </p:txBody>
      </p:sp>
      <p:cxnSp>
        <p:nvCxnSpPr>
          <p:cNvPr id="508" name="Google Shape;508;p8"/>
          <p:cNvCxnSpPr/>
          <p:nvPr/>
        </p:nvCxnSpPr>
        <p:spPr>
          <a:xfrm>
            <a:off x="7777885" y="2168032"/>
            <a:ext cx="647100" cy="0"/>
          </a:xfrm>
          <a:prstGeom prst="straightConnector1">
            <a:avLst/>
          </a:prstGeom>
          <a:noFill/>
          <a:ln cap="flat" cmpd="sng" w="19050">
            <a:solidFill>
              <a:schemeClr val="dk1"/>
            </a:solidFill>
            <a:prstDash val="solid"/>
            <a:round/>
            <a:headEnd len="sm" w="sm" type="none"/>
            <a:tailEnd len="sm" w="sm" type="none"/>
          </a:ln>
        </p:spPr>
      </p:cxnSp>
      <p:sp>
        <p:nvSpPr>
          <p:cNvPr id="509" name="Google Shape;509;p8"/>
          <p:cNvSpPr/>
          <p:nvPr/>
        </p:nvSpPr>
        <p:spPr>
          <a:xfrm flipH="1">
            <a:off x="7624885"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0" name="Google Shape;510;p8"/>
          <p:cNvPicPr preferRelativeResize="0"/>
          <p:nvPr/>
        </p:nvPicPr>
        <p:blipFill rotWithShape="1">
          <a:blip r:embed="rId3">
            <a:alphaModFix/>
          </a:blip>
          <a:srcRect b="0" l="0" r="0" t="0"/>
          <a:stretch/>
        </p:blipFill>
        <p:spPr>
          <a:xfrm>
            <a:off x="172225" y="920188"/>
            <a:ext cx="3938175" cy="3598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9"/>
          <p:cNvSpPr txBox="1"/>
          <p:nvPr>
            <p:ph idx="1" type="body"/>
          </p:nvPr>
        </p:nvSpPr>
        <p:spPr>
          <a:xfrm>
            <a:off x="713225" y="1702200"/>
            <a:ext cx="4109100" cy="100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500"/>
              <a:buNone/>
            </a:pPr>
            <a:r>
              <a:rPr lang="en"/>
              <a:t>In one of the previous slides, we saw that for our training set, our distribution was unbalanced. This is actually an issue that must be addressed. We can use one of the following techniques to tackle it:</a:t>
            </a:r>
            <a:endParaRPr/>
          </a:p>
        </p:txBody>
      </p:sp>
      <p:sp>
        <p:nvSpPr>
          <p:cNvPr id="516" name="Google Shape;516;p9"/>
          <p:cNvSpPr txBox="1"/>
          <p:nvPr>
            <p:ph type="title"/>
          </p:nvPr>
        </p:nvSpPr>
        <p:spPr>
          <a:xfrm>
            <a:off x="713225" y="1004775"/>
            <a:ext cx="4109100" cy="66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00"/>
              <a:buNone/>
            </a:pPr>
            <a:r>
              <a:rPr lang="en" sz="2700">
                <a:latin typeface="Questrial"/>
                <a:ea typeface="Questrial"/>
                <a:cs typeface="Questrial"/>
                <a:sym typeface="Questrial"/>
              </a:rPr>
              <a:t>Unbalanced Distribution</a:t>
            </a:r>
            <a:endParaRPr sz="2700">
              <a:latin typeface="Questrial"/>
              <a:ea typeface="Questrial"/>
              <a:cs typeface="Questrial"/>
              <a:sym typeface="Questrial"/>
            </a:endParaRPr>
          </a:p>
        </p:txBody>
      </p:sp>
      <p:cxnSp>
        <p:nvCxnSpPr>
          <p:cNvPr id="517" name="Google Shape;517;p9"/>
          <p:cNvCxnSpPr/>
          <p:nvPr/>
        </p:nvCxnSpPr>
        <p:spPr>
          <a:xfrm>
            <a:off x="809025" y="1592382"/>
            <a:ext cx="647100" cy="0"/>
          </a:xfrm>
          <a:prstGeom prst="straightConnector1">
            <a:avLst/>
          </a:prstGeom>
          <a:noFill/>
          <a:ln cap="flat" cmpd="sng" w="19050">
            <a:solidFill>
              <a:schemeClr val="lt1"/>
            </a:solidFill>
            <a:prstDash val="solid"/>
            <a:round/>
            <a:headEnd len="sm" w="sm" type="none"/>
            <a:tailEnd len="sm" w="sm" type="none"/>
          </a:ln>
        </p:spPr>
      </p:cxnSp>
      <p:sp>
        <p:nvSpPr>
          <p:cNvPr id="518" name="Google Shape;518;p9"/>
          <p:cNvSpPr txBox="1"/>
          <p:nvPr/>
        </p:nvSpPr>
        <p:spPr>
          <a:xfrm>
            <a:off x="771875" y="2738325"/>
            <a:ext cx="4109100" cy="1338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Questrial"/>
              <a:buChar char="●"/>
            </a:pPr>
            <a:r>
              <a:rPr b="0" i="0" lang="en" sz="1400" u="none" cap="none" strike="noStrike">
                <a:solidFill>
                  <a:schemeClr val="lt1"/>
                </a:solidFill>
                <a:latin typeface="Questrial"/>
                <a:ea typeface="Questrial"/>
                <a:cs typeface="Questrial"/>
                <a:sym typeface="Questrial"/>
              </a:rPr>
              <a:t>Resampling</a:t>
            </a:r>
            <a:endParaRPr b="0" i="0" sz="1400" u="none" cap="none" strike="noStrike">
              <a:solidFill>
                <a:schemeClr val="lt1"/>
              </a:solidFill>
              <a:latin typeface="Questrial"/>
              <a:ea typeface="Questrial"/>
              <a:cs typeface="Questrial"/>
              <a:sym typeface="Questrial"/>
            </a:endParaRPr>
          </a:p>
          <a:p>
            <a:pPr indent="-317500" lvl="0" marL="457200" marR="0" rtl="0" algn="l">
              <a:lnSpc>
                <a:spcPct val="100000"/>
              </a:lnSpc>
              <a:spcBef>
                <a:spcPts val="0"/>
              </a:spcBef>
              <a:spcAft>
                <a:spcPts val="0"/>
              </a:spcAft>
              <a:buClr>
                <a:schemeClr val="lt1"/>
              </a:buClr>
              <a:buSzPts val="1400"/>
              <a:buFont typeface="Questrial"/>
              <a:buChar char="●"/>
            </a:pPr>
            <a:r>
              <a:rPr b="0" i="0" lang="en" sz="1400" u="none" cap="none" strike="noStrike">
                <a:solidFill>
                  <a:schemeClr val="lt1"/>
                </a:solidFill>
                <a:latin typeface="Questrial"/>
                <a:ea typeface="Questrial"/>
                <a:cs typeface="Questrial"/>
                <a:sym typeface="Questrial"/>
              </a:rPr>
              <a:t>Synthetic Data Generation</a:t>
            </a:r>
            <a:endParaRPr b="0" i="0" sz="1400" u="none" cap="none" strike="noStrike">
              <a:solidFill>
                <a:schemeClr val="lt1"/>
              </a:solidFill>
              <a:latin typeface="Questrial"/>
              <a:ea typeface="Questrial"/>
              <a:cs typeface="Questrial"/>
              <a:sym typeface="Questrial"/>
            </a:endParaRPr>
          </a:p>
          <a:p>
            <a:pPr indent="-317500" lvl="0" marL="457200" marR="0" rtl="0" algn="l">
              <a:lnSpc>
                <a:spcPct val="100000"/>
              </a:lnSpc>
              <a:spcBef>
                <a:spcPts val="0"/>
              </a:spcBef>
              <a:spcAft>
                <a:spcPts val="0"/>
              </a:spcAft>
              <a:buClr>
                <a:schemeClr val="lt1"/>
              </a:buClr>
              <a:buSzPts val="1400"/>
              <a:buFont typeface="Questrial"/>
              <a:buChar char="●"/>
            </a:pPr>
            <a:r>
              <a:rPr b="0" i="0" lang="en" sz="1400" u="none" cap="none" strike="noStrike">
                <a:solidFill>
                  <a:schemeClr val="lt1"/>
                </a:solidFill>
                <a:latin typeface="Questrial"/>
                <a:ea typeface="Questrial"/>
                <a:cs typeface="Questrial"/>
                <a:sym typeface="Questrial"/>
              </a:rPr>
              <a:t>Weighted Loss Function</a:t>
            </a:r>
            <a:endParaRPr b="0" i="0" sz="1400" u="none" cap="none" strike="noStrike">
              <a:solidFill>
                <a:schemeClr val="lt1"/>
              </a:solidFill>
              <a:latin typeface="Questrial"/>
              <a:ea typeface="Questrial"/>
              <a:cs typeface="Questrial"/>
              <a:sym typeface="Questrial"/>
            </a:endParaRPr>
          </a:p>
          <a:p>
            <a:pPr indent="-317500" lvl="0" marL="457200" marR="0" rtl="0" algn="l">
              <a:lnSpc>
                <a:spcPct val="100000"/>
              </a:lnSpc>
              <a:spcBef>
                <a:spcPts val="0"/>
              </a:spcBef>
              <a:spcAft>
                <a:spcPts val="0"/>
              </a:spcAft>
              <a:buClr>
                <a:schemeClr val="lt1"/>
              </a:buClr>
              <a:buSzPts val="1400"/>
              <a:buFont typeface="Questrial"/>
              <a:buChar char="●"/>
            </a:pPr>
            <a:r>
              <a:rPr b="0" i="0" lang="en" sz="1400" u="none" cap="none" strike="noStrike">
                <a:solidFill>
                  <a:schemeClr val="lt1"/>
                </a:solidFill>
                <a:latin typeface="Questrial"/>
                <a:ea typeface="Questrial"/>
                <a:cs typeface="Questrial"/>
                <a:sym typeface="Questrial"/>
              </a:rPr>
              <a:t>Transfer Learning</a:t>
            </a:r>
            <a:endParaRPr b="0" i="0" sz="1400" u="none" cap="none" strike="noStrike">
              <a:solidFill>
                <a:schemeClr val="lt1"/>
              </a:solidFill>
              <a:latin typeface="Questrial"/>
              <a:ea typeface="Questrial"/>
              <a:cs typeface="Questrial"/>
              <a:sym typeface="Questrial"/>
            </a:endParaRPr>
          </a:p>
          <a:p>
            <a:pPr indent="-317500" lvl="0" marL="457200" marR="0" rtl="0" algn="l">
              <a:lnSpc>
                <a:spcPct val="100000"/>
              </a:lnSpc>
              <a:spcBef>
                <a:spcPts val="0"/>
              </a:spcBef>
              <a:spcAft>
                <a:spcPts val="0"/>
              </a:spcAft>
              <a:buClr>
                <a:schemeClr val="lt1"/>
              </a:buClr>
              <a:buSzPts val="1400"/>
              <a:buFont typeface="Questrial"/>
              <a:buChar char="●"/>
            </a:pPr>
            <a:r>
              <a:rPr b="0" i="0" lang="en" sz="1400" u="none" cap="none" strike="noStrike">
                <a:solidFill>
                  <a:schemeClr val="lt1"/>
                </a:solidFill>
                <a:latin typeface="Questrial"/>
                <a:ea typeface="Questrial"/>
                <a:cs typeface="Questrial"/>
                <a:sym typeface="Questrial"/>
              </a:rPr>
              <a:t>Anomaly Detection</a:t>
            </a:r>
            <a:endParaRPr b="0" i="0" sz="1400" u="none" cap="none" strike="noStrike">
              <a:solidFill>
                <a:schemeClr val="lt1"/>
              </a:solidFill>
              <a:latin typeface="Questrial"/>
              <a:ea typeface="Questrial"/>
              <a:cs typeface="Questrial"/>
              <a:sym typeface="Questrial"/>
            </a:endParaRPr>
          </a:p>
          <a:p>
            <a:pPr indent="-317500" lvl="0" marL="457200" marR="0" rtl="0" algn="l">
              <a:lnSpc>
                <a:spcPct val="100000"/>
              </a:lnSpc>
              <a:spcBef>
                <a:spcPts val="0"/>
              </a:spcBef>
              <a:spcAft>
                <a:spcPts val="0"/>
              </a:spcAft>
              <a:buClr>
                <a:schemeClr val="lt1"/>
              </a:buClr>
              <a:buSzPts val="1400"/>
              <a:buFont typeface="Questrial"/>
              <a:buChar char="●"/>
            </a:pPr>
            <a:r>
              <a:rPr b="0" i="0" lang="en" sz="1400" u="none" cap="none" strike="noStrike">
                <a:solidFill>
                  <a:schemeClr val="lt1"/>
                </a:solidFill>
                <a:latin typeface="Questrial"/>
                <a:ea typeface="Questrial"/>
                <a:cs typeface="Questrial"/>
                <a:sym typeface="Questrial"/>
              </a:rPr>
              <a:t>Cluster-Based Method.</a:t>
            </a:r>
            <a:endParaRPr b="0" i="0" sz="1400" u="none" cap="none" strike="noStrike">
              <a:solidFill>
                <a:schemeClr val="lt1"/>
              </a:solidFill>
              <a:latin typeface="Questrial"/>
              <a:ea typeface="Questrial"/>
              <a:cs typeface="Questrial"/>
              <a:sym typeface="Quest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par>
                                <p:cTn fill="hold" nodeType="with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