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895B"/>
    <a:srgbClr val="D3C5AF"/>
    <a:srgbClr val="483018"/>
    <a:srgbClr val="61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9" autoAdjust="0"/>
    <p:restoredTop sz="94660"/>
  </p:normalViewPr>
  <p:slideViewPr>
    <p:cSldViewPr snapToGrid="0">
      <p:cViewPr varScale="1">
        <p:scale>
          <a:sx n="54" d="100"/>
          <a:sy n="54" d="100"/>
        </p:scale>
        <p:origin x="36" y="36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116987"/>
            <a:ext cx="6908751" cy="923330"/>
          </a:xfrm>
        </p:spPr>
        <p:txBody>
          <a:bodyPr anchor="b">
            <a:normAutofit/>
          </a:bodyPr>
          <a:lstStyle>
            <a:lvl1pPr algn="r">
              <a:defRPr sz="5000" b="1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タイトルの入力</a:t>
            </a:r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4238144"/>
            <a:ext cx="6908751" cy="424732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dirty="0"/>
              <a:t>～サブタイトルの入力～</a:t>
            </a:r>
            <a:endParaRPr 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-1" y="1372500"/>
            <a:ext cx="2407338" cy="4814674"/>
            <a:chOff x="-1" y="1236163"/>
            <a:chExt cx="2407338" cy="4814674"/>
          </a:xfrm>
        </p:grpSpPr>
        <p:sp>
          <p:nvSpPr>
            <p:cNvPr id="18" name="フリーフォーム 17"/>
            <p:cNvSpPr/>
            <p:nvPr userDrawn="1"/>
          </p:nvSpPr>
          <p:spPr>
            <a:xfrm>
              <a:off x="-1" y="1236163"/>
              <a:ext cx="2407338" cy="4814674"/>
            </a:xfrm>
            <a:custGeom>
              <a:avLst/>
              <a:gdLst>
                <a:gd name="connsiteX0" fmla="*/ 1 w 2407338"/>
                <a:gd name="connsiteY0" fmla="*/ 0 h 4814674"/>
                <a:gd name="connsiteX1" fmla="*/ 2407338 w 2407338"/>
                <a:gd name="connsiteY1" fmla="*/ 2407337 h 4814674"/>
                <a:gd name="connsiteX2" fmla="*/ 1 w 2407338"/>
                <a:gd name="connsiteY2" fmla="*/ 4814674 h 4814674"/>
                <a:gd name="connsiteX3" fmla="*/ 0 w 2407338"/>
                <a:gd name="connsiteY3" fmla="*/ 4814674 h 4814674"/>
                <a:gd name="connsiteX4" fmla="*/ 0 w 2407338"/>
                <a:gd name="connsiteY4" fmla="*/ 0 h 48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338" h="4814674">
                  <a:moveTo>
                    <a:pt x="1" y="0"/>
                  </a:moveTo>
                  <a:cubicBezTo>
                    <a:pt x="1329537" y="0"/>
                    <a:pt x="2407338" y="1077801"/>
                    <a:pt x="2407338" y="2407337"/>
                  </a:cubicBezTo>
                  <a:cubicBezTo>
                    <a:pt x="2407338" y="3736873"/>
                    <a:pt x="1329537" y="4814674"/>
                    <a:pt x="1" y="4814674"/>
                  </a:cubicBezTo>
                  <a:lnTo>
                    <a:pt x="0" y="4814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/>
            <p:cNvSpPr/>
            <p:nvPr userDrawn="1"/>
          </p:nvSpPr>
          <p:spPr>
            <a:xfrm>
              <a:off x="0" y="1723715"/>
              <a:ext cx="1919784" cy="3839570"/>
            </a:xfrm>
            <a:custGeom>
              <a:avLst/>
              <a:gdLst>
                <a:gd name="connsiteX0" fmla="*/ 0 w 1919784"/>
                <a:gd name="connsiteY0" fmla="*/ 0 h 3839570"/>
                <a:gd name="connsiteX1" fmla="*/ 196286 w 1919784"/>
                <a:gd name="connsiteY1" fmla="*/ 9912 h 3839570"/>
                <a:gd name="connsiteX2" fmla="*/ 1919784 w 1919784"/>
                <a:gd name="connsiteY2" fmla="*/ 1919785 h 3839570"/>
                <a:gd name="connsiteX3" fmla="*/ 196286 w 1919784"/>
                <a:gd name="connsiteY3" fmla="*/ 3829659 h 3839570"/>
                <a:gd name="connsiteX4" fmla="*/ 0 w 1919784"/>
                <a:gd name="connsiteY4" fmla="*/ 3839570 h 383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784" h="3839570">
                  <a:moveTo>
                    <a:pt x="0" y="0"/>
                  </a:moveTo>
                  <a:lnTo>
                    <a:pt x="196286" y="9912"/>
                  </a:lnTo>
                  <a:cubicBezTo>
                    <a:pt x="1164349" y="108224"/>
                    <a:pt x="1919784" y="925784"/>
                    <a:pt x="1919784" y="1919785"/>
                  </a:cubicBezTo>
                  <a:cubicBezTo>
                    <a:pt x="1919784" y="2913786"/>
                    <a:pt x="1164349" y="3731346"/>
                    <a:pt x="196286" y="3829659"/>
                  </a:cubicBezTo>
                  <a:lnTo>
                    <a:pt x="0" y="3839570"/>
                  </a:lnTo>
                  <a:close/>
                </a:path>
              </a:pathLst>
            </a:custGeom>
            <a:solidFill>
              <a:srgbClr val="8A7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852657" y="4458401"/>
            <a:ext cx="9839156" cy="566746"/>
            <a:chOff x="852657" y="4458401"/>
            <a:chExt cx="9839156" cy="566746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2838616" y="4979186"/>
              <a:ext cx="7853197" cy="45961"/>
            </a:xfrm>
            <a:prstGeom prst="rect">
              <a:avLst/>
            </a:prstGeom>
            <a:solidFill>
              <a:srgbClr val="D3C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 userDrawn="1"/>
          </p:nvSpPr>
          <p:spPr>
            <a:xfrm rot="1760696">
              <a:off x="852657" y="4458401"/>
              <a:ext cx="2134254" cy="50390"/>
            </a:xfrm>
            <a:prstGeom prst="rect">
              <a:avLst/>
            </a:prstGeom>
            <a:solidFill>
              <a:srgbClr val="D3C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76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6288" y="395611"/>
            <a:ext cx="9000463" cy="701731"/>
          </a:xfrm>
        </p:spPr>
        <p:txBody>
          <a:bodyPr wrap="square">
            <a:spAutoFit/>
          </a:bodyPr>
          <a:lstStyle>
            <a:lvl1pPr>
              <a:defRPr sz="4400" b="1">
                <a:solidFill>
                  <a:srgbClr val="483018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26490" y="1118274"/>
            <a:ext cx="9965323" cy="54000"/>
          </a:xfrm>
          <a:prstGeom prst="rect">
            <a:avLst/>
          </a:prstGeom>
          <a:solidFill>
            <a:srgbClr val="D3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4908" y="-8378"/>
            <a:ext cx="626798" cy="1253596"/>
            <a:chOff x="-1" y="1236163"/>
            <a:chExt cx="2407338" cy="4814674"/>
          </a:xfrm>
        </p:grpSpPr>
        <p:sp>
          <p:nvSpPr>
            <p:cNvPr id="12" name="フリーフォーム 11"/>
            <p:cNvSpPr/>
            <p:nvPr userDrawn="1"/>
          </p:nvSpPr>
          <p:spPr>
            <a:xfrm>
              <a:off x="-1" y="1236163"/>
              <a:ext cx="2407338" cy="4814674"/>
            </a:xfrm>
            <a:custGeom>
              <a:avLst/>
              <a:gdLst>
                <a:gd name="connsiteX0" fmla="*/ 1 w 2407338"/>
                <a:gd name="connsiteY0" fmla="*/ 0 h 4814674"/>
                <a:gd name="connsiteX1" fmla="*/ 2407338 w 2407338"/>
                <a:gd name="connsiteY1" fmla="*/ 2407337 h 4814674"/>
                <a:gd name="connsiteX2" fmla="*/ 1 w 2407338"/>
                <a:gd name="connsiteY2" fmla="*/ 4814674 h 4814674"/>
                <a:gd name="connsiteX3" fmla="*/ 0 w 2407338"/>
                <a:gd name="connsiteY3" fmla="*/ 4814674 h 4814674"/>
                <a:gd name="connsiteX4" fmla="*/ 0 w 2407338"/>
                <a:gd name="connsiteY4" fmla="*/ 0 h 48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338" h="4814674">
                  <a:moveTo>
                    <a:pt x="1" y="0"/>
                  </a:moveTo>
                  <a:cubicBezTo>
                    <a:pt x="1329537" y="0"/>
                    <a:pt x="2407338" y="1077801"/>
                    <a:pt x="2407338" y="2407337"/>
                  </a:cubicBezTo>
                  <a:cubicBezTo>
                    <a:pt x="2407338" y="3736873"/>
                    <a:pt x="1329537" y="4814674"/>
                    <a:pt x="1" y="4814674"/>
                  </a:cubicBezTo>
                  <a:lnTo>
                    <a:pt x="0" y="4814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/>
            <p:cNvSpPr/>
            <p:nvPr userDrawn="1"/>
          </p:nvSpPr>
          <p:spPr>
            <a:xfrm>
              <a:off x="0" y="1723715"/>
              <a:ext cx="1919784" cy="3839570"/>
            </a:xfrm>
            <a:custGeom>
              <a:avLst/>
              <a:gdLst>
                <a:gd name="connsiteX0" fmla="*/ 0 w 1919784"/>
                <a:gd name="connsiteY0" fmla="*/ 0 h 3839570"/>
                <a:gd name="connsiteX1" fmla="*/ 196286 w 1919784"/>
                <a:gd name="connsiteY1" fmla="*/ 9912 h 3839570"/>
                <a:gd name="connsiteX2" fmla="*/ 1919784 w 1919784"/>
                <a:gd name="connsiteY2" fmla="*/ 1919785 h 3839570"/>
                <a:gd name="connsiteX3" fmla="*/ 196286 w 1919784"/>
                <a:gd name="connsiteY3" fmla="*/ 3829659 h 3839570"/>
                <a:gd name="connsiteX4" fmla="*/ 0 w 1919784"/>
                <a:gd name="connsiteY4" fmla="*/ 3839570 h 383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784" h="3839570">
                  <a:moveTo>
                    <a:pt x="0" y="0"/>
                  </a:moveTo>
                  <a:lnTo>
                    <a:pt x="196286" y="9912"/>
                  </a:lnTo>
                  <a:cubicBezTo>
                    <a:pt x="1164349" y="108224"/>
                    <a:pt x="1919784" y="925784"/>
                    <a:pt x="1919784" y="1919785"/>
                  </a:cubicBezTo>
                  <a:cubicBezTo>
                    <a:pt x="1919784" y="2913786"/>
                    <a:pt x="1164349" y="3731346"/>
                    <a:pt x="196286" y="3829659"/>
                  </a:cubicBezTo>
                  <a:lnTo>
                    <a:pt x="0" y="3839570"/>
                  </a:lnTo>
                  <a:close/>
                </a:path>
              </a:pathLst>
            </a:custGeom>
            <a:solidFill>
              <a:srgbClr val="8A7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4" name="正方形/長方形 13"/>
          <p:cNvSpPr/>
          <p:nvPr userDrawn="1"/>
        </p:nvSpPr>
        <p:spPr>
          <a:xfrm rot="2630570">
            <a:off x="121649" y="877162"/>
            <a:ext cx="717898" cy="54000"/>
          </a:xfrm>
          <a:prstGeom prst="rect">
            <a:avLst/>
          </a:prstGeom>
          <a:solidFill>
            <a:srgbClr val="D3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65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 userDrawn="1"/>
        </p:nvGrpSpPr>
        <p:grpSpPr>
          <a:xfrm rot="5400000">
            <a:off x="8418499" y="-417498"/>
            <a:ext cx="835001" cy="1670002"/>
            <a:chOff x="-1" y="1236163"/>
            <a:chExt cx="2407338" cy="4814674"/>
          </a:xfrm>
        </p:grpSpPr>
        <p:sp>
          <p:nvSpPr>
            <p:cNvPr id="15" name="フリーフォーム 14"/>
            <p:cNvSpPr/>
            <p:nvPr userDrawn="1"/>
          </p:nvSpPr>
          <p:spPr>
            <a:xfrm>
              <a:off x="-1" y="1236163"/>
              <a:ext cx="2407338" cy="4814674"/>
            </a:xfrm>
            <a:custGeom>
              <a:avLst/>
              <a:gdLst>
                <a:gd name="connsiteX0" fmla="*/ 1 w 2407338"/>
                <a:gd name="connsiteY0" fmla="*/ 0 h 4814674"/>
                <a:gd name="connsiteX1" fmla="*/ 2407338 w 2407338"/>
                <a:gd name="connsiteY1" fmla="*/ 2407337 h 4814674"/>
                <a:gd name="connsiteX2" fmla="*/ 1 w 2407338"/>
                <a:gd name="connsiteY2" fmla="*/ 4814674 h 4814674"/>
                <a:gd name="connsiteX3" fmla="*/ 0 w 2407338"/>
                <a:gd name="connsiteY3" fmla="*/ 4814674 h 4814674"/>
                <a:gd name="connsiteX4" fmla="*/ 0 w 2407338"/>
                <a:gd name="connsiteY4" fmla="*/ 0 h 48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338" h="4814674">
                  <a:moveTo>
                    <a:pt x="1" y="0"/>
                  </a:moveTo>
                  <a:cubicBezTo>
                    <a:pt x="1329537" y="0"/>
                    <a:pt x="2407338" y="1077801"/>
                    <a:pt x="2407338" y="2407337"/>
                  </a:cubicBezTo>
                  <a:cubicBezTo>
                    <a:pt x="2407338" y="3736873"/>
                    <a:pt x="1329537" y="4814674"/>
                    <a:pt x="1" y="4814674"/>
                  </a:cubicBezTo>
                  <a:lnTo>
                    <a:pt x="0" y="4814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 userDrawn="1"/>
          </p:nvSpPr>
          <p:spPr>
            <a:xfrm>
              <a:off x="0" y="1723715"/>
              <a:ext cx="1919784" cy="3839570"/>
            </a:xfrm>
            <a:custGeom>
              <a:avLst/>
              <a:gdLst>
                <a:gd name="connsiteX0" fmla="*/ 0 w 1919784"/>
                <a:gd name="connsiteY0" fmla="*/ 0 h 3839570"/>
                <a:gd name="connsiteX1" fmla="*/ 196286 w 1919784"/>
                <a:gd name="connsiteY1" fmla="*/ 9912 h 3839570"/>
                <a:gd name="connsiteX2" fmla="*/ 1919784 w 1919784"/>
                <a:gd name="connsiteY2" fmla="*/ 1919785 h 3839570"/>
                <a:gd name="connsiteX3" fmla="*/ 196286 w 1919784"/>
                <a:gd name="connsiteY3" fmla="*/ 3829659 h 3839570"/>
                <a:gd name="connsiteX4" fmla="*/ 0 w 1919784"/>
                <a:gd name="connsiteY4" fmla="*/ 3839570 h 383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784" h="3839570">
                  <a:moveTo>
                    <a:pt x="0" y="0"/>
                  </a:moveTo>
                  <a:lnTo>
                    <a:pt x="196286" y="9912"/>
                  </a:lnTo>
                  <a:cubicBezTo>
                    <a:pt x="1164349" y="108224"/>
                    <a:pt x="1919784" y="925784"/>
                    <a:pt x="1919784" y="1919785"/>
                  </a:cubicBezTo>
                  <a:cubicBezTo>
                    <a:pt x="1919784" y="2913786"/>
                    <a:pt x="1164349" y="3731346"/>
                    <a:pt x="196286" y="3829659"/>
                  </a:cubicBezTo>
                  <a:lnTo>
                    <a:pt x="0" y="3839570"/>
                  </a:lnTo>
                  <a:close/>
                </a:path>
              </a:pathLst>
            </a:custGeom>
            <a:solidFill>
              <a:srgbClr val="8A7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1152714"/>
            <a:ext cx="2305422" cy="5656244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1152714"/>
            <a:ext cx="6782619" cy="5656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39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483018"/>
                </a:solidFill>
              </a:defRPr>
            </a:lvl1pPr>
            <a:lvl2pPr>
              <a:defRPr sz="2200">
                <a:solidFill>
                  <a:srgbClr val="483018"/>
                </a:solidFill>
              </a:defRPr>
            </a:lvl2pPr>
            <a:lvl3pPr>
              <a:defRPr sz="2000">
                <a:solidFill>
                  <a:srgbClr val="483018"/>
                </a:solidFill>
              </a:defRPr>
            </a:lvl3pPr>
            <a:lvl4pPr>
              <a:defRPr sz="1800">
                <a:solidFill>
                  <a:srgbClr val="483018"/>
                </a:solidFill>
              </a:defRPr>
            </a:lvl4pPr>
            <a:lvl5pPr>
              <a:defRPr sz="1800">
                <a:solidFill>
                  <a:srgbClr val="483018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6288" y="395611"/>
            <a:ext cx="9000463" cy="701731"/>
          </a:xfrm>
        </p:spPr>
        <p:txBody>
          <a:bodyPr wrap="square">
            <a:spAutoFit/>
          </a:bodyPr>
          <a:lstStyle>
            <a:lvl1pPr>
              <a:defRPr sz="4400" b="1">
                <a:solidFill>
                  <a:srgbClr val="483018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490" y="1118274"/>
            <a:ext cx="9965323" cy="54000"/>
          </a:xfrm>
          <a:prstGeom prst="rect">
            <a:avLst/>
          </a:prstGeom>
          <a:solidFill>
            <a:srgbClr val="D3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4908" y="-8378"/>
            <a:ext cx="626798" cy="1253596"/>
            <a:chOff x="-1" y="1236163"/>
            <a:chExt cx="2407338" cy="4814674"/>
          </a:xfrm>
        </p:grpSpPr>
        <p:sp>
          <p:nvSpPr>
            <p:cNvPr id="28" name="フリーフォーム 27"/>
            <p:cNvSpPr/>
            <p:nvPr userDrawn="1"/>
          </p:nvSpPr>
          <p:spPr>
            <a:xfrm>
              <a:off x="-1" y="1236163"/>
              <a:ext cx="2407338" cy="4814674"/>
            </a:xfrm>
            <a:custGeom>
              <a:avLst/>
              <a:gdLst>
                <a:gd name="connsiteX0" fmla="*/ 1 w 2407338"/>
                <a:gd name="connsiteY0" fmla="*/ 0 h 4814674"/>
                <a:gd name="connsiteX1" fmla="*/ 2407338 w 2407338"/>
                <a:gd name="connsiteY1" fmla="*/ 2407337 h 4814674"/>
                <a:gd name="connsiteX2" fmla="*/ 1 w 2407338"/>
                <a:gd name="connsiteY2" fmla="*/ 4814674 h 4814674"/>
                <a:gd name="connsiteX3" fmla="*/ 0 w 2407338"/>
                <a:gd name="connsiteY3" fmla="*/ 4814674 h 4814674"/>
                <a:gd name="connsiteX4" fmla="*/ 0 w 2407338"/>
                <a:gd name="connsiteY4" fmla="*/ 0 h 48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338" h="4814674">
                  <a:moveTo>
                    <a:pt x="1" y="0"/>
                  </a:moveTo>
                  <a:cubicBezTo>
                    <a:pt x="1329537" y="0"/>
                    <a:pt x="2407338" y="1077801"/>
                    <a:pt x="2407338" y="2407337"/>
                  </a:cubicBezTo>
                  <a:cubicBezTo>
                    <a:pt x="2407338" y="3736873"/>
                    <a:pt x="1329537" y="4814674"/>
                    <a:pt x="1" y="4814674"/>
                  </a:cubicBezTo>
                  <a:lnTo>
                    <a:pt x="0" y="4814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/>
            <p:cNvSpPr/>
            <p:nvPr userDrawn="1"/>
          </p:nvSpPr>
          <p:spPr>
            <a:xfrm>
              <a:off x="0" y="1723715"/>
              <a:ext cx="1919784" cy="3839570"/>
            </a:xfrm>
            <a:custGeom>
              <a:avLst/>
              <a:gdLst>
                <a:gd name="connsiteX0" fmla="*/ 0 w 1919784"/>
                <a:gd name="connsiteY0" fmla="*/ 0 h 3839570"/>
                <a:gd name="connsiteX1" fmla="*/ 196286 w 1919784"/>
                <a:gd name="connsiteY1" fmla="*/ 9912 h 3839570"/>
                <a:gd name="connsiteX2" fmla="*/ 1919784 w 1919784"/>
                <a:gd name="connsiteY2" fmla="*/ 1919785 h 3839570"/>
                <a:gd name="connsiteX3" fmla="*/ 196286 w 1919784"/>
                <a:gd name="connsiteY3" fmla="*/ 3829659 h 3839570"/>
                <a:gd name="connsiteX4" fmla="*/ 0 w 1919784"/>
                <a:gd name="connsiteY4" fmla="*/ 3839570 h 383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784" h="3839570">
                  <a:moveTo>
                    <a:pt x="0" y="0"/>
                  </a:moveTo>
                  <a:lnTo>
                    <a:pt x="196286" y="9912"/>
                  </a:lnTo>
                  <a:cubicBezTo>
                    <a:pt x="1164349" y="108224"/>
                    <a:pt x="1919784" y="925784"/>
                    <a:pt x="1919784" y="1919785"/>
                  </a:cubicBezTo>
                  <a:cubicBezTo>
                    <a:pt x="1919784" y="2913786"/>
                    <a:pt x="1164349" y="3731346"/>
                    <a:pt x="196286" y="3829659"/>
                  </a:cubicBezTo>
                  <a:lnTo>
                    <a:pt x="0" y="3839570"/>
                  </a:lnTo>
                  <a:close/>
                </a:path>
              </a:pathLst>
            </a:custGeom>
            <a:solidFill>
              <a:srgbClr val="8A7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正方形/長方形 29"/>
          <p:cNvSpPr/>
          <p:nvPr userDrawn="1"/>
        </p:nvSpPr>
        <p:spPr>
          <a:xfrm rot="2630570">
            <a:off x="121649" y="877162"/>
            <a:ext cx="717898" cy="54000"/>
          </a:xfrm>
          <a:prstGeom prst="rect">
            <a:avLst/>
          </a:prstGeom>
          <a:solidFill>
            <a:srgbClr val="D3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6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 userDrawn="1"/>
        </p:nvGrpSpPr>
        <p:grpSpPr>
          <a:xfrm rot="10800000">
            <a:off x="6896100" y="-1"/>
            <a:ext cx="3795713" cy="7591423"/>
            <a:chOff x="-1" y="1236163"/>
            <a:chExt cx="2407338" cy="4814674"/>
          </a:xfrm>
        </p:grpSpPr>
        <p:sp>
          <p:nvSpPr>
            <p:cNvPr id="18" name="フリーフォーム 17"/>
            <p:cNvSpPr/>
            <p:nvPr userDrawn="1"/>
          </p:nvSpPr>
          <p:spPr>
            <a:xfrm>
              <a:off x="-1" y="1236163"/>
              <a:ext cx="2407338" cy="4814674"/>
            </a:xfrm>
            <a:custGeom>
              <a:avLst/>
              <a:gdLst>
                <a:gd name="connsiteX0" fmla="*/ 1 w 2407338"/>
                <a:gd name="connsiteY0" fmla="*/ 0 h 4814674"/>
                <a:gd name="connsiteX1" fmla="*/ 2407338 w 2407338"/>
                <a:gd name="connsiteY1" fmla="*/ 2407337 h 4814674"/>
                <a:gd name="connsiteX2" fmla="*/ 1 w 2407338"/>
                <a:gd name="connsiteY2" fmla="*/ 4814674 h 4814674"/>
                <a:gd name="connsiteX3" fmla="*/ 0 w 2407338"/>
                <a:gd name="connsiteY3" fmla="*/ 4814674 h 4814674"/>
                <a:gd name="connsiteX4" fmla="*/ 0 w 2407338"/>
                <a:gd name="connsiteY4" fmla="*/ 0 h 48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338" h="4814674">
                  <a:moveTo>
                    <a:pt x="1" y="0"/>
                  </a:moveTo>
                  <a:cubicBezTo>
                    <a:pt x="1329537" y="0"/>
                    <a:pt x="2407338" y="1077801"/>
                    <a:pt x="2407338" y="2407337"/>
                  </a:cubicBezTo>
                  <a:cubicBezTo>
                    <a:pt x="2407338" y="3736873"/>
                    <a:pt x="1329537" y="4814674"/>
                    <a:pt x="1" y="4814674"/>
                  </a:cubicBezTo>
                  <a:lnTo>
                    <a:pt x="0" y="4814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/>
            <p:cNvSpPr/>
            <p:nvPr userDrawn="1"/>
          </p:nvSpPr>
          <p:spPr>
            <a:xfrm>
              <a:off x="0" y="1723715"/>
              <a:ext cx="1919784" cy="3839570"/>
            </a:xfrm>
            <a:custGeom>
              <a:avLst/>
              <a:gdLst>
                <a:gd name="connsiteX0" fmla="*/ 0 w 1919784"/>
                <a:gd name="connsiteY0" fmla="*/ 0 h 3839570"/>
                <a:gd name="connsiteX1" fmla="*/ 196286 w 1919784"/>
                <a:gd name="connsiteY1" fmla="*/ 9912 h 3839570"/>
                <a:gd name="connsiteX2" fmla="*/ 1919784 w 1919784"/>
                <a:gd name="connsiteY2" fmla="*/ 1919785 h 3839570"/>
                <a:gd name="connsiteX3" fmla="*/ 196286 w 1919784"/>
                <a:gd name="connsiteY3" fmla="*/ 3829659 h 3839570"/>
                <a:gd name="connsiteX4" fmla="*/ 0 w 1919784"/>
                <a:gd name="connsiteY4" fmla="*/ 3839570 h 383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784" h="3839570">
                  <a:moveTo>
                    <a:pt x="0" y="0"/>
                  </a:moveTo>
                  <a:lnTo>
                    <a:pt x="196286" y="9912"/>
                  </a:lnTo>
                  <a:cubicBezTo>
                    <a:pt x="1164349" y="108224"/>
                    <a:pt x="1919784" y="925784"/>
                    <a:pt x="1919784" y="1919785"/>
                  </a:cubicBezTo>
                  <a:cubicBezTo>
                    <a:pt x="1919784" y="2913786"/>
                    <a:pt x="1164349" y="3731346"/>
                    <a:pt x="196286" y="3829659"/>
                  </a:cubicBezTo>
                  <a:lnTo>
                    <a:pt x="0" y="3839570"/>
                  </a:lnTo>
                  <a:close/>
                </a:path>
              </a:pathLst>
            </a:custGeom>
            <a:solidFill>
              <a:srgbClr val="8A7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735063" y="3013372"/>
            <a:ext cx="5989588" cy="923330"/>
          </a:xfrm>
        </p:spPr>
        <p:txBody>
          <a:bodyPr anchor="b">
            <a:normAutofit/>
          </a:bodyPr>
          <a:lstStyle>
            <a:lvl1pPr algn="l">
              <a:defRPr sz="4200" b="1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セクション見出し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5063" y="4210422"/>
            <a:ext cx="5989588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dirty="0"/>
              <a:t>サブタイトル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42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56288" y="395611"/>
            <a:ext cx="9000463" cy="701731"/>
          </a:xfrm>
        </p:spPr>
        <p:txBody>
          <a:bodyPr wrap="square">
            <a:spAutoFit/>
          </a:bodyPr>
          <a:lstStyle>
            <a:lvl1pPr>
              <a:defRPr sz="4400" b="1">
                <a:solidFill>
                  <a:srgbClr val="483018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726490" y="1118274"/>
            <a:ext cx="9965323" cy="54000"/>
          </a:xfrm>
          <a:prstGeom prst="rect">
            <a:avLst/>
          </a:prstGeom>
          <a:solidFill>
            <a:srgbClr val="D3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4908" y="-8378"/>
            <a:ext cx="626798" cy="1253596"/>
            <a:chOff x="-1" y="1236163"/>
            <a:chExt cx="2407338" cy="4814674"/>
          </a:xfrm>
        </p:grpSpPr>
        <p:sp>
          <p:nvSpPr>
            <p:cNvPr id="26" name="フリーフォーム 25"/>
            <p:cNvSpPr/>
            <p:nvPr userDrawn="1"/>
          </p:nvSpPr>
          <p:spPr>
            <a:xfrm>
              <a:off x="-1" y="1236163"/>
              <a:ext cx="2407338" cy="4814674"/>
            </a:xfrm>
            <a:custGeom>
              <a:avLst/>
              <a:gdLst>
                <a:gd name="connsiteX0" fmla="*/ 1 w 2407338"/>
                <a:gd name="connsiteY0" fmla="*/ 0 h 4814674"/>
                <a:gd name="connsiteX1" fmla="*/ 2407338 w 2407338"/>
                <a:gd name="connsiteY1" fmla="*/ 2407337 h 4814674"/>
                <a:gd name="connsiteX2" fmla="*/ 1 w 2407338"/>
                <a:gd name="connsiteY2" fmla="*/ 4814674 h 4814674"/>
                <a:gd name="connsiteX3" fmla="*/ 0 w 2407338"/>
                <a:gd name="connsiteY3" fmla="*/ 4814674 h 4814674"/>
                <a:gd name="connsiteX4" fmla="*/ 0 w 2407338"/>
                <a:gd name="connsiteY4" fmla="*/ 0 h 48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338" h="4814674">
                  <a:moveTo>
                    <a:pt x="1" y="0"/>
                  </a:moveTo>
                  <a:cubicBezTo>
                    <a:pt x="1329537" y="0"/>
                    <a:pt x="2407338" y="1077801"/>
                    <a:pt x="2407338" y="2407337"/>
                  </a:cubicBezTo>
                  <a:cubicBezTo>
                    <a:pt x="2407338" y="3736873"/>
                    <a:pt x="1329537" y="4814674"/>
                    <a:pt x="1" y="4814674"/>
                  </a:cubicBezTo>
                  <a:lnTo>
                    <a:pt x="0" y="4814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 26"/>
            <p:cNvSpPr/>
            <p:nvPr userDrawn="1"/>
          </p:nvSpPr>
          <p:spPr>
            <a:xfrm>
              <a:off x="0" y="1723715"/>
              <a:ext cx="1919784" cy="3839570"/>
            </a:xfrm>
            <a:custGeom>
              <a:avLst/>
              <a:gdLst>
                <a:gd name="connsiteX0" fmla="*/ 0 w 1919784"/>
                <a:gd name="connsiteY0" fmla="*/ 0 h 3839570"/>
                <a:gd name="connsiteX1" fmla="*/ 196286 w 1919784"/>
                <a:gd name="connsiteY1" fmla="*/ 9912 h 3839570"/>
                <a:gd name="connsiteX2" fmla="*/ 1919784 w 1919784"/>
                <a:gd name="connsiteY2" fmla="*/ 1919785 h 3839570"/>
                <a:gd name="connsiteX3" fmla="*/ 196286 w 1919784"/>
                <a:gd name="connsiteY3" fmla="*/ 3829659 h 3839570"/>
                <a:gd name="connsiteX4" fmla="*/ 0 w 1919784"/>
                <a:gd name="connsiteY4" fmla="*/ 3839570 h 383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784" h="3839570">
                  <a:moveTo>
                    <a:pt x="0" y="0"/>
                  </a:moveTo>
                  <a:lnTo>
                    <a:pt x="196286" y="9912"/>
                  </a:lnTo>
                  <a:cubicBezTo>
                    <a:pt x="1164349" y="108224"/>
                    <a:pt x="1919784" y="925784"/>
                    <a:pt x="1919784" y="1919785"/>
                  </a:cubicBezTo>
                  <a:cubicBezTo>
                    <a:pt x="1919784" y="2913786"/>
                    <a:pt x="1164349" y="3731346"/>
                    <a:pt x="196286" y="3829659"/>
                  </a:cubicBezTo>
                  <a:lnTo>
                    <a:pt x="0" y="3839570"/>
                  </a:lnTo>
                  <a:close/>
                </a:path>
              </a:pathLst>
            </a:custGeom>
            <a:solidFill>
              <a:srgbClr val="8A7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8" name="正方形/長方形 27"/>
          <p:cNvSpPr/>
          <p:nvPr userDrawn="1"/>
        </p:nvSpPr>
        <p:spPr>
          <a:xfrm rot="2630570">
            <a:off x="121649" y="877162"/>
            <a:ext cx="717898" cy="54000"/>
          </a:xfrm>
          <a:prstGeom prst="rect">
            <a:avLst/>
          </a:prstGeom>
          <a:solidFill>
            <a:srgbClr val="D3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6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56288" y="395611"/>
            <a:ext cx="9000463" cy="701731"/>
          </a:xfrm>
        </p:spPr>
        <p:txBody>
          <a:bodyPr wrap="square">
            <a:spAutoFit/>
          </a:bodyPr>
          <a:lstStyle>
            <a:lvl1pPr>
              <a:defRPr sz="4400" b="1">
                <a:solidFill>
                  <a:srgbClr val="483018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26490" y="1118274"/>
            <a:ext cx="9965323" cy="54000"/>
          </a:xfrm>
          <a:prstGeom prst="rect">
            <a:avLst/>
          </a:prstGeom>
          <a:solidFill>
            <a:srgbClr val="D3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4908" y="-8378"/>
            <a:ext cx="626798" cy="1253596"/>
            <a:chOff x="-1" y="1236163"/>
            <a:chExt cx="2407338" cy="4814674"/>
          </a:xfrm>
        </p:grpSpPr>
        <p:sp>
          <p:nvSpPr>
            <p:cNvPr id="15" name="フリーフォーム 14"/>
            <p:cNvSpPr/>
            <p:nvPr userDrawn="1"/>
          </p:nvSpPr>
          <p:spPr>
            <a:xfrm>
              <a:off x="-1" y="1236163"/>
              <a:ext cx="2407338" cy="4814674"/>
            </a:xfrm>
            <a:custGeom>
              <a:avLst/>
              <a:gdLst>
                <a:gd name="connsiteX0" fmla="*/ 1 w 2407338"/>
                <a:gd name="connsiteY0" fmla="*/ 0 h 4814674"/>
                <a:gd name="connsiteX1" fmla="*/ 2407338 w 2407338"/>
                <a:gd name="connsiteY1" fmla="*/ 2407337 h 4814674"/>
                <a:gd name="connsiteX2" fmla="*/ 1 w 2407338"/>
                <a:gd name="connsiteY2" fmla="*/ 4814674 h 4814674"/>
                <a:gd name="connsiteX3" fmla="*/ 0 w 2407338"/>
                <a:gd name="connsiteY3" fmla="*/ 4814674 h 4814674"/>
                <a:gd name="connsiteX4" fmla="*/ 0 w 2407338"/>
                <a:gd name="connsiteY4" fmla="*/ 0 h 48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338" h="4814674">
                  <a:moveTo>
                    <a:pt x="1" y="0"/>
                  </a:moveTo>
                  <a:cubicBezTo>
                    <a:pt x="1329537" y="0"/>
                    <a:pt x="2407338" y="1077801"/>
                    <a:pt x="2407338" y="2407337"/>
                  </a:cubicBezTo>
                  <a:cubicBezTo>
                    <a:pt x="2407338" y="3736873"/>
                    <a:pt x="1329537" y="4814674"/>
                    <a:pt x="1" y="4814674"/>
                  </a:cubicBezTo>
                  <a:lnTo>
                    <a:pt x="0" y="4814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 userDrawn="1"/>
          </p:nvSpPr>
          <p:spPr>
            <a:xfrm>
              <a:off x="0" y="1723715"/>
              <a:ext cx="1919784" cy="3839570"/>
            </a:xfrm>
            <a:custGeom>
              <a:avLst/>
              <a:gdLst>
                <a:gd name="connsiteX0" fmla="*/ 0 w 1919784"/>
                <a:gd name="connsiteY0" fmla="*/ 0 h 3839570"/>
                <a:gd name="connsiteX1" fmla="*/ 196286 w 1919784"/>
                <a:gd name="connsiteY1" fmla="*/ 9912 h 3839570"/>
                <a:gd name="connsiteX2" fmla="*/ 1919784 w 1919784"/>
                <a:gd name="connsiteY2" fmla="*/ 1919785 h 3839570"/>
                <a:gd name="connsiteX3" fmla="*/ 196286 w 1919784"/>
                <a:gd name="connsiteY3" fmla="*/ 3829659 h 3839570"/>
                <a:gd name="connsiteX4" fmla="*/ 0 w 1919784"/>
                <a:gd name="connsiteY4" fmla="*/ 3839570 h 383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784" h="3839570">
                  <a:moveTo>
                    <a:pt x="0" y="0"/>
                  </a:moveTo>
                  <a:lnTo>
                    <a:pt x="196286" y="9912"/>
                  </a:lnTo>
                  <a:cubicBezTo>
                    <a:pt x="1164349" y="108224"/>
                    <a:pt x="1919784" y="925784"/>
                    <a:pt x="1919784" y="1919785"/>
                  </a:cubicBezTo>
                  <a:cubicBezTo>
                    <a:pt x="1919784" y="2913786"/>
                    <a:pt x="1164349" y="3731346"/>
                    <a:pt x="196286" y="3829659"/>
                  </a:cubicBezTo>
                  <a:lnTo>
                    <a:pt x="0" y="3839570"/>
                  </a:lnTo>
                  <a:close/>
                </a:path>
              </a:pathLst>
            </a:custGeom>
            <a:solidFill>
              <a:srgbClr val="8A7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3" name="正方形/長方形 22"/>
          <p:cNvSpPr/>
          <p:nvPr userDrawn="1"/>
        </p:nvSpPr>
        <p:spPr>
          <a:xfrm rot="2630570">
            <a:off x="121649" y="877162"/>
            <a:ext cx="717898" cy="54000"/>
          </a:xfrm>
          <a:prstGeom prst="rect">
            <a:avLst/>
          </a:prstGeom>
          <a:solidFill>
            <a:srgbClr val="D3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7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6288" y="395611"/>
            <a:ext cx="9000463" cy="701731"/>
          </a:xfrm>
        </p:spPr>
        <p:txBody>
          <a:bodyPr wrap="square">
            <a:spAutoFit/>
          </a:bodyPr>
          <a:lstStyle>
            <a:lvl1pPr>
              <a:defRPr sz="4400" b="1">
                <a:solidFill>
                  <a:srgbClr val="483018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726490" y="1118274"/>
            <a:ext cx="9965323" cy="54000"/>
          </a:xfrm>
          <a:prstGeom prst="rect">
            <a:avLst/>
          </a:prstGeom>
          <a:solidFill>
            <a:srgbClr val="D3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 userDrawn="1"/>
        </p:nvGrpSpPr>
        <p:grpSpPr>
          <a:xfrm>
            <a:off x="4908" y="-8378"/>
            <a:ext cx="626798" cy="1253596"/>
            <a:chOff x="-1" y="1236163"/>
            <a:chExt cx="2407338" cy="4814674"/>
          </a:xfrm>
        </p:grpSpPr>
        <p:sp>
          <p:nvSpPr>
            <p:cNvPr id="11" name="フリーフォーム 10"/>
            <p:cNvSpPr/>
            <p:nvPr userDrawn="1"/>
          </p:nvSpPr>
          <p:spPr>
            <a:xfrm>
              <a:off x="-1" y="1236163"/>
              <a:ext cx="2407338" cy="4814674"/>
            </a:xfrm>
            <a:custGeom>
              <a:avLst/>
              <a:gdLst>
                <a:gd name="connsiteX0" fmla="*/ 1 w 2407338"/>
                <a:gd name="connsiteY0" fmla="*/ 0 h 4814674"/>
                <a:gd name="connsiteX1" fmla="*/ 2407338 w 2407338"/>
                <a:gd name="connsiteY1" fmla="*/ 2407337 h 4814674"/>
                <a:gd name="connsiteX2" fmla="*/ 1 w 2407338"/>
                <a:gd name="connsiteY2" fmla="*/ 4814674 h 4814674"/>
                <a:gd name="connsiteX3" fmla="*/ 0 w 2407338"/>
                <a:gd name="connsiteY3" fmla="*/ 4814674 h 4814674"/>
                <a:gd name="connsiteX4" fmla="*/ 0 w 2407338"/>
                <a:gd name="connsiteY4" fmla="*/ 0 h 48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338" h="4814674">
                  <a:moveTo>
                    <a:pt x="1" y="0"/>
                  </a:moveTo>
                  <a:cubicBezTo>
                    <a:pt x="1329537" y="0"/>
                    <a:pt x="2407338" y="1077801"/>
                    <a:pt x="2407338" y="2407337"/>
                  </a:cubicBezTo>
                  <a:cubicBezTo>
                    <a:pt x="2407338" y="3736873"/>
                    <a:pt x="1329537" y="4814674"/>
                    <a:pt x="1" y="4814674"/>
                  </a:cubicBezTo>
                  <a:lnTo>
                    <a:pt x="0" y="4814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/>
            <p:cNvSpPr/>
            <p:nvPr userDrawn="1"/>
          </p:nvSpPr>
          <p:spPr>
            <a:xfrm>
              <a:off x="0" y="1723715"/>
              <a:ext cx="1919784" cy="3839570"/>
            </a:xfrm>
            <a:custGeom>
              <a:avLst/>
              <a:gdLst>
                <a:gd name="connsiteX0" fmla="*/ 0 w 1919784"/>
                <a:gd name="connsiteY0" fmla="*/ 0 h 3839570"/>
                <a:gd name="connsiteX1" fmla="*/ 196286 w 1919784"/>
                <a:gd name="connsiteY1" fmla="*/ 9912 h 3839570"/>
                <a:gd name="connsiteX2" fmla="*/ 1919784 w 1919784"/>
                <a:gd name="connsiteY2" fmla="*/ 1919785 h 3839570"/>
                <a:gd name="connsiteX3" fmla="*/ 196286 w 1919784"/>
                <a:gd name="connsiteY3" fmla="*/ 3829659 h 3839570"/>
                <a:gd name="connsiteX4" fmla="*/ 0 w 1919784"/>
                <a:gd name="connsiteY4" fmla="*/ 3839570 h 383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784" h="3839570">
                  <a:moveTo>
                    <a:pt x="0" y="0"/>
                  </a:moveTo>
                  <a:lnTo>
                    <a:pt x="196286" y="9912"/>
                  </a:lnTo>
                  <a:cubicBezTo>
                    <a:pt x="1164349" y="108224"/>
                    <a:pt x="1919784" y="925784"/>
                    <a:pt x="1919784" y="1919785"/>
                  </a:cubicBezTo>
                  <a:cubicBezTo>
                    <a:pt x="1919784" y="2913786"/>
                    <a:pt x="1164349" y="3731346"/>
                    <a:pt x="196286" y="3829659"/>
                  </a:cubicBezTo>
                  <a:lnTo>
                    <a:pt x="0" y="3839570"/>
                  </a:lnTo>
                  <a:close/>
                </a:path>
              </a:pathLst>
            </a:custGeom>
            <a:solidFill>
              <a:srgbClr val="8A7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9" name="正方形/長方形 18"/>
          <p:cNvSpPr/>
          <p:nvPr userDrawn="1"/>
        </p:nvSpPr>
        <p:spPr>
          <a:xfrm rot="2630570">
            <a:off x="121649" y="877162"/>
            <a:ext cx="717898" cy="54000"/>
          </a:xfrm>
          <a:prstGeom prst="rect">
            <a:avLst/>
          </a:prstGeom>
          <a:solidFill>
            <a:srgbClr val="D3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26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3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88454"/>
            <a:ext cx="3448388" cy="1179447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456596"/>
            <a:ext cx="3448388" cy="40128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0" name="グループ化 9"/>
          <p:cNvGrpSpPr/>
          <p:nvPr userDrawn="1"/>
        </p:nvGrpSpPr>
        <p:grpSpPr>
          <a:xfrm>
            <a:off x="0" y="1088454"/>
            <a:ext cx="589724" cy="1179447"/>
            <a:chOff x="-1" y="1236163"/>
            <a:chExt cx="2407338" cy="4814674"/>
          </a:xfrm>
        </p:grpSpPr>
        <p:sp>
          <p:nvSpPr>
            <p:cNvPr id="14" name="フリーフォーム 13"/>
            <p:cNvSpPr/>
            <p:nvPr userDrawn="1"/>
          </p:nvSpPr>
          <p:spPr>
            <a:xfrm>
              <a:off x="-1" y="1236163"/>
              <a:ext cx="2407338" cy="4814674"/>
            </a:xfrm>
            <a:custGeom>
              <a:avLst/>
              <a:gdLst>
                <a:gd name="connsiteX0" fmla="*/ 1 w 2407338"/>
                <a:gd name="connsiteY0" fmla="*/ 0 h 4814674"/>
                <a:gd name="connsiteX1" fmla="*/ 2407338 w 2407338"/>
                <a:gd name="connsiteY1" fmla="*/ 2407337 h 4814674"/>
                <a:gd name="connsiteX2" fmla="*/ 1 w 2407338"/>
                <a:gd name="connsiteY2" fmla="*/ 4814674 h 4814674"/>
                <a:gd name="connsiteX3" fmla="*/ 0 w 2407338"/>
                <a:gd name="connsiteY3" fmla="*/ 4814674 h 4814674"/>
                <a:gd name="connsiteX4" fmla="*/ 0 w 2407338"/>
                <a:gd name="connsiteY4" fmla="*/ 0 h 48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338" h="4814674">
                  <a:moveTo>
                    <a:pt x="1" y="0"/>
                  </a:moveTo>
                  <a:cubicBezTo>
                    <a:pt x="1329537" y="0"/>
                    <a:pt x="2407338" y="1077801"/>
                    <a:pt x="2407338" y="2407337"/>
                  </a:cubicBezTo>
                  <a:cubicBezTo>
                    <a:pt x="2407338" y="3736873"/>
                    <a:pt x="1329537" y="4814674"/>
                    <a:pt x="1" y="4814674"/>
                  </a:cubicBezTo>
                  <a:lnTo>
                    <a:pt x="0" y="4814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 userDrawn="1"/>
          </p:nvSpPr>
          <p:spPr>
            <a:xfrm>
              <a:off x="0" y="1723715"/>
              <a:ext cx="1919784" cy="3839570"/>
            </a:xfrm>
            <a:custGeom>
              <a:avLst/>
              <a:gdLst>
                <a:gd name="connsiteX0" fmla="*/ 0 w 1919784"/>
                <a:gd name="connsiteY0" fmla="*/ 0 h 3839570"/>
                <a:gd name="connsiteX1" fmla="*/ 196286 w 1919784"/>
                <a:gd name="connsiteY1" fmla="*/ 9912 h 3839570"/>
                <a:gd name="connsiteX2" fmla="*/ 1919784 w 1919784"/>
                <a:gd name="connsiteY2" fmla="*/ 1919785 h 3839570"/>
                <a:gd name="connsiteX3" fmla="*/ 196286 w 1919784"/>
                <a:gd name="connsiteY3" fmla="*/ 3829659 h 3839570"/>
                <a:gd name="connsiteX4" fmla="*/ 0 w 1919784"/>
                <a:gd name="connsiteY4" fmla="*/ 3839570 h 383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784" h="3839570">
                  <a:moveTo>
                    <a:pt x="0" y="0"/>
                  </a:moveTo>
                  <a:lnTo>
                    <a:pt x="196286" y="9912"/>
                  </a:lnTo>
                  <a:cubicBezTo>
                    <a:pt x="1164349" y="108224"/>
                    <a:pt x="1919784" y="925784"/>
                    <a:pt x="1919784" y="1919785"/>
                  </a:cubicBezTo>
                  <a:cubicBezTo>
                    <a:pt x="1919784" y="2913786"/>
                    <a:pt x="1164349" y="3731346"/>
                    <a:pt x="196286" y="3829659"/>
                  </a:cubicBezTo>
                  <a:lnTo>
                    <a:pt x="0" y="3839570"/>
                  </a:lnTo>
                  <a:close/>
                </a:path>
              </a:pathLst>
            </a:custGeom>
            <a:solidFill>
              <a:srgbClr val="8A7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780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 userDrawn="1"/>
        </p:nvSpPr>
        <p:spPr>
          <a:xfrm>
            <a:off x="736455" y="1088454"/>
            <a:ext cx="3448388" cy="1179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527" kern="120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455518"/>
            <a:ext cx="3448388" cy="40139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>
            <a:lvl1pPr>
              <a:defRPr>
                <a:solidFill>
                  <a:srgbClr val="483018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1088454"/>
            <a:ext cx="589724" cy="1179447"/>
            <a:chOff x="-1" y="1236163"/>
            <a:chExt cx="2407338" cy="4814674"/>
          </a:xfrm>
        </p:grpSpPr>
        <p:sp>
          <p:nvSpPr>
            <p:cNvPr id="18" name="フリーフォーム 17"/>
            <p:cNvSpPr/>
            <p:nvPr userDrawn="1"/>
          </p:nvSpPr>
          <p:spPr>
            <a:xfrm>
              <a:off x="-1" y="1236163"/>
              <a:ext cx="2407338" cy="4814674"/>
            </a:xfrm>
            <a:custGeom>
              <a:avLst/>
              <a:gdLst>
                <a:gd name="connsiteX0" fmla="*/ 1 w 2407338"/>
                <a:gd name="connsiteY0" fmla="*/ 0 h 4814674"/>
                <a:gd name="connsiteX1" fmla="*/ 2407338 w 2407338"/>
                <a:gd name="connsiteY1" fmla="*/ 2407337 h 4814674"/>
                <a:gd name="connsiteX2" fmla="*/ 1 w 2407338"/>
                <a:gd name="connsiteY2" fmla="*/ 4814674 h 4814674"/>
                <a:gd name="connsiteX3" fmla="*/ 0 w 2407338"/>
                <a:gd name="connsiteY3" fmla="*/ 4814674 h 4814674"/>
                <a:gd name="connsiteX4" fmla="*/ 0 w 2407338"/>
                <a:gd name="connsiteY4" fmla="*/ 0 h 48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338" h="4814674">
                  <a:moveTo>
                    <a:pt x="1" y="0"/>
                  </a:moveTo>
                  <a:cubicBezTo>
                    <a:pt x="1329537" y="0"/>
                    <a:pt x="2407338" y="1077801"/>
                    <a:pt x="2407338" y="2407337"/>
                  </a:cubicBezTo>
                  <a:cubicBezTo>
                    <a:pt x="2407338" y="3736873"/>
                    <a:pt x="1329537" y="4814674"/>
                    <a:pt x="1" y="4814674"/>
                  </a:cubicBezTo>
                  <a:lnTo>
                    <a:pt x="0" y="4814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/>
            <p:cNvSpPr/>
            <p:nvPr userDrawn="1"/>
          </p:nvSpPr>
          <p:spPr>
            <a:xfrm>
              <a:off x="0" y="1723715"/>
              <a:ext cx="1919784" cy="3839570"/>
            </a:xfrm>
            <a:custGeom>
              <a:avLst/>
              <a:gdLst>
                <a:gd name="connsiteX0" fmla="*/ 0 w 1919784"/>
                <a:gd name="connsiteY0" fmla="*/ 0 h 3839570"/>
                <a:gd name="connsiteX1" fmla="*/ 196286 w 1919784"/>
                <a:gd name="connsiteY1" fmla="*/ 9912 h 3839570"/>
                <a:gd name="connsiteX2" fmla="*/ 1919784 w 1919784"/>
                <a:gd name="connsiteY2" fmla="*/ 1919785 h 3839570"/>
                <a:gd name="connsiteX3" fmla="*/ 196286 w 1919784"/>
                <a:gd name="connsiteY3" fmla="*/ 3829659 h 3839570"/>
                <a:gd name="connsiteX4" fmla="*/ 0 w 1919784"/>
                <a:gd name="connsiteY4" fmla="*/ 3839570 h 383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784" h="3839570">
                  <a:moveTo>
                    <a:pt x="0" y="0"/>
                  </a:moveTo>
                  <a:lnTo>
                    <a:pt x="196286" y="9912"/>
                  </a:lnTo>
                  <a:cubicBezTo>
                    <a:pt x="1164349" y="108224"/>
                    <a:pt x="1919784" y="925784"/>
                    <a:pt x="1919784" y="1919785"/>
                  </a:cubicBezTo>
                  <a:cubicBezTo>
                    <a:pt x="1919784" y="2913786"/>
                    <a:pt x="1164349" y="3731346"/>
                    <a:pt x="196286" y="3829659"/>
                  </a:cubicBezTo>
                  <a:lnTo>
                    <a:pt x="0" y="3839570"/>
                  </a:lnTo>
                  <a:close/>
                </a:path>
              </a:pathLst>
            </a:custGeom>
            <a:solidFill>
              <a:srgbClr val="8A7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231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FAF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bg1"/>
                </a:solidFill>
              </a:defRPr>
            </a:lvl1pPr>
          </a:lstStyle>
          <a:p>
            <a:fld id="{EA690053-DFE8-40BF-94A6-345CDC6DA5FE}" type="datetimeFigureOut">
              <a:rPr kumimoji="1" lang="ja-JP" altLang="en-US" smtClean="0"/>
              <a:pPr/>
              <a:t>2018/7/27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bg1"/>
                </a:solidFill>
              </a:defRPr>
            </a:lvl1pPr>
          </a:lstStyle>
          <a:p>
            <a:fld id="{DCD20207-485F-435E-95FB-DF4271B24A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691813" cy="75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rgbClr val="483018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rgbClr val="483018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rgbClr val="483018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rgbClr val="483018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rgbClr val="483018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rgbClr val="483018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2082845" y="2897568"/>
            <a:ext cx="9071572" cy="1520981"/>
          </a:xfrm>
        </p:spPr>
        <p:txBody>
          <a:bodyPr>
            <a:normAutofit/>
          </a:bodyPr>
          <a:lstStyle/>
          <a:p>
            <a:pPr algn="ctr"/>
            <a:r>
              <a:rPr lang="en-US" altLang="ja-JP" sz="4800" dirty="0"/>
              <a:t>Web</a:t>
            </a:r>
            <a:r>
              <a:rPr lang="ja-JP" altLang="en-US" sz="4800" dirty="0"/>
              <a:t>スクレイピングを用いた</a:t>
            </a:r>
            <a:br>
              <a:rPr lang="en-US" altLang="ja-JP" sz="4800" dirty="0"/>
            </a:br>
            <a:r>
              <a:rPr lang="ja-JP" altLang="en-US" sz="4800" dirty="0"/>
              <a:t>天気予報表示サイト</a:t>
            </a:r>
          </a:p>
        </p:txBody>
      </p:sp>
      <p:sp>
        <p:nvSpPr>
          <p:cNvPr id="7" name="サブタイトル 4"/>
          <p:cNvSpPr>
            <a:spLocks noGrp="1"/>
          </p:cNvSpPr>
          <p:nvPr>
            <p:ph type="subTitle" idx="4294967295"/>
          </p:nvPr>
        </p:nvSpPr>
        <p:spPr>
          <a:xfrm>
            <a:off x="5400823" y="6274805"/>
            <a:ext cx="9088041" cy="46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15816007</a:t>
            </a:r>
            <a:r>
              <a:rPr kumimoji="1" lang="ja-JP" altLang="en-US" sz="3200" dirty="0"/>
              <a:t>　</a:t>
            </a:r>
            <a:r>
              <a:rPr kumimoji="1" lang="ja-JP" altLang="en-US" sz="4000" b="1" dirty="0"/>
              <a:t>石田　港</a:t>
            </a:r>
            <a:endParaRPr kumimoji="1" lang="ja-JP" altLang="en-US" sz="3200" b="1" dirty="0"/>
          </a:p>
        </p:txBody>
      </p:sp>
      <p:sp>
        <p:nvSpPr>
          <p:cNvPr id="8" name="サブタイトル 4"/>
          <p:cNvSpPr>
            <a:spLocks noGrp="1"/>
          </p:cNvSpPr>
          <p:nvPr>
            <p:ph type="subTitle" idx="4294967295"/>
          </p:nvPr>
        </p:nvSpPr>
        <p:spPr>
          <a:xfrm>
            <a:off x="5419114" y="6888475"/>
            <a:ext cx="9088041" cy="46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15816036</a:t>
            </a:r>
            <a:r>
              <a:rPr kumimoji="1" lang="ja-JP" altLang="en-US" sz="3200" dirty="0"/>
              <a:t>　</a:t>
            </a:r>
            <a:r>
              <a:rPr kumimoji="1" lang="ja-JP" altLang="en-US" sz="4000" b="1" dirty="0"/>
              <a:t>坂元　諒平</a:t>
            </a:r>
          </a:p>
        </p:txBody>
      </p:sp>
    </p:spTree>
    <p:extLst>
      <p:ext uri="{BB962C8B-B14F-4D97-AF65-F5344CB8AC3E}">
        <p14:creationId xmlns:p14="http://schemas.microsoft.com/office/powerpoint/2010/main" val="123095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200909" y="523669"/>
            <a:ext cx="5989588" cy="923330"/>
          </a:xfrm>
        </p:spPr>
        <p:txBody>
          <a:bodyPr>
            <a:normAutofit fontScale="90000"/>
          </a:bodyPr>
          <a:lstStyle/>
          <a:p>
            <a:r>
              <a:rPr kumimoji="1" lang="ja-JP" altLang="en-US" sz="6000" dirty="0"/>
              <a:t>概要</a:t>
            </a:r>
          </a:p>
        </p:txBody>
      </p:sp>
      <p:sp>
        <p:nvSpPr>
          <p:cNvPr id="3" name="吹き出し: 角を丸めた四角形 7">
            <a:extLst>
              <a:ext uri="{FF2B5EF4-FFF2-40B4-BE49-F238E27FC236}">
                <a16:creationId xmlns:a16="http://schemas.microsoft.com/office/drawing/2014/main" id="{FE3427A8-9D86-457D-B166-B9E90261F403}"/>
              </a:ext>
            </a:extLst>
          </p:cNvPr>
          <p:cNvSpPr/>
          <p:nvPr/>
        </p:nvSpPr>
        <p:spPr>
          <a:xfrm>
            <a:off x="199175" y="1520981"/>
            <a:ext cx="10320952" cy="5377759"/>
          </a:xfrm>
          <a:prstGeom prst="wedgeRoundRectCallout">
            <a:avLst>
              <a:gd name="adj1" fmla="val -31149"/>
              <a:gd name="adj2" fmla="val 22575"/>
              <a:gd name="adj3" fmla="val 16667"/>
            </a:avLst>
          </a:prstGeom>
          <a:solidFill>
            <a:srgbClr val="D3C5AF"/>
          </a:solidFill>
          <a:ln>
            <a:solidFill>
              <a:srgbClr val="483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ja-JP" altLang="en-US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都道府県を選択し検索ボタンを押すと、</a:t>
            </a:r>
            <a:endParaRPr kumimoji="1" lang="en-US" altLang="ja-JP" sz="34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スクレイピングにより</a:t>
            </a:r>
            <a:endParaRPr kumimoji="1" lang="en-US" altLang="ja-JP" sz="34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その県の天気予報の情報が載っているサイトの</a:t>
            </a:r>
            <a:endParaRPr kumimoji="1" lang="en-US" altLang="ja-JP" sz="34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kumimoji="1" lang="ja-JP" altLang="en-US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をスクレイピングし、</a:t>
            </a:r>
            <a:endParaRPr kumimoji="1" lang="en-US" altLang="ja-JP" sz="34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自作の</a:t>
            </a:r>
            <a:r>
              <a:rPr kumimoji="1" lang="en-US" altLang="ja-JP" sz="3400" b="1" dirty="0" err="1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kumimoji="1" lang="ja-JP" altLang="en-US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により整えられた予報表を表示する</a:t>
            </a:r>
            <a:endParaRPr kumimoji="1" lang="en-US" altLang="ja-JP" sz="34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052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6288" y="387148"/>
            <a:ext cx="9000463" cy="718658"/>
          </a:xfrm>
        </p:spPr>
        <p:txBody>
          <a:bodyPr/>
          <a:lstStyle/>
          <a:p>
            <a:pPr algn="ctr"/>
            <a:r>
              <a:rPr kumimoji="1" lang="ja-JP" altLang="en-US" dirty="0"/>
              <a:t>目的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C8F13A-430B-4C73-81D3-E353773BF0AE}"/>
              </a:ext>
            </a:extLst>
          </p:cNvPr>
          <p:cNvSpPr/>
          <p:nvPr/>
        </p:nvSpPr>
        <p:spPr>
          <a:xfrm>
            <a:off x="121028" y="1693738"/>
            <a:ext cx="10449755" cy="500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この授業で習ったことに加え、</a:t>
            </a:r>
            <a:endParaRPr lang="en-US" altLang="ja-JP" sz="36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b="1" i="1" u="sng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輪講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で学んだ知識や経験を活かし、</a:t>
            </a:r>
            <a:endParaRPr lang="en-US" altLang="ja-JP" sz="36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自分たちの身近なものに応用したいと考えており、</a:t>
            </a:r>
            <a:endParaRPr lang="en-US" altLang="ja-JP" sz="36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最近では大阪での豪雨や台風などの特殊な気象が</a:t>
            </a:r>
            <a:endParaRPr lang="en-US" altLang="ja-JP" sz="36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よく起きており、天気予報を簡単に</a:t>
            </a:r>
            <a:endParaRPr lang="en-US" altLang="ja-JP" sz="36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早く調べることが出来たら便利だと思ったから。</a:t>
            </a:r>
          </a:p>
        </p:txBody>
      </p:sp>
    </p:spTree>
    <p:extLst>
      <p:ext uri="{BB962C8B-B14F-4D97-AF65-F5344CB8AC3E}">
        <p14:creationId xmlns:p14="http://schemas.microsoft.com/office/powerpoint/2010/main" val="13936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6288" y="387148"/>
            <a:ext cx="9136618" cy="718658"/>
          </a:xfrm>
        </p:spPr>
        <p:txBody>
          <a:bodyPr/>
          <a:lstStyle/>
          <a:p>
            <a:pPr algn="ctr"/>
            <a:r>
              <a:rPr lang="ja-JP" altLang="en-US" dirty="0"/>
              <a:t>参考にした資料</a:t>
            </a:r>
            <a:endParaRPr kumimoji="1" lang="ja-JP" altLang="en-US" dirty="0"/>
          </a:p>
        </p:txBody>
      </p:sp>
      <p:sp>
        <p:nvSpPr>
          <p:cNvPr id="6" name="吹き出し: 角を丸めた四角形 7">
            <a:extLst>
              <a:ext uri="{FF2B5EF4-FFF2-40B4-BE49-F238E27FC236}">
                <a16:creationId xmlns:a16="http://schemas.microsoft.com/office/drawing/2014/main" id="{E8898949-62CD-4E0A-87A5-0500B5840492}"/>
              </a:ext>
            </a:extLst>
          </p:cNvPr>
          <p:cNvSpPr/>
          <p:nvPr/>
        </p:nvSpPr>
        <p:spPr>
          <a:xfrm>
            <a:off x="424919" y="1552754"/>
            <a:ext cx="9841973" cy="963767"/>
          </a:xfrm>
          <a:prstGeom prst="wedgeRoundRectCallout">
            <a:avLst>
              <a:gd name="adj1" fmla="val -28169"/>
              <a:gd name="adj2" fmla="val -2487"/>
              <a:gd name="adj3" fmla="val 16667"/>
            </a:avLst>
          </a:prstGeom>
          <a:solidFill>
            <a:srgbClr val="D3C5AF"/>
          </a:solidFill>
          <a:ln>
            <a:solidFill>
              <a:srgbClr val="483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en-US" altLang="ja-JP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Automate the Boring Stuff with Python</a:t>
            </a:r>
          </a:p>
        </p:txBody>
      </p:sp>
      <p:pic>
        <p:nvPicPr>
          <p:cNvPr id="8" name="図 7" descr="テキスト, 本 が含まれている画像&#10;&#10;高い精度で生成された説明">
            <a:extLst>
              <a:ext uri="{FF2B5EF4-FFF2-40B4-BE49-F238E27FC236}">
                <a16:creationId xmlns:a16="http://schemas.microsoft.com/office/drawing/2014/main" id="{894FC25C-382D-4F18-875B-97AA03F1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8" y="2669935"/>
            <a:ext cx="1889177" cy="2496710"/>
          </a:xfrm>
          <a:prstGeom prst="rect">
            <a:avLst/>
          </a:prstGeom>
        </p:spPr>
      </p:pic>
      <p:sp>
        <p:nvSpPr>
          <p:cNvPr id="9" name="右中かっこ 8">
            <a:extLst>
              <a:ext uri="{FF2B5EF4-FFF2-40B4-BE49-F238E27FC236}">
                <a16:creationId xmlns:a16="http://schemas.microsoft.com/office/drawing/2014/main" id="{CB931EFE-81EA-4904-A13D-26F402E23F7B}"/>
              </a:ext>
            </a:extLst>
          </p:cNvPr>
          <p:cNvSpPr/>
          <p:nvPr/>
        </p:nvSpPr>
        <p:spPr>
          <a:xfrm rot="10800000">
            <a:off x="3970359" y="2963467"/>
            <a:ext cx="525058" cy="1909647"/>
          </a:xfrm>
          <a:prstGeom prst="rightBrace">
            <a:avLst/>
          </a:prstGeom>
          <a:ln w="28575">
            <a:solidFill>
              <a:srgbClr val="4830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8C0AE1-0DCB-4870-8AC4-20AAC155D27A}"/>
              </a:ext>
            </a:extLst>
          </p:cNvPr>
          <p:cNvSpPr/>
          <p:nvPr/>
        </p:nvSpPr>
        <p:spPr>
          <a:xfrm>
            <a:off x="4495417" y="6009857"/>
            <a:ext cx="6567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•Django </a:t>
            </a:r>
            <a:r>
              <a:rPr lang="en-US" altLang="ja-JP" sz="3600" b="1" dirty="0" err="1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Utils</a:t>
            </a:r>
            <a:endParaRPr lang="ja-JP" altLang="en-US" sz="36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BCF0894-7801-40D8-8297-A812F0CB3C0B}"/>
              </a:ext>
            </a:extLst>
          </p:cNvPr>
          <p:cNvSpPr/>
          <p:nvPr/>
        </p:nvSpPr>
        <p:spPr>
          <a:xfrm>
            <a:off x="4495417" y="4226784"/>
            <a:ext cx="4787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•Web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スクレイピング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D4D95C0-DA08-4C2A-8CBD-48EC3E82F76A}"/>
              </a:ext>
            </a:extLst>
          </p:cNvPr>
          <p:cNvSpPr/>
          <p:nvPr/>
        </p:nvSpPr>
        <p:spPr>
          <a:xfrm>
            <a:off x="4495417" y="3133506"/>
            <a:ext cx="4190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•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文字列操作、辞書</a:t>
            </a:r>
          </a:p>
        </p:txBody>
      </p:sp>
      <p:sp>
        <p:nvSpPr>
          <p:cNvPr id="13" name="吹き出し: 角を丸めた四角形 7">
            <a:extLst>
              <a:ext uri="{FF2B5EF4-FFF2-40B4-BE49-F238E27FC236}">
                <a16:creationId xmlns:a16="http://schemas.microsoft.com/office/drawing/2014/main" id="{72EC4B42-A5E3-4941-B0AF-261587029952}"/>
              </a:ext>
            </a:extLst>
          </p:cNvPr>
          <p:cNvSpPr/>
          <p:nvPr/>
        </p:nvSpPr>
        <p:spPr>
          <a:xfrm>
            <a:off x="859597" y="5848202"/>
            <a:ext cx="2597201" cy="963767"/>
          </a:xfrm>
          <a:prstGeom prst="wedgeRoundRectCallout">
            <a:avLst>
              <a:gd name="adj1" fmla="val -28169"/>
              <a:gd name="adj2" fmla="val -2487"/>
              <a:gd name="adj3" fmla="val 16667"/>
            </a:avLst>
          </a:prstGeom>
          <a:solidFill>
            <a:srgbClr val="D3C5AF"/>
          </a:solidFill>
          <a:ln>
            <a:solidFill>
              <a:srgbClr val="483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en-US" altLang="ja-JP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77777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6288" y="387148"/>
            <a:ext cx="9136618" cy="718658"/>
          </a:xfrm>
        </p:spPr>
        <p:txBody>
          <a:bodyPr/>
          <a:lstStyle/>
          <a:p>
            <a:pPr algn="ctr"/>
            <a:r>
              <a:rPr lang="ja-JP" altLang="en-US" dirty="0"/>
              <a:t>独自に工夫した点</a:t>
            </a:r>
            <a:endParaRPr kumimoji="1" lang="ja-JP" altLang="en-US" dirty="0"/>
          </a:p>
        </p:txBody>
      </p:sp>
      <p:sp>
        <p:nvSpPr>
          <p:cNvPr id="6" name="吹き出し: 角を丸めた四角形 7">
            <a:extLst>
              <a:ext uri="{FF2B5EF4-FFF2-40B4-BE49-F238E27FC236}">
                <a16:creationId xmlns:a16="http://schemas.microsoft.com/office/drawing/2014/main" id="{E8898949-62CD-4E0A-87A5-0500B5840492}"/>
              </a:ext>
            </a:extLst>
          </p:cNvPr>
          <p:cNvSpPr/>
          <p:nvPr/>
        </p:nvSpPr>
        <p:spPr>
          <a:xfrm>
            <a:off x="1486697" y="6018512"/>
            <a:ext cx="7718417" cy="963767"/>
          </a:xfrm>
          <a:prstGeom prst="wedgeRoundRectCallout">
            <a:avLst>
              <a:gd name="adj1" fmla="val -28169"/>
              <a:gd name="adj2" fmla="val -2487"/>
              <a:gd name="adj3" fmla="val 16667"/>
            </a:avLst>
          </a:prstGeom>
          <a:solidFill>
            <a:srgbClr val="D3C5AF"/>
          </a:solidFill>
          <a:ln>
            <a:solidFill>
              <a:srgbClr val="483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ja-JP" altLang="en-US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見た目単純だが機能はとても複雑</a:t>
            </a:r>
            <a:endParaRPr kumimoji="1" lang="en-US" altLang="ja-JP" sz="34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8C0AE1-0DCB-4870-8AC4-20AAC155D27A}"/>
              </a:ext>
            </a:extLst>
          </p:cNvPr>
          <p:cNvSpPr/>
          <p:nvPr/>
        </p:nvSpPr>
        <p:spPr>
          <a:xfrm>
            <a:off x="777603" y="3346816"/>
            <a:ext cx="991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•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画像は</a:t>
            </a:r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static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フォルダを相対パスで参照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BCF0894-7801-40D8-8297-A812F0CB3C0B}"/>
              </a:ext>
            </a:extLst>
          </p:cNvPr>
          <p:cNvSpPr/>
          <p:nvPr/>
        </p:nvSpPr>
        <p:spPr>
          <a:xfrm>
            <a:off x="777603" y="2507592"/>
            <a:ext cx="6702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•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タグを用いて</a:t>
            </a:r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の取捨選択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D4D95C0-DA08-4C2A-8CBD-48EC3E82F76A}"/>
              </a:ext>
            </a:extLst>
          </p:cNvPr>
          <p:cNvSpPr/>
          <p:nvPr/>
        </p:nvSpPr>
        <p:spPr>
          <a:xfrm>
            <a:off x="781294" y="1668368"/>
            <a:ext cx="6037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•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初期状態を例外として処理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C87E10A-0824-4C53-A0BA-B65DB8BC77BA}"/>
              </a:ext>
            </a:extLst>
          </p:cNvPr>
          <p:cNvSpPr/>
          <p:nvPr/>
        </p:nvSpPr>
        <p:spPr>
          <a:xfrm>
            <a:off x="777603" y="4261721"/>
            <a:ext cx="8087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•html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を文字列リスト化し、書き換え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2911D0C-2747-499C-A3C4-7C97834D8590}"/>
              </a:ext>
            </a:extLst>
          </p:cNvPr>
          <p:cNvSpPr/>
          <p:nvPr/>
        </p:nvSpPr>
        <p:spPr>
          <a:xfrm>
            <a:off x="777603" y="5100945"/>
            <a:ext cx="9136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•</a:t>
            </a:r>
            <a:r>
              <a:rPr lang="en-US" altLang="ja-JP" sz="3600" b="1" dirty="0" err="1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django.utils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コードのエスケープ</a:t>
            </a:r>
            <a:endParaRPr lang="en-US" altLang="ja-JP" sz="36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09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6288" y="387148"/>
            <a:ext cx="9000463" cy="718658"/>
          </a:xfrm>
        </p:spPr>
        <p:txBody>
          <a:bodyPr/>
          <a:lstStyle/>
          <a:p>
            <a:pPr algn="ctr"/>
            <a:r>
              <a:rPr lang="ja-JP" altLang="en-US" dirty="0"/>
              <a:t>画面キャプチャ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EBF7638-2089-4216-8B51-44464CD3E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488" r="64556"/>
          <a:stretch/>
        </p:blipFill>
        <p:spPr>
          <a:xfrm>
            <a:off x="5456519" y="1324854"/>
            <a:ext cx="4910902" cy="6014145"/>
          </a:xfrm>
          <a:prstGeom prst="rect">
            <a:avLst/>
          </a:prstGeom>
        </p:spPr>
      </p:pic>
      <p:sp>
        <p:nvSpPr>
          <p:cNvPr id="9" name="吹き出し: 角を丸めた四角形 7">
            <a:extLst>
              <a:ext uri="{FF2B5EF4-FFF2-40B4-BE49-F238E27FC236}">
                <a16:creationId xmlns:a16="http://schemas.microsoft.com/office/drawing/2014/main" id="{8FDDAECF-1585-4F7E-9B56-848791C056D2}"/>
              </a:ext>
            </a:extLst>
          </p:cNvPr>
          <p:cNvSpPr/>
          <p:nvPr/>
        </p:nvSpPr>
        <p:spPr>
          <a:xfrm>
            <a:off x="757791" y="1460439"/>
            <a:ext cx="5608504" cy="718658"/>
          </a:xfrm>
          <a:prstGeom prst="wedgeRoundRectCallout">
            <a:avLst>
              <a:gd name="adj1" fmla="val 53867"/>
              <a:gd name="adj2" fmla="val 36897"/>
              <a:gd name="adj3" fmla="val 16667"/>
            </a:avLst>
          </a:prstGeom>
          <a:solidFill>
            <a:srgbClr val="D3C5AF"/>
          </a:solidFill>
          <a:ln>
            <a:solidFill>
              <a:srgbClr val="483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ja-JP" altLang="en-US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タイトルから県名まで自作</a:t>
            </a:r>
            <a:endParaRPr kumimoji="1" lang="en-US" altLang="ja-JP" sz="34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 descr="コンピューター, スクリーンショット, モニター, 室内 が含まれている画像&#10;&#10;高い精度で生成された説明">
            <a:extLst>
              <a:ext uri="{FF2B5EF4-FFF2-40B4-BE49-F238E27FC236}">
                <a16:creationId xmlns:a16="http://schemas.microsoft.com/office/drawing/2014/main" id="{E7E021D7-B4BF-4055-BD33-6E071768DE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1" t="8379" r="28539" b="13592"/>
          <a:stretch/>
        </p:blipFill>
        <p:spPr>
          <a:xfrm>
            <a:off x="603616" y="2288621"/>
            <a:ext cx="3450799" cy="5050378"/>
          </a:xfrm>
          <a:prstGeom prst="rect">
            <a:avLst/>
          </a:prstGeom>
        </p:spPr>
      </p:pic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B624141F-C348-422C-B783-F4F3E8156B1C}"/>
              </a:ext>
            </a:extLst>
          </p:cNvPr>
          <p:cNvSpPr/>
          <p:nvPr/>
        </p:nvSpPr>
        <p:spPr>
          <a:xfrm rot="10800000">
            <a:off x="5678389" y="2398144"/>
            <a:ext cx="525058" cy="4157929"/>
          </a:xfrm>
          <a:prstGeom prst="rightBrace">
            <a:avLst>
              <a:gd name="adj1" fmla="val 8333"/>
              <a:gd name="adj2" fmla="val 73651"/>
            </a:avLst>
          </a:prstGeom>
          <a:ln w="28575">
            <a:solidFill>
              <a:srgbClr val="4830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4" name="吹き出し: 角を丸めた四角形 7">
            <a:extLst>
              <a:ext uri="{FF2B5EF4-FFF2-40B4-BE49-F238E27FC236}">
                <a16:creationId xmlns:a16="http://schemas.microsoft.com/office/drawing/2014/main" id="{DBB1E841-5EB0-41AD-903B-336D5E473BDD}"/>
              </a:ext>
            </a:extLst>
          </p:cNvPr>
          <p:cNvSpPr/>
          <p:nvPr/>
        </p:nvSpPr>
        <p:spPr>
          <a:xfrm>
            <a:off x="2116654" y="2955009"/>
            <a:ext cx="3450799" cy="840271"/>
          </a:xfrm>
          <a:prstGeom prst="wedgeRoundRectCallout">
            <a:avLst>
              <a:gd name="adj1" fmla="val -28169"/>
              <a:gd name="adj2" fmla="val -2487"/>
              <a:gd name="adj3" fmla="val 16667"/>
            </a:avLst>
          </a:prstGeom>
          <a:solidFill>
            <a:srgbClr val="D3C5AF"/>
          </a:solidFill>
          <a:ln>
            <a:solidFill>
              <a:srgbClr val="483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ja-JP" altLang="en-US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スクレイピング</a:t>
            </a:r>
            <a:endParaRPr kumimoji="1" lang="en-US" altLang="ja-JP" sz="34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吹き出し: 角を丸めた四角形 7">
            <a:extLst>
              <a:ext uri="{FF2B5EF4-FFF2-40B4-BE49-F238E27FC236}">
                <a16:creationId xmlns:a16="http://schemas.microsoft.com/office/drawing/2014/main" id="{CD79D72E-CCB0-4956-925B-777F6642E76D}"/>
              </a:ext>
            </a:extLst>
          </p:cNvPr>
          <p:cNvSpPr/>
          <p:nvPr/>
        </p:nvSpPr>
        <p:spPr>
          <a:xfrm>
            <a:off x="603616" y="5968328"/>
            <a:ext cx="3450799" cy="796152"/>
          </a:xfrm>
          <a:prstGeom prst="wedgeRoundRectCallout">
            <a:avLst>
              <a:gd name="adj1" fmla="val -28169"/>
              <a:gd name="adj2" fmla="val -2487"/>
              <a:gd name="adj3" fmla="val 16667"/>
            </a:avLst>
          </a:prstGeom>
          <a:solidFill>
            <a:srgbClr val="D3C5AF"/>
          </a:solidFill>
          <a:ln>
            <a:solidFill>
              <a:srgbClr val="483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ja-JP" altLang="en-US" sz="3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県を選んで検索</a:t>
            </a:r>
            <a:endParaRPr kumimoji="1" lang="en-US" altLang="ja-JP" sz="34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吹き出し: 角を丸めた四角形 7">
            <a:extLst>
              <a:ext uri="{FF2B5EF4-FFF2-40B4-BE49-F238E27FC236}">
                <a16:creationId xmlns:a16="http://schemas.microsoft.com/office/drawing/2014/main" id="{1261CF2C-000E-4ADA-B291-CA4DBC71745B}"/>
              </a:ext>
            </a:extLst>
          </p:cNvPr>
          <p:cNvSpPr/>
          <p:nvPr/>
        </p:nvSpPr>
        <p:spPr>
          <a:xfrm>
            <a:off x="2276876" y="4571192"/>
            <a:ext cx="3450799" cy="570092"/>
          </a:xfrm>
          <a:prstGeom prst="wedgeRoundRectCallout">
            <a:avLst>
              <a:gd name="adj1" fmla="val -38168"/>
              <a:gd name="adj2" fmla="val 70145"/>
              <a:gd name="adj3" fmla="val 16667"/>
            </a:avLst>
          </a:prstGeom>
          <a:solidFill>
            <a:srgbClr val="D3C5AF"/>
          </a:solidFill>
          <a:ln>
            <a:solidFill>
              <a:srgbClr val="483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ja-JP" altLang="en-US" sz="24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背景はグラデーション</a:t>
            </a:r>
            <a:endParaRPr kumimoji="1" lang="en-US" altLang="ja-JP" sz="24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172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6288" y="387148"/>
            <a:ext cx="9000463" cy="718658"/>
          </a:xfrm>
        </p:spPr>
        <p:txBody>
          <a:bodyPr/>
          <a:lstStyle/>
          <a:p>
            <a:pPr algn="ctr"/>
            <a:r>
              <a:rPr kumimoji="1" lang="ja-JP" altLang="en-US" dirty="0"/>
              <a:t>感想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C8F13A-430B-4C73-81D3-E353773BF0AE}"/>
              </a:ext>
            </a:extLst>
          </p:cNvPr>
          <p:cNvSpPr/>
          <p:nvPr/>
        </p:nvSpPr>
        <p:spPr>
          <a:xfrm>
            <a:off x="121028" y="1693738"/>
            <a:ext cx="1044975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ja-JP" altLang="en-US" sz="36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AA5290-ECFE-4F23-BC6C-ADA94C253E67}"/>
              </a:ext>
            </a:extLst>
          </p:cNvPr>
          <p:cNvSpPr/>
          <p:nvPr/>
        </p:nvSpPr>
        <p:spPr>
          <a:xfrm>
            <a:off x="121028" y="1693738"/>
            <a:ext cx="10449755" cy="584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今まで習ってきた知識と、今回の授業で学んだ</a:t>
            </a:r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の機能を活用して、自分達が作ることが出来るプログラムを一つのアプリケーションとしてより良いものにしていく過程が楽しかった。</a:t>
            </a:r>
            <a:endParaRPr lang="en-US" altLang="ja-JP" sz="36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今後も、身近にあると便利な機能をもった</a:t>
            </a:r>
            <a:r>
              <a:rPr lang="en-US" altLang="ja-JP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3600" b="1" dirty="0">
                <a:solidFill>
                  <a:srgbClr val="48301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アプリケーションを開発していきたい。</a:t>
            </a:r>
            <a:endParaRPr lang="en-US" altLang="ja-JP" sz="36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ja-JP" altLang="en-US" sz="3600" b="1" dirty="0">
              <a:solidFill>
                <a:srgbClr val="48301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840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3607</TotalTime>
  <Words>273</Words>
  <Application>Microsoft Office PowerPoint</Application>
  <PresentationFormat>ユーザー設定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游ゴシック</vt:lpstr>
      <vt:lpstr>Arial</vt:lpstr>
      <vt:lpstr>Calibri</vt:lpstr>
      <vt:lpstr>Office テーマ</vt:lpstr>
      <vt:lpstr>Webスクレイピングを用いた 天気予報表示サイト</vt:lpstr>
      <vt:lpstr>概要</vt:lpstr>
      <vt:lpstr>目的</vt:lpstr>
      <vt:lpstr>参考にした資料</vt:lpstr>
      <vt:lpstr>独自に工夫した点</vt:lpstr>
      <vt:lpstr>画面キャプチャ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programming2</dc:creator>
  <cp:lastModifiedBy>石田　港</cp:lastModifiedBy>
  <cp:revision>24</cp:revision>
  <dcterms:created xsi:type="dcterms:W3CDTF">2016-06-28T06:51:34Z</dcterms:created>
  <dcterms:modified xsi:type="dcterms:W3CDTF">2018-07-29T17:38:17Z</dcterms:modified>
</cp:coreProperties>
</file>