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" y="15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C9553-8E6F-4457-AFAE-877B93A200E0}" type="datetimeFigureOut">
              <a:rPr lang="en-US" smtClean="0"/>
              <a:t>2023-12-08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F0D7-073A-4997-913C-A0CE7C3F4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3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C9553-8E6F-4457-AFAE-877B93A200E0}" type="datetimeFigureOut">
              <a:rPr lang="en-US" smtClean="0"/>
              <a:t>2023-12-08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F0D7-073A-4997-913C-A0CE7C3F4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7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C9553-8E6F-4457-AFAE-877B93A200E0}" type="datetimeFigureOut">
              <a:rPr lang="en-US" smtClean="0"/>
              <a:t>2023-12-08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F0D7-073A-4997-913C-A0CE7C3F401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6547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C9553-8E6F-4457-AFAE-877B93A200E0}" type="datetimeFigureOut">
              <a:rPr lang="en-US" smtClean="0"/>
              <a:t>2023-12-08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F0D7-073A-4997-913C-A0CE7C3F4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811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C9553-8E6F-4457-AFAE-877B93A200E0}" type="datetimeFigureOut">
              <a:rPr lang="en-US" smtClean="0"/>
              <a:t>2023-12-08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F0D7-073A-4997-913C-A0CE7C3F401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2297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C9553-8E6F-4457-AFAE-877B93A200E0}" type="datetimeFigureOut">
              <a:rPr lang="en-US" smtClean="0"/>
              <a:t>2023-12-08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F0D7-073A-4997-913C-A0CE7C3F4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980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C9553-8E6F-4457-AFAE-877B93A200E0}" type="datetimeFigureOut">
              <a:rPr lang="en-US" smtClean="0"/>
              <a:t>2023-12-08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F0D7-073A-4997-913C-A0CE7C3F4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378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C9553-8E6F-4457-AFAE-877B93A200E0}" type="datetimeFigureOut">
              <a:rPr lang="en-US" smtClean="0"/>
              <a:t>2023-12-08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F0D7-073A-4997-913C-A0CE7C3F4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580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C9553-8E6F-4457-AFAE-877B93A200E0}" type="datetimeFigureOut">
              <a:rPr lang="en-US" smtClean="0"/>
              <a:t>2023-12-08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F0D7-073A-4997-913C-A0CE7C3F4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67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C9553-8E6F-4457-AFAE-877B93A200E0}" type="datetimeFigureOut">
              <a:rPr lang="en-US" smtClean="0"/>
              <a:t>2023-12-08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F0D7-073A-4997-913C-A0CE7C3F4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66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C9553-8E6F-4457-AFAE-877B93A200E0}" type="datetimeFigureOut">
              <a:rPr lang="en-US" smtClean="0"/>
              <a:t>2023-12-08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F0D7-073A-4997-913C-A0CE7C3F4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94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C9553-8E6F-4457-AFAE-877B93A200E0}" type="datetimeFigureOut">
              <a:rPr lang="en-US" smtClean="0"/>
              <a:t>2023-12-08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F0D7-073A-4997-913C-A0CE7C3F4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295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C9553-8E6F-4457-AFAE-877B93A200E0}" type="datetimeFigureOut">
              <a:rPr lang="en-US" smtClean="0"/>
              <a:t>2023-12-08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F0D7-073A-4997-913C-A0CE7C3F4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24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C9553-8E6F-4457-AFAE-877B93A200E0}" type="datetimeFigureOut">
              <a:rPr lang="en-US" smtClean="0"/>
              <a:t>2023-12-08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F0D7-073A-4997-913C-A0CE7C3F4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09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C9553-8E6F-4457-AFAE-877B93A200E0}" type="datetimeFigureOut">
              <a:rPr lang="en-US" smtClean="0"/>
              <a:t>2023-12-08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F0D7-073A-4997-913C-A0CE7C3F4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08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C9553-8E6F-4457-AFAE-877B93A200E0}" type="datetimeFigureOut">
              <a:rPr lang="en-US" smtClean="0"/>
              <a:t>2023-12-08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F0D7-073A-4997-913C-A0CE7C3F4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04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C9553-8E6F-4457-AFAE-877B93A200E0}" type="datetimeFigureOut">
              <a:rPr lang="en-US" smtClean="0"/>
              <a:t>2023-12-08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46CF0D7-073A-4997-913C-A0CE7C3F4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56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75963-7B86-2246-8228-8403D0615D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jsFinance CLI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8C8877-D7A6-F3FE-42A1-517D73A194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Joseph Mathew and Sarah Witzig</a:t>
            </a:r>
          </a:p>
          <a:p>
            <a:r>
              <a:rPr lang="en-US" dirty="0"/>
              <a:t>CS5200 Fall 2023</a:t>
            </a:r>
          </a:p>
        </p:txBody>
      </p:sp>
    </p:spTree>
    <p:extLst>
      <p:ext uri="{BB962C8B-B14F-4D97-AF65-F5344CB8AC3E}">
        <p14:creationId xmlns:p14="http://schemas.microsoft.com/office/powerpoint/2010/main" val="1785646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A5F96633-A27B-2842-F839-44DB71A32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261" y="1420434"/>
            <a:ext cx="8065613" cy="5056519"/>
          </a:xfrm>
          <a:prstGeom prst="roundRect">
            <a:avLst>
              <a:gd name="adj" fmla="val 2836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E8426F-9F84-22CB-72D4-01A2F5FC8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and Data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D29FD-3BF7-2E8D-6F7A-940C79DA0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606" y="1488613"/>
            <a:ext cx="3812015" cy="3880773"/>
          </a:xfrm>
        </p:spPr>
        <p:txBody>
          <a:bodyPr/>
          <a:lstStyle/>
          <a:p>
            <a:r>
              <a:rPr lang="en-US" dirty="0"/>
              <a:t>jsFinance is a </a:t>
            </a:r>
            <a:r>
              <a:rPr lang="en-US" i="1" dirty="0"/>
              <a:t>portfolio management application</a:t>
            </a:r>
            <a:endParaRPr lang="en-US" dirty="0"/>
          </a:p>
          <a:p>
            <a:r>
              <a:rPr lang="en-US" dirty="0"/>
              <a:t>Underlying data schema</a:t>
            </a:r>
          </a:p>
        </p:txBody>
      </p:sp>
    </p:spTree>
    <p:extLst>
      <p:ext uri="{BB962C8B-B14F-4D97-AF65-F5344CB8AC3E}">
        <p14:creationId xmlns:p14="http://schemas.microsoft.com/office/powerpoint/2010/main" val="2629028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48587-33D6-5B5F-1E00-E77ED1A90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Database Design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64136ED-3C05-7862-9170-5381790AB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55" y="1270000"/>
            <a:ext cx="8017487" cy="5572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828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33343-809A-54D9-24C0-7AE345913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759CC-8CF1-433B-9AA7-FF955A26C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865213" cy="3880773"/>
          </a:xfrm>
        </p:spPr>
        <p:txBody>
          <a:bodyPr/>
          <a:lstStyle/>
          <a:p>
            <a:r>
              <a:rPr lang="en-US" dirty="0"/>
              <a:t>General functionality:</a:t>
            </a:r>
          </a:p>
          <a:p>
            <a:pPr lvl="1"/>
            <a:r>
              <a:rPr lang="en-US" dirty="0"/>
              <a:t>Two distinct roles: user (logged in), and Admin</a:t>
            </a:r>
          </a:p>
          <a:p>
            <a:pPr lvl="1"/>
            <a:r>
              <a:rPr lang="en-US" dirty="0"/>
              <a:t>Some commands are exclusive, some are shared between roles</a:t>
            </a:r>
          </a:p>
          <a:p>
            <a:pPr lvl="1"/>
            <a:r>
              <a:rPr lang="en-US" dirty="0"/>
              <a:t>Admins can get a view of the entire database</a:t>
            </a:r>
          </a:p>
          <a:p>
            <a:pPr lvl="1"/>
            <a:r>
              <a:rPr lang="en-US" dirty="0"/>
              <a:t>User views focus on goals, accounts, and transactions</a:t>
            </a:r>
          </a:p>
          <a:p>
            <a:pPr lvl="1"/>
            <a:r>
              <a:rPr lang="en-US" dirty="0"/>
              <a:t>User can: Buy stock, sell stock, take out a loan, deposit money</a:t>
            </a:r>
          </a:p>
          <a:p>
            <a:pPr lvl="1"/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AB5C0CC-A1D3-781F-C80E-096E77EF5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425" y="1832233"/>
            <a:ext cx="6580352" cy="1831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A878B9-5DE3-7393-593C-3E3E6E9D8F4E}"/>
              </a:ext>
            </a:extLst>
          </p:cNvPr>
          <p:cNvSpPr txBox="1"/>
          <p:nvPr/>
        </p:nvSpPr>
        <p:spPr>
          <a:xfrm>
            <a:off x="5399616" y="1468735"/>
            <a:ext cx="61150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Program screenshot: Admin commands menu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EAFFED57-5CAB-7394-9066-213A0EFB2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147" y="4267200"/>
            <a:ext cx="6470855" cy="1987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7C6C041-5806-8167-7A0E-55FEDCC7D42C}"/>
              </a:ext>
            </a:extLst>
          </p:cNvPr>
          <p:cNvSpPr txBox="1"/>
          <p:nvPr/>
        </p:nvSpPr>
        <p:spPr>
          <a:xfrm>
            <a:off x="5399616" y="3897622"/>
            <a:ext cx="61040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Program screenshot: User commands menu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16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78815-95FC-B09E-8EE0-A61B78195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56265-6EF7-BC27-D233-9645B0A29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run_jsfinance.py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4131E7-461B-69BC-7825-2EDBA2AC4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27" y="2944892"/>
            <a:ext cx="11466145" cy="330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1843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</TotalTime>
  <Words>109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jsFinance CLI App</vt:lpstr>
      <vt:lpstr>Overview and Data Schema</vt:lpstr>
      <vt:lpstr>Logical Database Design</vt:lpstr>
      <vt:lpstr>Application Description</vt:lpstr>
      <vt:lpstr>Demonstration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jsFinance CLI App</dc:title>
  <dc:creator>Sarah Witzig</dc:creator>
  <cp:lastModifiedBy>Sarah Witzig</cp:lastModifiedBy>
  <cp:revision>3</cp:revision>
  <dcterms:created xsi:type="dcterms:W3CDTF">2023-12-07T19:05:30Z</dcterms:created>
  <dcterms:modified xsi:type="dcterms:W3CDTF">2023-12-09T02:50:56Z</dcterms:modified>
</cp:coreProperties>
</file>