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E895-75B0-2CA3-C0CF-6722A2BDA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17513-729E-3B23-7F63-92B7707BB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7280-C588-9EBF-EA7E-E2698B51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15A0-D78F-68BB-615F-53A4ECF7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99D4-50C8-F3AC-38B4-3339DCA9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E358-17F5-E0D5-84CD-95E7FB35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DC095-4840-1BE0-58E1-96CBEC10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D42E-91B3-4A09-501D-C4383BCC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464B-9621-7CD8-8D16-88BD2788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BA0B-B656-AF11-CD13-F53F7BA8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2CF19-E340-04D2-12A7-327AC34BC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338E1-47A4-BF2B-99C9-AA109EA63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DD8E-3A91-E6CD-E90B-76E61DB2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2F38-A7D8-39A4-1B95-55F361AC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404A-550F-0C99-76FA-0FA6C8A8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4887-F0B6-EB23-400C-364883E0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CE68-0271-5852-BCBC-935DB2DB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02D3-4A7A-8F2E-B592-90D2A133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D8F7-A067-4B9D-CE1E-A6403626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8F9E-7ABF-5DE5-A284-C569F802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D73F-308F-3875-8440-BE5F68EC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23440-E3A0-6424-6214-5A3703FF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EA25-261D-7CE7-A82A-9FA1F83C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2D6E-6366-F4B6-10B6-F8E90ABE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EE49-F9BC-D423-F040-F922455D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8B06-4F54-AFFA-F986-82DC9BFA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4375-A98B-A3AD-4561-A088BDB1E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7238A-FD2E-3664-4F75-F67BFA7C4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F4EB0-84C5-B944-1824-1F017C2F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17A0-120A-B973-CE5B-DCD6E612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D433B-41B5-8070-DFA1-C595F26E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3D25-C1C6-E3CE-222E-D45DB36A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7658F-B6A0-6E98-DC24-024D9968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D4B79-FA32-6D08-9728-00E44EA29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CB25D-1C4D-5EE0-DC6F-D1D526C10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EB2E4-A208-4DFC-ABCD-B6C62C500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6FACE-3CF7-DAC7-951E-BF654E51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BAEF4-A177-D377-993C-28729226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2EF29-B6BC-922E-3A69-07662C7A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A21B-7CCB-FA99-EAAC-542BB8A4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8E677-06EC-9328-5EA2-3807284A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D5FC9-C523-FDCA-358F-358B15F7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C68CD-EAE3-1982-5CB2-577C6077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58B1A-8899-7767-8574-4A2614A4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46DCC-952F-BA37-4805-8ADC2B67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6BA21-B964-3798-EFE3-FEFC611C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6BC2-B5D3-6C36-7CE8-E6C333A3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8580-A968-80B1-134F-282EF3BD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F04CA-7B36-32E5-ECEA-D27524BC6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2F3B9-8A96-D5D8-E232-03EC5D6A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4AF4C-BCE7-DE24-20C9-E8264643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9A9A-DCE4-C1D2-69D5-8F22650E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BE63-5FE3-76EB-9D03-5D37E0D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889F0-6DD2-3C25-B65E-3AFF3031D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9C885-507B-9778-C9CF-FDE46DAA3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249B9-77A3-ED73-635D-3B3AEC14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B7603-87DF-3DBA-857D-9A3E057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C4531-88AE-75CE-A100-DFA0E9D2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52032-D52C-5E6E-A811-C7841D21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68C8F-5FCF-F9DB-6967-6D889160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4F60-4F84-DF66-6342-6D2C22F97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C04523-B8EA-427B-8160-F474E76889C5}" type="datetimeFigureOut">
              <a:rPr lang="en-US" smtClean="0"/>
              <a:t>2024-04-22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7EAA-EBAB-A00A-972C-9F2F7DA05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53A7-2CE8-1F0D-6FE6-ED08EE64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3E4DC-78B6-4262-9E66-AA1163D3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BF2D883-89F7-3C40-AEEC-A2FE5B84DA05}"/>
              </a:ext>
            </a:extLst>
          </p:cNvPr>
          <p:cNvGrpSpPr/>
          <p:nvPr/>
        </p:nvGrpSpPr>
        <p:grpSpPr>
          <a:xfrm>
            <a:off x="-361951" y="0"/>
            <a:ext cx="12554577" cy="2209800"/>
            <a:chOff x="-226219" y="0"/>
            <a:chExt cx="7846611" cy="1381125"/>
          </a:xfrm>
        </p:grpSpPr>
        <p:pic>
          <p:nvPicPr>
            <p:cNvPr id="5" name="Picture 4" descr="A table full of food&#10;&#10;Description automatically generated">
              <a:extLst>
                <a:ext uri="{FF2B5EF4-FFF2-40B4-BE49-F238E27FC236}">
                  <a16:creationId xmlns:a16="http://schemas.microsoft.com/office/drawing/2014/main" id="{84D4DB6F-A132-83EE-E06F-7CBDD01A9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15"/>
            <a:stretch/>
          </p:blipFill>
          <p:spPr>
            <a:xfrm>
              <a:off x="0" y="0"/>
              <a:ext cx="7620392" cy="1381124"/>
            </a:xfrm>
            <a:prstGeom prst="rect">
              <a:avLst/>
            </a:prstGeom>
          </p:spPr>
        </p:pic>
        <p:pic>
          <p:nvPicPr>
            <p:cNvPr id="9" name="Picture 8" descr="A drink with a straw in it&#10;&#10;Description automatically generated">
              <a:extLst>
                <a:ext uri="{FF2B5EF4-FFF2-40B4-BE49-F238E27FC236}">
                  <a16:creationId xmlns:a16="http://schemas.microsoft.com/office/drawing/2014/main" id="{A10A971F-2880-B953-CD53-3B268015F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4"/>
            <a:stretch/>
          </p:blipFill>
          <p:spPr>
            <a:xfrm>
              <a:off x="6649328" y="1"/>
              <a:ext cx="971064" cy="1381124"/>
            </a:xfrm>
            <a:prstGeom prst="rect">
              <a:avLst/>
            </a:prstGeom>
          </p:spPr>
        </p:pic>
        <p:pic>
          <p:nvPicPr>
            <p:cNvPr id="11" name="Picture 10" descr="A close up of food&#10;&#10;Description automatically generated">
              <a:extLst>
                <a:ext uri="{FF2B5EF4-FFF2-40B4-BE49-F238E27FC236}">
                  <a16:creationId xmlns:a16="http://schemas.microsoft.com/office/drawing/2014/main" id="{CACFF066-6D2A-76B4-409F-A5ACEDD1B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500"/>
            <a:stretch/>
          </p:blipFill>
          <p:spPr>
            <a:xfrm>
              <a:off x="-226219" y="0"/>
              <a:ext cx="2759821" cy="1381125"/>
            </a:xfrm>
            <a:prstGeom prst="roundRect">
              <a:avLst>
                <a:gd name="adj" fmla="val 42098"/>
              </a:avLst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400811-BE4B-042C-E841-D1990ACA53E0}"/>
                </a:ext>
              </a:extLst>
            </p:cNvPr>
            <p:cNvSpPr txBox="1"/>
            <p:nvPr/>
          </p:nvSpPr>
          <p:spPr>
            <a:xfrm>
              <a:off x="365103" y="200043"/>
              <a:ext cx="6889796" cy="981038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eorgia" panose="02040502050405020303" pitchFamily="18" charset="0"/>
                </a:rPr>
                <a:t>Recipes @ Sakivi:</a:t>
              </a:r>
            </a:p>
            <a:p>
              <a:endParaRPr lang="en-US" sz="2400" dirty="0">
                <a:latin typeface="Georgia" panose="02040502050405020303" pitchFamily="18" charset="0"/>
              </a:endParaRPr>
            </a:p>
            <a:p>
              <a:endParaRPr lang="en-US" sz="2400" dirty="0">
                <a:latin typeface="Georgia" panose="02040502050405020303" pitchFamily="18" charset="0"/>
              </a:endParaRPr>
            </a:p>
            <a:p>
              <a:r>
                <a:rPr lang="en-US" sz="2400" dirty="0">
                  <a:latin typeface="Georgia" panose="02040502050405020303" pitchFamily="18" charset="0"/>
                </a:rPr>
                <a:t>Cook. Share. Discuss. Repeat.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65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Witzig</dc:creator>
  <cp:lastModifiedBy>Sarah Witzig</cp:lastModifiedBy>
  <cp:revision>1</cp:revision>
  <dcterms:created xsi:type="dcterms:W3CDTF">2024-04-22T04:42:22Z</dcterms:created>
  <dcterms:modified xsi:type="dcterms:W3CDTF">2024-04-22T04:47:13Z</dcterms:modified>
</cp:coreProperties>
</file>