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02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12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5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9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8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3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2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BD5A83-2F64-4EAA-8826-71FE5E87FF43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28AF-6608-4582-9C5B-C674262A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lt-LT" dirty="0"/>
              <a:t>PS</a:t>
            </a:r>
            <a:r>
              <a:rPr lang="en-US" dirty="0"/>
              <a:t>-</a:t>
            </a:r>
            <a:r>
              <a:rPr lang="lt-LT" dirty="0" err="1"/>
              <a:t>L</a:t>
            </a:r>
            <a:r>
              <a:rPr lang="en-US" dirty="0" err="1"/>
              <a:t>okacija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b="1" dirty="0" err="1"/>
              <a:t>Atliko</a:t>
            </a:r>
            <a:r>
              <a:rPr lang="en-US" sz="2000" b="1" dirty="0"/>
              <a:t>:</a:t>
            </a:r>
            <a:endParaRPr lang="en-US" sz="2000" dirty="0"/>
          </a:p>
          <a:p>
            <a:pPr algn="r"/>
            <a:r>
              <a:rPr lang="en-US" sz="2000" dirty="0" err="1"/>
              <a:t>Tadas</a:t>
            </a:r>
            <a:r>
              <a:rPr lang="en-US" sz="2000" dirty="0"/>
              <a:t> </a:t>
            </a:r>
            <a:r>
              <a:rPr lang="en-US" sz="2000" dirty="0" err="1"/>
              <a:t>Giniotis</a:t>
            </a:r>
            <a:endParaRPr lang="en-US" sz="2000" dirty="0"/>
          </a:p>
          <a:p>
            <a:pPr algn="r"/>
            <a:r>
              <a:rPr lang="en-US" sz="2000" dirty="0"/>
              <a:t>Šarūnas Živila</a:t>
            </a:r>
          </a:p>
        </p:txBody>
      </p:sp>
    </p:spTree>
    <p:extLst>
      <p:ext uri="{BB962C8B-B14F-4D97-AF65-F5344CB8AC3E}">
        <p14:creationId xmlns:p14="http://schemas.microsoft.com/office/powerpoint/2010/main" val="194377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5.Pasirenkame kurį maršrutą norima dalintis, jį paspaudus iškris kita lentelė su pasirinkimu „Send“ pirmas nuo viršaus. (Turi būti interneto ryšys).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619625" y="3814763"/>
            <a:ext cx="2952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6. Pasirenkamas žmogus kuriam norime siųsti ir spaudžiame „Send“(Priklauso nuo sistemos kalbos , kai kurie žodžiai gali skirtis).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96840" y="3429000"/>
            <a:ext cx="179832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8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7.Išsiunčiams kitam vartotojui spaudžiame mygtuką „Send“ viršutinėje dešnėja pusėje.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81600" y="3429000"/>
            <a:ext cx="182880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5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lt-LT" sz="7200" dirty="0"/>
          </a:p>
          <a:p>
            <a:pPr marL="0" indent="0" algn="ctr">
              <a:buNone/>
            </a:pPr>
            <a:r>
              <a:rPr lang="lt-LT" sz="7200" dirty="0"/>
              <a:t>Ačiū už dėmesį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216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tai per programa?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Programa skirta pasinaudoti esamais įrenginiai </a:t>
            </a:r>
          </a:p>
          <a:p>
            <a:pPr marL="0" indent="0">
              <a:buNone/>
            </a:pPr>
            <a:r>
              <a:rPr lang="lt-LT" dirty="0"/>
              <a:t>„Global Positioning System“ .</a:t>
            </a:r>
          </a:p>
          <a:p>
            <a:r>
              <a:rPr lang="lt-LT" dirty="0"/>
              <a:t>iOS mobilioji aplikacija</a:t>
            </a:r>
          </a:p>
          <a:p>
            <a:r>
              <a:rPr lang="lt-LT" dirty="0"/>
              <a:t>Tinkama visiems iOS-Phone įrenginiams</a:t>
            </a:r>
            <a:r>
              <a:rPr lang="en-US" dirty="0"/>
              <a:t>*</a:t>
            </a:r>
            <a:endParaRPr lang="lt-LT" dirty="0"/>
          </a:p>
          <a:p>
            <a:r>
              <a:rPr lang="lt-LT" dirty="0"/>
              <a:t>Paprasta naudotis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Koks panaudojimas?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Maršrutų dalinimasis</a:t>
            </a:r>
          </a:p>
          <a:p>
            <a:r>
              <a:rPr lang="lt-LT" dirty="0"/>
              <a:t>Kelionės susiplanavimas</a:t>
            </a:r>
          </a:p>
          <a:p>
            <a:r>
              <a:rPr lang="lt-LT" dirty="0"/>
              <a:t>Realaus laiko pozicijos stebėjimas ir duomenų saugojimas.</a:t>
            </a:r>
          </a:p>
          <a:p>
            <a:r>
              <a:rPr lang="lt-LT" dirty="0"/>
              <a:t>Laiko skaičiavimas</a:t>
            </a:r>
          </a:p>
          <a:p>
            <a:r>
              <a:rPr lang="lt-LT" dirty="0"/>
              <a:t>Kelio skaičiavimas</a:t>
            </a:r>
          </a:p>
          <a:p>
            <a:r>
              <a:rPr lang="lt-LT" dirty="0"/>
              <a:t>Greičio skaičiavimas</a:t>
            </a:r>
          </a:p>
          <a:p>
            <a:r>
              <a:rPr lang="lt-LT" dirty="0"/>
              <a:t>Kiti naudingi duomenys (Aukštis, kordinatės ir t.t)</a:t>
            </a:r>
          </a:p>
          <a:p>
            <a:r>
              <a:rPr lang="lt-LT" dirty="0"/>
              <a:t>Sekimo įtaisas</a:t>
            </a:r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4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Projekto informacija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62465"/>
              </p:ext>
            </p:extLst>
          </p:nvPr>
        </p:nvGraphicFramePr>
        <p:xfrm>
          <a:off x="865415" y="1825625"/>
          <a:ext cx="1048838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129">
                  <a:extLst>
                    <a:ext uri="{9D8B030D-6E8A-4147-A177-3AD203B41FA5}">
                      <a16:colId xmlns:a16="http://schemas.microsoft.com/office/drawing/2014/main" val="428514077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156653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01483066"/>
                    </a:ext>
                  </a:extLst>
                </a:gridCol>
              </a:tblGrid>
              <a:tr h="329358"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Pavadinimas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Informacija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384783"/>
                  </a:ext>
                </a:extLst>
              </a:tr>
              <a:tr h="329358"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Projekto vardas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GPS-Lokacija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8681"/>
                  </a:ext>
                </a:extLst>
              </a:tr>
              <a:tr h="329358"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Platforma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Apple</a:t>
                      </a:r>
                      <a:r>
                        <a:rPr lang="lt-LT" sz="2000" baseline="0" dirty="0"/>
                        <a:t> inc.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337760"/>
                  </a:ext>
                </a:extLst>
              </a:tr>
              <a:tr h="329358"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IDE</a:t>
                      </a:r>
                      <a:r>
                        <a:rPr lang="lt-LT" sz="2000" baseline="0" dirty="0"/>
                        <a:t> įrankis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Xcode</a:t>
                      </a:r>
                      <a:r>
                        <a:rPr lang="lt-LT" sz="2000" baseline="0" dirty="0"/>
                        <a:t> 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08520"/>
                  </a:ext>
                </a:extLst>
              </a:tr>
              <a:tr h="329358"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Programavimo kalba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Swift/Objective-c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04225"/>
                  </a:ext>
                </a:extLst>
              </a:tr>
              <a:tr h="329358"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Įrenginio</a:t>
                      </a:r>
                      <a:r>
                        <a:rPr lang="lt-LT" sz="2000" baseline="0" dirty="0"/>
                        <a:t> palaikymas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2000" dirty="0"/>
                        <a:t>iOS</a:t>
                      </a:r>
                      <a:r>
                        <a:rPr lang="lt-LT" sz="2000" baseline="0" dirty="0"/>
                        <a:t> 10.2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0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87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Kodėl naudoti GPS-Lokacija?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Kada nors susidariai planą ,bet nežinojai kur eiti?</a:t>
            </a:r>
          </a:p>
          <a:p>
            <a:pPr marL="0" indent="0">
              <a:buNone/>
            </a:pPr>
            <a:r>
              <a:rPr lang="lt-LT" dirty="0"/>
              <a:t>   Jai taip, naudok Gps-lokacija ir nebeturėk tokių problemų.</a:t>
            </a:r>
          </a:p>
          <a:p>
            <a:r>
              <a:rPr lang="lt-LT" dirty="0"/>
              <a:t>Nori sužinoti kažkieno paslaptis?</a:t>
            </a:r>
          </a:p>
          <a:p>
            <a:pPr marL="0" indent="0">
              <a:buNone/>
            </a:pPr>
            <a:r>
              <a:rPr lang="lt-LT" dirty="0"/>
              <a:t>   Jai taip, naudok Gps-lokacija.</a:t>
            </a:r>
          </a:p>
          <a:p>
            <a:r>
              <a:rPr lang="lt-LT" dirty="0"/>
              <a:t>Patinka skaičiuoti nueita atstuma?</a:t>
            </a:r>
          </a:p>
          <a:p>
            <a:pPr marL="0" indent="0">
              <a:buNone/>
            </a:pPr>
            <a:r>
              <a:rPr lang="lt-LT" dirty="0"/>
              <a:t>   Jai taip, naudok Gps-lokacija.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8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Programos naudojimo instrukcija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6887"/>
            <a:ext cx="10515600" cy="4351338"/>
          </a:xfrm>
        </p:spPr>
        <p:txBody>
          <a:bodyPr/>
          <a:lstStyle/>
          <a:p>
            <a:r>
              <a:rPr lang="lt-LT" dirty="0"/>
              <a:t>1.Atidarome aplikacija </a:t>
            </a:r>
          </a:p>
          <a:p>
            <a:endParaRPr lang="en-US" dirty="0"/>
          </a:p>
        </p:txBody>
      </p:sp>
      <p:pic>
        <p:nvPicPr>
          <p:cNvPr id="6" name="Picture 2" descr="Double-Tap-To-Open-application.jpg (414×31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58" y="2677613"/>
            <a:ext cx="39433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2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2.Spaudžiame „Start tracking“ žalias apvalus mygtukas kuris yra apačioje per vidurį, sudeliojame orientyrus ar tik savo maršruto duomenis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96308" y="3389835"/>
            <a:ext cx="1599383" cy="27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3.Spaudžiame „Save“ mėlynas mygtukas į dėšnią nuo „Start tracking“. Iškrenta lentelė išsaugoti, duodame savo maršrutui pavadinimą ir išsaugome.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310187" y="3428999"/>
            <a:ext cx="1571625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4. Viršuje kairėja pusėja „FolderIcon“ , jį paspaudus atsidarys išsaugoti maršrutai.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79695" y="3429000"/>
            <a:ext cx="1832610" cy="28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3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270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GPS-Lokacija</vt:lpstr>
      <vt:lpstr>Kas tai per programa? </vt:lpstr>
      <vt:lpstr>Koks panaudojimas?</vt:lpstr>
      <vt:lpstr>Projekto informacija</vt:lpstr>
      <vt:lpstr>Kodėl naudoti GPS-Lokacija?</vt:lpstr>
      <vt:lpstr>Programos naudojimo instrukcija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GPS-lokacija</dc:title>
  <dc:creator>Šarūnas Živila</dc:creator>
  <cp:lastModifiedBy>Šarūnas Živila</cp:lastModifiedBy>
  <cp:revision>9</cp:revision>
  <dcterms:created xsi:type="dcterms:W3CDTF">2017-01-16T04:49:45Z</dcterms:created>
  <dcterms:modified xsi:type="dcterms:W3CDTF">2017-01-16T07:11:41Z</dcterms:modified>
</cp:coreProperties>
</file>