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9F3C23-E76B-4012-A1A0-CB3580945F08}" type="datetimeFigureOut">
              <a:rPr lang="cs-CZ" smtClean="0"/>
              <a:t>2.10.2011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odhad_projektu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TaskPro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Plánování</a:t>
            </a:r>
            <a:br>
              <a:rPr lang="cs-CZ" dirty="0" smtClean="0"/>
            </a:br>
            <a:r>
              <a:rPr lang="cs-CZ" dirty="0" smtClean="0"/>
              <a:t>Financování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33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projektu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Vypracován v programu </a:t>
            </a:r>
            <a:r>
              <a:rPr lang="cs-CZ" dirty="0" err="1" smtClean="0"/>
              <a:t>GanntProject</a:t>
            </a:r>
            <a:endParaRPr lang="cs-CZ" dirty="0" smtClean="0"/>
          </a:p>
          <a:p>
            <a:r>
              <a:rPr lang="cs-CZ" dirty="0" smtClean="0"/>
              <a:t>Vypracován s časovou rezervou</a:t>
            </a:r>
          </a:p>
          <a:p>
            <a:r>
              <a:rPr lang="cs-CZ" dirty="0" smtClean="0"/>
              <a:t>Neobsahuje ceny za jednotlivé </a:t>
            </a:r>
            <a:r>
              <a:rPr lang="cs-CZ" dirty="0" err="1" smtClean="0"/>
              <a:t>milestony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>
                <a:hlinkClick r:id="rId2" action="ppaction://hlinkfile"/>
              </a:rPr>
              <a:t>odhad_projektu.pdf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61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Milestony</a:t>
            </a:r>
            <a:r>
              <a:rPr lang="cs-CZ" dirty="0" smtClean="0"/>
              <a:t> a jejich cena: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Záloha na projekt 15 000kč</a:t>
            </a:r>
          </a:p>
          <a:p>
            <a:r>
              <a:rPr lang="cs-CZ" dirty="0" smtClean="0"/>
              <a:t>Projekt je rozdělen na 3 části:</a:t>
            </a:r>
          </a:p>
          <a:p>
            <a:pPr lvl="1"/>
            <a:r>
              <a:rPr lang="cs-CZ" dirty="0" smtClean="0"/>
              <a:t>Vypracování dokumentace  </a:t>
            </a:r>
          </a:p>
          <a:p>
            <a:pPr lvl="2"/>
            <a:r>
              <a:rPr lang="cs-CZ" dirty="0" err="1" smtClean="0"/>
              <a:t>Deadline</a:t>
            </a:r>
            <a:r>
              <a:rPr lang="cs-CZ" dirty="0" smtClean="0"/>
              <a:t>: 14.10.2011 </a:t>
            </a:r>
          </a:p>
          <a:p>
            <a:pPr lvl="2"/>
            <a:r>
              <a:rPr lang="cs-CZ" dirty="0" smtClean="0"/>
              <a:t>Cena : 40 000kč</a:t>
            </a:r>
          </a:p>
          <a:p>
            <a:pPr lvl="1"/>
            <a:r>
              <a:rPr lang="cs-CZ" dirty="0" smtClean="0"/>
              <a:t>Implementace </a:t>
            </a:r>
          </a:p>
          <a:p>
            <a:pPr lvl="2"/>
            <a:r>
              <a:rPr lang="cs-CZ" dirty="0" err="1" smtClean="0"/>
              <a:t>Deadline</a:t>
            </a:r>
            <a:r>
              <a:rPr lang="cs-CZ" dirty="0" smtClean="0"/>
              <a:t>: 29.11.2011</a:t>
            </a:r>
          </a:p>
          <a:p>
            <a:pPr lvl="2"/>
            <a:r>
              <a:rPr lang="cs-CZ" dirty="0" smtClean="0"/>
              <a:t>Cena: 70 000kč</a:t>
            </a:r>
          </a:p>
          <a:p>
            <a:pPr lvl="1"/>
            <a:r>
              <a:rPr lang="cs-CZ" dirty="0" smtClean="0"/>
              <a:t>Testování a nasazení -  14.12.2011</a:t>
            </a:r>
          </a:p>
          <a:p>
            <a:pPr lvl="2"/>
            <a:r>
              <a:rPr lang="cs-CZ" dirty="0" err="1" smtClean="0"/>
              <a:t>Deadline</a:t>
            </a:r>
            <a:r>
              <a:rPr lang="cs-CZ" dirty="0" smtClean="0"/>
              <a:t>: 14.12.2011</a:t>
            </a:r>
          </a:p>
          <a:p>
            <a:pPr lvl="2"/>
            <a:r>
              <a:rPr lang="cs-CZ" dirty="0" smtClean="0"/>
              <a:t>Cena: 25 000kč</a:t>
            </a:r>
          </a:p>
          <a:p>
            <a:pPr lvl="1"/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27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99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</TotalTime>
  <Words>67</Words>
  <Application>Microsoft Office PowerPoint</Application>
  <PresentationFormat>Předvádění na obrazovce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Tok</vt:lpstr>
      <vt:lpstr>TaskPro</vt:lpstr>
      <vt:lpstr>Plán projektu</vt:lpstr>
      <vt:lpstr>Milestony a jejich cena: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TaskPro</dc:title>
  <dc:creator>Tom</dc:creator>
  <cp:lastModifiedBy>Tom</cp:lastModifiedBy>
  <cp:revision>3</cp:revision>
  <dcterms:created xsi:type="dcterms:W3CDTF">2011-10-02T20:52:36Z</dcterms:created>
  <dcterms:modified xsi:type="dcterms:W3CDTF">2011-10-02T21:03:40Z</dcterms:modified>
</cp:coreProperties>
</file>