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9F3C23-E76B-4012-A1A0-CB3580945F08}" type="datetimeFigureOut">
              <a:rPr lang="cs-CZ" smtClean="0"/>
              <a:t>7.12.2011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5278DD-FCF3-45D9-ACC1-2D78B5882ED7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TaskPro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Refinancování</a:t>
            </a:r>
          </a:p>
          <a:p>
            <a:r>
              <a:rPr lang="cs-CZ" dirty="0" smtClean="0"/>
              <a:t>Prototyp uživatelského </a:t>
            </a:r>
            <a:r>
              <a:rPr lang="cs-CZ" dirty="0" err="1" smtClean="0"/>
              <a:t>rozhranní</a:t>
            </a:r>
            <a:endParaRPr lang="cs-CZ" dirty="0" smtClean="0"/>
          </a:p>
          <a:p>
            <a:r>
              <a:rPr lang="cs-CZ" dirty="0" smtClean="0"/>
              <a:t>Oponentura</a:t>
            </a:r>
          </a:p>
          <a:p>
            <a:r>
              <a:rPr lang="cs-CZ" smtClean="0"/>
              <a:t>18.10.2011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33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Milestony</a:t>
            </a:r>
            <a:r>
              <a:rPr lang="cs-CZ" dirty="0" smtClean="0"/>
              <a:t> a jejich cena: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Záloha na projekt 0 </a:t>
            </a:r>
            <a:r>
              <a:rPr lang="cs-CZ" dirty="0" err="1" smtClean="0"/>
              <a:t>kč</a:t>
            </a:r>
            <a:endParaRPr lang="cs-CZ" dirty="0" smtClean="0"/>
          </a:p>
          <a:p>
            <a:r>
              <a:rPr lang="cs-CZ" dirty="0" smtClean="0"/>
              <a:t>Projekt je rozdělen na 4 části:</a:t>
            </a:r>
          </a:p>
          <a:p>
            <a:pPr lvl="1"/>
            <a:r>
              <a:rPr lang="cs-CZ" dirty="0" smtClean="0"/>
              <a:t>Vypracování dokumentace  </a:t>
            </a:r>
          </a:p>
          <a:p>
            <a:pPr lvl="2"/>
            <a:r>
              <a:rPr lang="cs-CZ" dirty="0" err="1" smtClean="0"/>
              <a:t>Deadline</a:t>
            </a:r>
            <a:r>
              <a:rPr lang="cs-CZ" dirty="0" smtClean="0"/>
              <a:t>: 15.12.2011 </a:t>
            </a:r>
          </a:p>
          <a:p>
            <a:pPr lvl="2"/>
            <a:r>
              <a:rPr lang="cs-CZ" dirty="0" smtClean="0"/>
              <a:t>Cena : 20 000kč</a:t>
            </a:r>
          </a:p>
          <a:p>
            <a:pPr lvl="1"/>
            <a:r>
              <a:rPr lang="cs-CZ" dirty="0" smtClean="0"/>
              <a:t>Implementace </a:t>
            </a:r>
          </a:p>
          <a:p>
            <a:pPr lvl="2"/>
            <a:r>
              <a:rPr lang="cs-CZ" dirty="0" err="1" smtClean="0"/>
              <a:t>Deadline</a:t>
            </a:r>
            <a:r>
              <a:rPr lang="cs-CZ" dirty="0" smtClean="0"/>
              <a:t>: 29.11.2011</a:t>
            </a:r>
          </a:p>
          <a:p>
            <a:pPr lvl="2"/>
            <a:r>
              <a:rPr lang="cs-CZ" dirty="0" smtClean="0"/>
              <a:t>Cena: 60 000kč</a:t>
            </a:r>
          </a:p>
          <a:p>
            <a:pPr lvl="1"/>
            <a:r>
              <a:rPr lang="cs-CZ" dirty="0" smtClean="0"/>
              <a:t>Testování a nasazení -  14.12.2011</a:t>
            </a:r>
          </a:p>
          <a:p>
            <a:pPr lvl="2"/>
            <a:r>
              <a:rPr lang="cs-CZ" dirty="0" err="1" smtClean="0"/>
              <a:t>Deadline</a:t>
            </a:r>
            <a:r>
              <a:rPr lang="cs-CZ" dirty="0" smtClean="0"/>
              <a:t>: 14.12.2011</a:t>
            </a:r>
          </a:p>
          <a:p>
            <a:pPr lvl="2"/>
            <a:r>
              <a:rPr lang="cs-CZ" dirty="0" smtClean="0"/>
              <a:t>Cena: </a:t>
            </a:r>
            <a:r>
              <a:rPr lang="cs-CZ" dirty="0" smtClean="0"/>
              <a:t>20 </a:t>
            </a:r>
            <a:r>
              <a:rPr lang="cs-CZ" dirty="0" smtClean="0"/>
              <a:t>000kč</a:t>
            </a:r>
          </a:p>
          <a:p>
            <a:pPr lvl="1"/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27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Milestony</a:t>
            </a:r>
            <a:r>
              <a:rPr lang="cs-CZ" dirty="0" smtClean="0"/>
              <a:t> a jejich cena: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 smtClean="0"/>
              <a:t>Hromadný import dat, prozkoumání </a:t>
            </a:r>
            <a:r>
              <a:rPr lang="cs-CZ" dirty="0" err="1" smtClean="0"/>
              <a:t>FelID</a:t>
            </a:r>
            <a:endParaRPr lang="cs-CZ" dirty="0" smtClean="0"/>
          </a:p>
          <a:p>
            <a:pPr lvl="2"/>
            <a:r>
              <a:rPr lang="cs-CZ" dirty="0" smtClean="0"/>
              <a:t>Cena: 30 000kč</a:t>
            </a:r>
            <a:endParaRPr lang="cs-CZ" dirty="0" smtClean="0"/>
          </a:p>
          <a:p>
            <a:pPr lvl="1"/>
            <a:r>
              <a:rPr lang="cs-CZ" dirty="0" smtClean="0"/>
              <a:t>Rezerva</a:t>
            </a:r>
          </a:p>
          <a:p>
            <a:pPr lvl="2"/>
            <a:r>
              <a:rPr lang="cs-CZ" dirty="0" smtClean="0"/>
              <a:t>Cena: 30 000kč</a:t>
            </a:r>
            <a:endParaRPr lang="cs-CZ" dirty="0" smtClean="0"/>
          </a:p>
          <a:p>
            <a:pPr lvl="1"/>
            <a:r>
              <a:rPr lang="cs-CZ" dirty="0" smtClean="0"/>
              <a:t>Vypracování </a:t>
            </a:r>
            <a:r>
              <a:rPr lang="cs-CZ" dirty="0" smtClean="0"/>
              <a:t>prototypu uživatelského </a:t>
            </a:r>
            <a:r>
              <a:rPr lang="cs-CZ" dirty="0" err="1" smtClean="0"/>
              <a:t>rozhranní</a:t>
            </a:r>
            <a:endParaRPr lang="cs-CZ" dirty="0" smtClean="0"/>
          </a:p>
          <a:p>
            <a:pPr lvl="2"/>
            <a:r>
              <a:rPr lang="cs-CZ" dirty="0" err="1" smtClean="0"/>
              <a:t>Deadline</a:t>
            </a:r>
            <a:r>
              <a:rPr lang="cs-CZ" dirty="0" smtClean="0"/>
              <a:t>: 15.12.2011 </a:t>
            </a:r>
          </a:p>
          <a:p>
            <a:pPr lvl="2"/>
            <a:r>
              <a:rPr lang="cs-CZ" dirty="0" smtClean="0"/>
              <a:t>Cena : 20 </a:t>
            </a:r>
            <a:r>
              <a:rPr lang="cs-CZ" dirty="0" smtClean="0"/>
              <a:t>000kč</a:t>
            </a:r>
          </a:p>
        </p:txBody>
      </p:sp>
    </p:spTree>
    <p:extLst>
      <p:ext uri="{BB962C8B-B14F-4D97-AF65-F5344CB8AC3E}">
        <p14:creationId xmlns:p14="http://schemas.microsoft.com/office/powerpoint/2010/main" val="40798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Protopy</a:t>
            </a:r>
            <a:r>
              <a:rPr lang="cs-CZ" dirty="0" smtClean="0"/>
              <a:t> uživatelského </a:t>
            </a:r>
            <a:r>
              <a:rPr lang="cs-CZ" dirty="0" err="1" smtClean="0"/>
              <a:t>rozhranní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573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Uživatelská příručka	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Slovo úvodem</a:t>
            </a:r>
          </a:p>
          <a:p>
            <a:r>
              <a:rPr lang="cs-CZ" dirty="0" smtClean="0"/>
              <a:t>Obsluha programu:</a:t>
            </a:r>
          </a:p>
          <a:p>
            <a:pPr lvl="1"/>
            <a:r>
              <a:rPr lang="cs-CZ" dirty="0"/>
              <a:t>Pohled administrátora</a:t>
            </a:r>
          </a:p>
          <a:p>
            <a:pPr lvl="1"/>
            <a:r>
              <a:rPr lang="cs-CZ" dirty="0"/>
              <a:t>Pohled učitele</a:t>
            </a:r>
          </a:p>
          <a:p>
            <a:pPr lvl="1"/>
            <a:r>
              <a:rPr lang="cs-CZ" dirty="0"/>
              <a:t>Pohled </a:t>
            </a:r>
            <a:r>
              <a:rPr lang="cs-CZ" dirty="0" smtClean="0"/>
              <a:t>studenta</a:t>
            </a:r>
          </a:p>
          <a:p>
            <a:r>
              <a:rPr lang="cs-CZ" dirty="0" smtClean="0"/>
              <a:t>Funkce:</a:t>
            </a:r>
          </a:p>
          <a:p>
            <a:pPr lvl="1"/>
            <a:r>
              <a:rPr lang="cs-CZ" dirty="0" smtClean="0"/>
              <a:t>Přidání uživatele</a:t>
            </a:r>
          </a:p>
          <a:p>
            <a:pPr lvl="1"/>
            <a:r>
              <a:rPr lang="cs-CZ" dirty="0" smtClean="0"/>
              <a:t>Modifikace uživatele</a:t>
            </a:r>
          </a:p>
          <a:p>
            <a:pPr lvl="1"/>
            <a:r>
              <a:rPr lang="cs-CZ" dirty="0" smtClean="0"/>
              <a:t>Zadání úlohy</a:t>
            </a:r>
          </a:p>
          <a:p>
            <a:pPr lvl="1"/>
            <a:r>
              <a:rPr lang="cs-CZ" dirty="0" smtClean="0"/>
              <a:t>Odevzdání úlohy</a:t>
            </a:r>
          </a:p>
          <a:p>
            <a:pPr marL="393192" lvl="1" indent="0">
              <a:buNone/>
            </a:pPr>
            <a:endParaRPr lang="cs-CZ" dirty="0" smtClean="0"/>
          </a:p>
          <a:p>
            <a:pPr lvl="2"/>
            <a:endParaRPr lang="cs-CZ" dirty="0" smtClean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2283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	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+mj-lt"/>
              </a:rPr>
              <a:t>Testování přidaných </a:t>
            </a:r>
            <a:r>
              <a:rPr lang="cs-CZ" smtClean="0">
                <a:latin typeface="+mj-lt"/>
              </a:rPr>
              <a:t>funkčností programátory.</a:t>
            </a:r>
            <a:endParaRPr lang="cs-CZ" dirty="0" smtClean="0">
              <a:latin typeface="+mj-lt"/>
            </a:endParaRPr>
          </a:p>
          <a:p>
            <a:r>
              <a:rPr lang="cs-CZ" dirty="0" smtClean="0">
                <a:latin typeface="+mj-lt"/>
              </a:rPr>
              <a:t>Testování přidaných funkčností programátory, kteří se nepodíleli na implementaci dané funkčnosti.</a:t>
            </a:r>
          </a:p>
          <a:p>
            <a:r>
              <a:rPr lang="cs-CZ" dirty="0" err="1" smtClean="0">
                <a:latin typeface="+mj-lt"/>
              </a:rPr>
              <a:t>Heurestické</a:t>
            </a:r>
            <a:r>
              <a:rPr lang="cs-CZ" dirty="0" smtClean="0">
                <a:latin typeface="+mj-lt"/>
              </a:rPr>
              <a:t> testování prováděné experty, kteří se projektu vůbec neúčastnili ve finálních </a:t>
            </a:r>
            <a:r>
              <a:rPr lang="cs-CZ" dirty="0" err="1" smtClean="0">
                <a:latin typeface="+mj-lt"/>
              </a:rPr>
              <a:t>fázech</a:t>
            </a:r>
            <a:r>
              <a:rPr lang="cs-CZ" dirty="0" smtClean="0">
                <a:latin typeface="+mj-lt"/>
              </a:rPr>
              <a:t> projektu.</a:t>
            </a:r>
          </a:p>
          <a:p>
            <a:r>
              <a:rPr lang="cs-CZ" dirty="0" smtClean="0">
                <a:latin typeface="+mj-lt"/>
              </a:rPr>
              <a:t>Průběžné testování zákazníkem a schvalování dílčích částí projektu.</a:t>
            </a:r>
          </a:p>
          <a:p>
            <a:r>
              <a:rPr lang="cs-CZ" dirty="0" smtClean="0">
                <a:latin typeface="+mj-lt"/>
              </a:rPr>
              <a:t>Závěreční testování zákazníkem.</a:t>
            </a:r>
          </a:p>
        </p:txBody>
      </p:sp>
    </p:spTree>
    <p:extLst>
      <p:ext uri="{BB962C8B-B14F-4D97-AF65-F5344CB8AC3E}">
        <p14:creationId xmlns:p14="http://schemas.microsoft.com/office/powerpoint/2010/main" val="299752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Oponentura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Nedostatky:</a:t>
            </a:r>
          </a:p>
          <a:p>
            <a:pPr lvl="1"/>
            <a:r>
              <a:rPr lang="cs-CZ" dirty="0" smtClean="0"/>
              <a:t>Analýza projektu a matice zodpovědnosti nejsou detailní</a:t>
            </a:r>
          </a:p>
          <a:p>
            <a:pPr lvl="1"/>
            <a:r>
              <a:rPr lang="cs-CZ" dirty="0" smtClean="0"/>
              <a:t>Na stránkách projektu není žádný návrhový model</a:t>
            </a:r>
          </a:p>
          <a:p>
            <a:pPr lvl="1"/>
            <a:r>
              <a:rPr lang="cs-CZ" dirty="0" smtClean="0"/>
              <a:t>Není uvedeno jak se bude systém testovat</a:t>
            </a:r>
          </a:p>
          <a:p>
            <a:r>
              <a:rPr lang="cs-CZ" dirty="0" smtClean="0"/>
              <a:t>Klady:</a:t>
            </a:r>
          </a:p>
          <a:p>
            <a:pPr lvl="1"/>
            <a:r>
              <a:rPr lang="cs-CZ" dirty="0" smtClean="0"/>
              <a:t>Dobré a jednoduché UI</a:t>
            </a:r>
          </a:p>
          <a:p>
            <a:pPr lvl="1"/>
            <a:r>
              <a:rPr lang="cs-CZ" dirty="0" smtClean="0"/>
              <a:t>Požadavky na systém jsou v pořádku</a:t>
            </a:r>
          </a:p>
          <a:p>
            <a:pPr lvl="1"/>
            <a:r>
              <a:rPr lang="cs-CZ" dirty="0" smtClean="0"/>
              <a:t>Obsahová stránka dobře čitelná a bez výhrad</a:t>
            </a:r>
          </a:p>
        </p:txBody>
      </p:sp>
    </p:spTree>
    <p:extLst>
      <p:ext uri="{BB962C8B-B14F-4D97-AF65-F5344CB8AC3E}">
        <p14:creationId xmlns:p14="http://schemas.microsoft.com/office/powerpoint/2010/main" val="212417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9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203</Words>
  <Application>Microsoft Office PowerPoint</Application>
  <PresentationFormat>Předvádění na obrazovce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Tok</vt:lpstr>
      <vt:lpstr>TaskPro</vt:lpstr>
      <vt:lpstr>Milestony a jejich cena:</vt:lpstr>
      <vt:lpstr>Milestony a jejich cena:</vt:lpstr>
      <vt:lpstr>Protopy uživatelského rozhranní</vt:lpstr>
      <vt:lpstr>Uživatelská příručka </vt:lpstr>
      <vt:lpstr>Testování </vt:lpstr>
      <vt:lpstr>Oponentura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TaskPro</dc:title>
  <dc:creator>Tom</dc:creator>
  <cp:lastModifiedBy>Tom</cp:lastModifiedBy>
  <cp:revision>10</cp:revision>
  <dcterms:created xsi:type="dcterms:W3CDTF">2011-10-02T20:52:36Z</dcterms:created>
  <dcterms:modified xsi:type="dcterms:W3CDTF">2011-12-07T18:40:00Z</dcterms:modified>
</cp:coreProperties>
</file>