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805e88d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805e88d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805e88d8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805e88d8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05e88d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05e88d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805e88d8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805e88d8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805e88d8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805e88d8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805e88d8_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805e88d8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05e88d8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05e88d8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05e88d8_1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805e88d8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805e88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805e88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805e88d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805e88d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805e88d8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805e88d8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ac8abb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ac8abb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ac8abb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ac8abb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ac8ab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ac8ab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c8abb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c8abb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ac8abb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ac8abb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aeaefa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aeaefa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ac8abb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ac8abb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214225" y="1170125"/>
            <a:ext cx="37389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Patient has a relationship with every table in the ERD. Each patient has at least one pharmacy but can have multiple health records and insurance.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Each EMR is connected to one patient and records the vitals of that one patient. The primary doctor is the only one who should have access to the EMR data.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primary doctor can also have multiple patients, but the patient can only have one primary doctor that has access to their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688"/>
            <a:ext cx="45458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3NF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49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Matrix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0" y="1129700"/>
            <a:ext cx="379990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52400" y="238150"/>
            <a:ext cx="40446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Matrix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939000"/>
            <a:ext cx="7217970" cy="4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49675" y="223850"/>
            <a:ext cx="42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Matrix Con’t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" y="901325"/>
            <a:ext cx="8461401" cy="40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149900"/>
            <a:ext cx="33742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Integration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system to assist with existing electronic medical record systems, EMRs, to be backed up to the cloud to manage </a:t>
            </a:r>
            <a:r>
              <a:rPr lang="en" sz="1400">
                <a:solidFill>
                  <a:srgbClr val="000000"/>
                </a:solidFill>
              </a:rPr>
              <a:t>patient</a:t>
            </a:r>
            <a:r>
              <a:rPr lang="en" sz="1400">
                <a:solidFill>
                  <a:srgbClr val="000000"/>
                </a:solidFill>
              </a:rPr>
              <a:t> records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Document control solution (document management solution) for inhouse records to be put in a cloud </a:t>
            </a:r>
            <a:r>
              <a:rPr lang="en" sz="1400">
                <a:solidFill>
                  <a:srgbClr val="000000"/>
                </a:solidFill>
              </a:rPr>
              <a:t>environment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network drives, to make that switch to a cloud based data storage instead of using local storage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data format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15525" y="-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8" y="396100"/>
            <a:ext cx="8744472" cy="46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75900"/>
            <a:ext cx="8520599" cy="45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5" y="1219925"/>
            <a:ext cx="8520601" cy="316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3425"/>
            <a:ext cx="49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00225" y="3619500"/>
            <a:ext cx="15417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78125" y="341275"/>
            <a:ext cx="35070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Patient: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1.0: Recording of Data Activity: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2.0: Analysis of Updating Data:.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3.0: Sorting of Patient EMR Records: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4.0: Alert of Potential Adverse Event: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5.0: Compiled Data into User Interface: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Medical Recording Storage:.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582000"/>
            <a:ext cx="5763251" cy="40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</a:t>
            </a:r>
            <a:r>
              <a:rPr lang="en" u="sng"/>
              <a:t>1</a:t>
            </a:r>
            <a:r>
              <a:rPr lang="en"/>
              <a:t>- Recording of Patient EMR Activity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7000" y="1373775"/>
            <a:ext cx="30255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External Entities: Patient, EMR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1: 1.1, 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2: 1.1.1, 1.1.2,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3: 1.1.2.1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25" y="948175"/>
            <a:ext cx="4097826" cy="39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2</a:t>
            </a:r>
            <a:r>
              <a:rPr lang="en"/>
              <a:t>-</a:t>
            </a:r>
            <a:r>
              <a:rPr lang="en" sz="3000">
                <a:solidFill>
                  <a:srgbClr val="000000"/>
                </a:solidFill>
              </a:rPr>
              <a:t>Analysis of Updating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EMR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2.1, 2.2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2.1.1, 2.1.2, 2.1.3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2.1.1.1, 2.1.1.2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3" y="1017725"/>
            <a:ext cx="5167525" cy="3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06550" y="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</a:t>
            </a:r>
            <a:r>
              <a:rPr lang="en" u="sng"/>
              <a:t> 3</a:t>
            </a:r>
            <a:r>
              <a:rPr lang="en"/>
              <a:t>- Sorting of Patient EMR Records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8650" y="1121875"/>
            <a:ext cx="3309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None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3.1,3.2, 3.3, 3.4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3.2.1,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3.2.2.1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Recording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50" y="1070250"/>
            <a:ext cx="6573498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71725" y="310725"/>
            <a:ext cx="89052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Process</a:t>
            </a:r>
            <a:r>
              <a:rPr lang="en" sz="2400" u="sng"/>
              <a:t> 4</a:t>
            </a:r>
            <a:r>
              <a:rPr lang="en" sz="2400"/>
              <a:t>-Alert of Potential Adverse Event to External Entities</a:t>
            </a:r>
            <a:endParaRPr sz="2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64950" y="1524375"/>
            <a:ext cx="50139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EMR, PCP/Doctor, Patient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4.1, 4.2, 4.3, 4.4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4.2.1, 4.3.1, 4.3.2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4.3.1.1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History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25" y="1120125"/>
            <a:ext cx="5425848" cy="36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832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5</a:t>
            </a:r>
            <a:r>
              <a:rPr b="1" lang="en"/>
              <a:t>- </a:t>
            </a:r>
            <a:r>
              <a:rPr lang="en"/>
              <a:t>Compiled Data into Doctor’s User Interface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0" y="1013825"/>
            <a:ext cx="6364712" cy="38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81650" y="1375950"/>
            <a:ext cx="25065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PCP/Doctor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1: 5.1, 5.2, 5.3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2: 5.1.1, 5.1.2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6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497225"/>
            <a:ext cx="8816452" cy="49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