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4285F4"/>
        </a:fontRef>
        <a:srgbClr val="4285F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5E7"/>
          </a:solidFill>
        </a:fill>
      </a:tcStyle>
    </a:wholeTbl>
    <a:band2H>
      <a:tcTxStyle b="def" i="def"/>
      <a:tcStyle>
        <a:tcBdr/>
        <a:fill>
          <a:solidFill>
            <a:srgbClr val="E6EB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4285F4"/>
        </a:fontRef>
        <a:srgbClr val="4285F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1CDCC"/>
          </a:solidFill>
        </a:fill>
      </a:tcStyle>
    </a:wholeTbl>
    <a:band2H>
      <a:tcTxStyle b="def" i="def"/>
      <a:tcStyle>
        <a:tcBdr/>
        <a:fill>
          <a:solidFill>
            <a:srgbClr val="F8E8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4285F4"/>
        </a:fontRef>
        <a:srgbClr val="4285F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BE5CA"/>
          </a:solidFill>
        </a:fill>
      </a:tcStyle>
    </a:wholeTbl>
    <a:band2H>
      <a:tcTxStyle b="def" i="def"/>
      <a:tcStyle>
        <a:tcBdr/>
        <a:fill>
          <a:solidFill>
            <a:srgbClr val="FDF2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4285F4"/>
        </a:fontRef>
        <a:srgbClr val="4285F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DFD"/>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4285F4"/>
        </a:fontRef>
        <a:srgbClr val="4285F4"/>
      </a:tcTxStyle>
      <a:tcStyle>
        <a:tcBdr>
          <a:left>
            <a:ln w="12700" cap="flat">
              <a:noFill/>
              <a:miter lim="400000"/>
            </a:ln>
          </a:left>
          <a:right>
            <a:ln w="12700" cap="flat">
              <a:noFill/>
              <a:miter lim="400000"/>
            </a:ln>
          </a:right>
          <a:top>
            <a:ln w="50800" cap="flat">
              <a:solidFill>
                <a:srgbClr val="4285F4"/>
              </a:solidFill>
              <a:prstDash val="solid"/>
              <a:round/>
            </a:ln>
          </a:top>
          <a:bottom>
            <a:ln w="25400" cap="flat">
              <a:solidFill>
                <a:srgbClr val="4285F4"/>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4285F4"/>
              </a:solidFill>
              <a:prstDash val="solid"/>
              <a:round/>
            </a:ln>
          </a:top>
          <a:bottom>
            <a:ln w="25400" cap="flat">
              <a:solidFill>
                <a:srgbClr val="4285F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4285F4"/>
        </a:fontRef>
        <a:srgbClr val="4285F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b="def" i="def"/>
      <a:tcStyle>
        <a:tcBdr/>
        <a:fill>
          <a:solidFill>
            <a:srgbClr val="E8EDF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285F4"/>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285F4"/>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285F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9" name="Shape 119"/>
          <p:cNvSpPr/>
          <p:nvPr>
            <p:ph type="sldImg"/>
          </p:nvPr>
        </p:nvSpPr>
        <p:spPr>
          <a:xfrm>
            <a:off x="1143000" y="685800"/>
            <a:ext cx="4572000" cy="3429000"/>
          </a:xfrm>
          <a:prstGeom prst="rect">
            <a:avLst/>
          </a:prstGeom>
        </p:spPr>
        <p:txBody>
          <a:bodyPr/>
          <a:lstStyle/>
          <a:p>
            <a:pPr/>
          </a:p>
        </p:txBody>
      </p:sp>
      <p:sp>
        <p:nvSpPr>
          <p:cNvPr id="120" name="Shape 12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rgbClr val="4285F4"/>
        </a:solidFill>
      </p:bgPr>
    </p:bg>
    <p:spTree>
      <p:nvGrpSpPr>
        <p:cNvPr id="1" name=""/>
        <p:cNvGrpSpPr/>
        <p:nvPr/>
      </p:nvGrpSpPr>
      <p:grpSpPr>
        <a:xfrm>
          <a:off x="0" y="0"/>
          <a:ext cx="0" cy="0"/>
          <a:chOff x="0" y="0"/>
          <a:chExt cx="0" cy="0"/>
        </a:xfrm>
      </p:grpSpPr>
      <p:sp>
        <p:nvSpPr>
          <p:cNvPr id="11" name="Google Shape;10;p2"/>
          <p:cNvSpPr/>
          <p:nvPr/>
        </p:nvSpPr>
        <p:spPr>
          <a:xfrm flipH="1">
            <a:off x="8246400" y="4245924"/>
            <a:ext cx="897600" cy="897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FFFFFF"/>
          </a:solidFill>
          <a:ln w="12700">
            <a:miter lim="400000"/>
          </a:ln>
        </p:spPr>
        <p:txBody>
          <a:bodyPr lIns="0" tIns="0" rIns="0" bIns="0" anchor="ctr"/>
          <a:lstStyle/>
          <a:p>
            <a:pPr>
              <a:defRPr>
                <a:solidFill>
                  <a:srgbClr val="000000"/>
                </a:solidFill>
              </a:defRPr>
            </a:pPr>
          </a:p>
        </p:txBody>
      </p:sp>
      <p:sp>
        <p:nvSpPr>
          <p:cNvPr id="12" name="Google Shape;11;p2"/>
          <p:cNvSpPr/>
          <p:nvPr/>
        </p:nvSpPr>
        <p:spPr>
          <a:xfrm flipH="1">
            <a:off x="8246400" y="4245874"/>
            <a:ext cx="897600" cy="897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000" y="0"/>
                </a:lnTo>
                <a:cubicBezTo>
                  <a:pt x="19988" y="0"/>
                  <a:pt x="21600" y="1612"/>
                  <a:pt x="21600" y="3600"/>
                </a:cubicBezTo>
                <a:lnTo>
                  <a:pt x="21600" y="21600"/>
                </a:lnTo>
                <a:lnTo>
                  <a:pt x="0" y="21600"/>
                </a:lnTo>
                <a:close/>
              </a:path>
            </a:pathLst>
          </a:custGeom>
          <a:solidFill>
            <a:srgbClr val="FFFFFF">
              <a:alpha val="68080"/>
            </a:srgbClr>
          </a:solidFill>
          <a:ln w="12700">
            <a:miter lim="400000"/>
          </a:ln>
        </p:spPr>
        <p:txBody>
          <a:bodyPr lIns="0" tIns="0" rIns="0" bIns="0" anchor="ctr"/>
          <a:lstStyle/>
          <a:p>
            <a:pPr>
              <a:defRPr>
                <a:solidFill>
                  <a:srgbClr val="000000"/>
                </a:solidFill>
              </a:defRPr>
            </a:pPr>
          </a:p>
        </p:txBody>
      </p:sp>
      <p:sp>
        <p:nvSpPr>
          <p:cNvPr id="13" name="Title Text"/>
          <p:cNvSpPr txBox="1"/>
          <p:nvPr>
            <p:ph type="title"/>
          </p:nvPr>
        </p:nvSpPr>
        <p:spPr>
          <a:xfrm>
            <a:off x="390525" y="1819275"/>
            <a:ext cx="8222100" cy="933600"/>
          </a:xfrm>
          <a:prstGeom prst="rect">
            <a:avLst/>
          </a:prstGeom>
        </p:spPr>
        <p:txBody>
          <a:bodyPr>
            <a:normAutofit fontScale="100000" lnSpcReduction="0"/>
          </a:bodyPr>
          <a:lstStyle>
            <a:lvl1pPr>
              <a:defRPr sz="4800"/>
            </a:lvl1pPr>
          </a:lstStyle>
          <a:p>
            <a:pPr/>
            <a:r>
              <a:t>Title Text</a:t>
            </a:r>
          </a:p>
        </p:txBody>
      </p:sp>
      <p:sp>
        <p:nvSpPr>
          <p:cNvPr id="14" name="Body Level One…"/>
          <p:cNvSpPr txBox="1"/>
          <p:nvPr>
            <p:ph type="body" sz="quarter" idx="1"/>
          </p:nvPr>
        </p:nvSpPr>
        <p:spPr>
          <a:xfrm>
            <a:off x="390525" y="2789129"/>
            <a:ext cx="8222100" cy="432901"/>
          </a:xfrm>
          <a:prstGeom prst="rect">
            <a:avLst/>
          </a:prstGeom>
        </p:spPr>
        <p:txBody>
          <a:bodyPr>
            <a:normAutofit fontScale="100000" lnSpcReduction="0"/>
          </a:bodyPr>
          <a:lstStyle>
            <a:lvl1pPr marL="342900" indent="-228600">
              <a:lnSpc>
                <a:spcPct val="100000"/>
              </a:lnSpc>
              <a:buClrTx/>
              <a:buSzTx/>
              <a:buFontTx/>
              <a:buNone/>
              <a:defRPr>
                <a:solidFill>
                  <a:srgbClr val="FFFFFF"/>
                </a:solidFill>
              </a:defRPr>
            </a:lvl1pPr>
            <a:lvl2pPr marL="342900" indent="254000">
              <a:lnSpc>
                <a:spcPct val="100000"/>
              </a:lnSpc>
              <a:buClrTx/>
              <a:buSzTx/>
              <a:buFontTx/>
              <a:buNone/>
              <a:defRPr>
                <a:solidFill>
                  <a:srgbClr val="FFFFFF"/>
                </a:solidFill>
              </a:defRPr>
            </a:lvl2pPr>
            <a:lvl3pPr marL="342900" indent="711200">
              <a:lnSpc>
                <a:spcPct val="100000"/>
              </a:lnSpc>
              <a:buClrTx/>
              <a:buSzTx/>
              <a:buFontTx/>
              <a:buNone/>
              <a:defRPr>
                <a:solidFill>
                  <a:srgbClr val="FFFFFF"/>
                </a:solidFill>
              </a:defRPr>
            </a:lvl3pPr>
            <a:lvl4pPr marL="342900" indent="1168400">
              <a:lnSpc>
                <a:spcPct val="100000"/>
              </a:lnSpc>
              <a:buClrTx/>
              <a:buSzTx/>
              <a:buFontTx/>
              <a:buNone/>
              <a:defRPr>
                <a:solidFill>
                  <a:srgbClr val="FFFFFF"/>
                </a:solidFill>
              </a:defRPr>
            </a:lvl4pPr>
            <a:lvl5pPr marL="342900" indent="1625600">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04" name="Title Text"/>
          <p:cNvSpPr txBox="1"/>
          <p:nvPr>
            <p:ph type="title"/>
          </p:nvPr>
        </p:nvSpPr>
        <p:spPr>
          <a:xfrm>
            <a:off x="475499" y="1258525"/>
            <a:ext cx="8222101" cy="1963500"/>
          </a:xfrm>
          <a:prstGeom prst="rect">
            <a:avLst/>
          </a:prstGeom>
        </p:spPr>
        <p:txBody>
          <a:bodyPr>
            <a:normAutofit fontScale="100000" lnSpcReduction="0"/>
          </a:bodyPr>
          <a:lstStyle>
            <a:lvl1pPr algn="ctr">
              <a:defRPr sz="12000">
                <a:solidFill>
                  <a:srgbClr val="424242"/>
                </a:solidFill>
              </a:defRPr>
            </a:lvl1pPr>
          </a:lstStyle>
          <a:p>
            <a:pPr/>
            <a:r>
              <a:t>Title Text</a:t>
            </a:r>
          </a:p>
        </p:txBody>
      </p:sp>
      <p:sp>
        <p:nvSpPr>
          <p:cNvPr id="105" name="Body Level One…"/>
          <p:cNvSpPr txBox="1"/>
          <p:nvPr>
            <p:ph type="body" sz="half" idx="1"/>
          </p:nvPr>
        </p:nvSpPr>
        <p:spPr>
          <a:xfrm>
            <a:off x="475499" y="3304625"/>
            <a:ext cx="8222101" cy="1300800"/>
          </a:xfrm>
          <a:prstGeom prst="rect">
            <a:avLst/>
          </a:prstGeom>
        </p:spPr>
        <p:txBody>
          <a:bodyPr>
            <a:normAutofit fontScale="100000" lnSpcReduction="0"/>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bg>
      <p:bgPr>
        <a:solidFill>
          <a:srgbClr val="4285F4"/>
        </a:solidFill>
      </p:bgPr>
    </p:bg>
    <p:spTree>
      <p:nvGrpSpPr>
        <p:cNvPr id="1" name=""/>
        <p:cNvGrpSpPr/>
        <p:nvPr/>
      </p:nvGrpSpPr>
      <p:grpSpPr>
        <a:xfrm>
          <a:off x="0" y="0"/>
          <a:ext cx="0" cy="0"/>
          <a:chOff x="0" y="0"/>
          <a:chExt cx="0" cy="0"/>
        </a:xfrm>
      </p:grpSpPr>
      <p:sp>
        <p:nvSpPr>
          <p:cNvPr id="22" name="Title Text"/>
          <p:cNvSpPr txBox="1"/>
          <p:nvPr>
            <p:ph type="title"/>
          </p:nvPr>
        </p:nvSpPr>
        <p:spPr>
          <a:xfrm>
            <a:off x="460950" y="2065350"/>
            <a:ext cx="8222100" cy="1012801"/>
          </a:xfrm>
          <a:prstGeom prst="rect">
            <a:avLst/>
          </a:prstGeom>
        </p:spPr>
        <p:txBody>
          <a:bodyPr anchor="ctr">
            <a:normAutofit fontScale="100000" lnSpcReduction="0"/>
          </a:bodyPr>
          <a:lstStyle>
            <a:lvl1pPr>
              <a:defRPr sz="4200"/>
            </a:lvl1pPr>
          </a:lstStyle>
          <a:p>
            <a:pPr/>
            <a:r>
              <a:t>Title Text</a:t>
            </a:r>
          </a:p>
        </p:txBody>
      </p:sp>
      <p:sp>
        <p:nvSpPr>
          <p:cNvPr id="23"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bg>
      <p:bgPr>
        <a:solidFill>
          <a:srgbClr val="4285F4"/>
        </a:solidFill>
      </p:bgPr>
    </p:bg>
    <p:spTree>
      <p:nvGrpSpPr>
        <p:cNvPr id="1" name=""/>
        <p:cNvGrpSpPr/>
        <p:nvPr/>
      </p:nvGrpSpPr>
      <p:grpSpPr>
        <a:xfrm>
          <a:off x="0" y="0"/>
          <a:ext cx="0" cy="0"/>
          <a:chOff x="0" y="0"/>
          <a:chExt cx="0" cy="0"/>
        </a:xfrm>
      </p:grpSpPr>
      <p:sp>
        <p:nvSpPr>
          <p:cNvPr id="30" name="Google Shape;19;p4"/>
          <p:cNvSpPr/>
          <p:nvPr/>
        </p:nvSpPr>
        <p:spPr>
          <a:xfrm flipH="1" rot="10800000">
            <a:off x="0" y="1686000"/>
            <a:ext cx="9144000" cy="3457500"/>
          </a:xfrm>
          <a:prstGeom prst="rect">
            <a:avLst/>
          </a:prstGeom>
          <a:solidFill>
            <a:schemeClr val="accent4"/>
          </a:solidFill>
          <a:ln w="12700">
            <a:miter lim="400000"/>
          </a:ln>
        </p:spPr>
        <p:txBody>
          <a:bodyPr lIns="0" tIns="0" rIns="0" bIns="0" anchor="ctr"/>
          <a:lstStyle/>
          <a:p>
            <a:pPr>
              <a:defRPr>
                <a:solidFill>
                  <a:srgbClr val="000000"/>
                </a:solidFill>
              </a:defRPr>
            </a:pPr>
          </a:p>
        </p:txBody>
      </p:sp>
      <p:sp>
        <p:nvSpPr>
          <p:cNvPr id="31" name="Google Shape;20;p4"/>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a:gradFill>
          <a:ln w="12700">
            <a:miter lim="400000"/>
          </a:ln>
        </p:spPr>
        <p:txBody>
          <a:bodyPr lIns="0" tIns="0" rIns="0" bIns="0" anchor="ctr"/>
          <a:lstStyle/>
          <a:p>
            <a:pPr>
              <a:defRPr>
                <a:solidFill>
                  <a:srgbClr val="000000"/>
                </a:solidFill>
              </a:defRPr>
            </a:pPr>
          </a:p>
        </p:txBody>
      </p:sp>
      <p:sp>
        <p:nvSpPr>
          <p:cNvPr id="32" name="Title Text"/>
          <p:cNvSpPr txBox="1"/>
          <p:nvPr>
            <p:ph type="title"/>
          </p:nvPr>
        </p:nvSpPr>
        <p:spPr>
          <a:xfrm>
            <a:off x="471900" y="738725"/>
            <a:ext cx="8222100" cy="767701"/>
          </a:xfrm>
          <a:prstGeom prst="rect">
            <a:avLst/>
          </a:prstGeom>
        </p:spPr>
        <p:txBody>
          <a:bodyPr>
            <a:normAutofit fontScale="100000" lnSpcReduction="0"/>
          </a:bodyPr>
          <a:lstStyle/>
          <a:p>
            <a:pPr/>
            <a:r>
              <a:t>Title Text</a:t>
            </a:r>
          </a:p>
        </p:txBody>
      </p:sp>
      <p:sp>
        <p:nvSpPr>
          <p:cNvPr id="33" name="Body Level One…"/>
          <p:cNvSpPr txBox="1"/>
          <p:nvPr>
            <p:ph type="body" idx="1"/>
          </p:nvPr>
        </p:nvSpPr>
        <p:spPr>
          <a:xfrm>
            <a:off x="471900" y="1919074"/>
            <a:ext cx="8222100" cy="27102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bg>
      <p:bgPr>
        <a:solidFill>
          <a:srgbClr val="4285F4"/>
        </a:solidFill>
      </p:bgPr>
    </p:bg>
    <p:spTree>
      <p:nvGrpSpPr>
        <p:cNvPr id="1" name=""/>
        <p:cNvGrpSpPr/>
        <p:nvPr/>
      </p:nvGrpSpPr>
      <p:grpSpPr>
        <a:xfrm>
          <a:off x="0" y="0"/>
          <a:ext cx="0" cy="0"/>
          <a:chOff x="0" y="0"/>
          <a:chExt cx="0" cy="0"/>
        </a:xfrm>
      </p:grpSpPr>
      <p:sp>
        <p:nvSpPr>
          <p:cNvPr id="41" name="Google Shape;25;p5"/>
          <p:cNvSpPr/>
          <p:nvPr/>
        </p:nvSpPr>
        <p:spPr>
          <a:xfrm flipH="1" rot="10800000">
            <a:off x="0" y="1686000"/>
            <a:ext cx="9144000" cy="3457500"/>
          </a:xfrm>
          <a:prstGeom prst="rect">
            <a:avLst/>
          </a:prstGeom>
          <a:solidFill>
            <a:schemeClr val="accent4"/>
          </a:solidFill>
          <a:ln w="12700">
            <a:miter lim="400000"/>
          </a:ln>
        </p:spPr>
        <p:txBody>
          <a:bodyPr lIns="0" tIns="0" rIns="0" bIns="0" anchor="ctr"/>
          <a:lstStyle/>
          <a:p>
            <a:pPr>
              <a:defRPr>
                <a:solidFill>
                  <a:srgbClr val="000000"/>
                </a:solidFill>
              </a:defRPr>
            </a:pPr>
          </a:p>
        </p:txBody>
      </p:sp>
      <p:sp>
        <p:nvSpPr>
          <p:cNvPr id="42" name="Google Shape;26;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a:gradFill>
          <a:ln w="12700">
            <a:miter lim="400000"/>
          </a:ln>
        </p:spPr>
        <p:txBody>
          <a:bodyPr lIns="0" tIns="0" rIns="0" bIns="0" anchor="ctr"/>
          <a:lstStyle/>
          <a:p>
            <a:pPr>
              <a:defRPr>
                <a:solidFill>
                  <a:srgbClr val="000000"/>
                </a:solidFill>
              </a:defRPr>
            </a:pPr>
          </a:p>
        </p:txBody>
      </p:sp>
      <p:sp>
        <p:nvSpPr>
          <p:cNvPr id="43" name="Title Text"/>
          <p:cNvSpPr txBox="1"/>
          <p:nvPr>
            <p:ph type="title"/>
          </p:nvPr>
        </p:nvSpPr>
        <p:spPr>
          <a:xfrm>
            <a:off x="471900" y="738725"/>
            <a:ext cx="8222100" cy="767701"/>
          </a:xfrm>
          <a:prstGeom prst="rect">
            <a:avLst/>
          </a:prstGeom>
        </p:spPr>
        <p:txBody>
          <a:bodyPr>
            <a:normAutofit fontScale="100000" lnSpcReduction="0"/>
          </a:bodyPr>
          <a:lstStyle/>
          <a:p>
            <a:pPr/>
            <a:r>
              <a:t>Title Text</a:t>
            </a:r>
          </a:p>
        </p:txBody>
      </p:sp>
      <p:sp>
        <p:nvSpPr>
          <p:cNvPr id="44" name="Body Level One…"/>
          <p:cNvSpPr txBox="1"/>
          <p:nvPr>
            <p:ph type="body" sz="half" idx="1"/>
          </p:nvPr>
        </p:nvSpPr>
        <p:spPr>
          <a:xfrm>
            <a:off x="471900" y="1919074"/>
            <a:ext cx="3999901" cy="2710201"/>
          </a:xfrm>
          <a:prstGeom prst="rect">
            <a:avLst/>
          </a:prstGeom>
        </p:spPr>
        <p:txBody>
          <a:bodyPr>
            <a:normAutofit fontScale="100000" lnSpcReduction="0"/>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45" name="Google Shape;29;p5"/>
          <p:cNvSpPr txBox="1"/>
          <p:nvPr>
            <p:ph type="body" sz="half" idx="13"/>
          </p:nvPr>
        </p:nvSpPr>
        <p:spPr>
          <a:xfrm>
            <a:off x="4694249" y="1919074"/>
            <a:ext cx="3999901" cy="2710201"/>
          </a:xfrm>
          <a:prstGeom prst="rect">
            <a:avLst/>
          </a:prstGeom>
        </p:spPr>
        <p:txBody>
          <a:bodyPr>
            <a:normAutofit fontScale="100000" lnSpcReduction="0"/>
          </a:bodyPr>
          <a:lstStyle/>
          <a:p>
            <a:pPr indent="-317500">
              <a:buSzPts val="1400"/>
              <a:defRPr sz="1400"/>
            </a:pP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bg>
      <p:bgPr>
        <a:solidFill>
          <a:srgbClr val="4285F4"/>
        </a:solidFill>
      </p:bgPr>
    </p:bg>
    <p:spTree>
      <p:nvGrpSpPr>
        <p:cNvPr id="1" name=""/>
        <p:cNvGrpSpPr/>
        <p:nvPr/>
      </p:nvGrpSpPr>
      <p:grpSpPr>
        <a:xfrm>
          <a:off x="0" y="0"/>
          <a:ext cx="0" cy="0"/>
          <a:chOff x="0" y="0"/>
          <a:chExt cx="0" cy="0"/>
        </a:xfrm>
      </p:grpSpPr>
      <p:sp>
        <p:nvSpPr>
          <p:cNvPr id="53" name="Google Shape;32;p6"/>
          <p:cNvSpPr/>
          <p:nvPr/>
        </p:nvSpPr>
        <p:spPr>
          <a:xfrm flipH="1" rot="10800000">
            <a:off x="0" y="656400"/>
            <a:ext cx="9144000" cy="4487101"/>
          </a:xfrm>
          <a:prstGeom prst="rect">
            <a:avLst/>
          </a:prstGeom>
          <a:solidFill>
            <a:schemeClr val="accent4"/>
          </a:solidFill>
          <a:ln w="12700">
            <a:miter lim="400000"/>
          </a:ln>
        </p:spPr>
        <p:txBody>
          <a:bodyPr lIns="0" tIns="0" rIns="0" bIns="0" anchor="ctr"/>
          <a:lstStyle/>
          <a:p>
            <a:pPr>
              <a:defRPr>
                <a:solidFill>
                  <a:srgbClr val="000000"/>
                </a:solidFill>
              </a:defRPr>
            </a:pPr>
          </a:p>
        </p:txBody>
      </p:sp>
      <p:sp>
        <p:nvSpPr>
          <p:cNvPr id="54" name="Google Shape;33;p6"/>
          <p:cNvSpPr/>
          <p:nvPr/>
        </p:nvSpPr>
        <p:spPr>
          <a:xfrm>
            <a:off x="0" y="656350"/>
            <a:ext cx="9144000" cy="108601"/>
          </a:xfrm>
          <a:prstGeom prst="rect">
            <a:avLst/>
          </a:prstGeom>
          <a:gradFill>
            <a:gsLst>
              <a:gs pos="0">
                <a:srgbClr val="F9F9F9"/>
              </a:gs>
              <a:gs pos="36000">
                <a:srgbClr val="F9F9F9"/>
              </a:gs>
              <a:gs pos="80000">
                <a:srgbClr val="DEDEDE"/>
              </a:gs>
              <a:gs pos="100000">
                <a:srgbClr val="999999"/>
              </a:gs>
            </a:gsLst>
            <a:lin ang="16200038"/>
          </a:gradFill>
          <a:ln w="12700">
            <a:miter lim="400000"/>
          </a:ln>
        </p:spPr>
        <p:txBody>
          <a:bodyPr lIns="0" tIns="0" rIns="0" bIns="0" anchor="ctr"/>
          <a:lstStyle/>
          <a:p>
            <a:pPr>
              <a:defRPr>
                <a:solidFill>
                  <a:srgbClr val="000000"/>
                </a:solidFill>
              </a:defRPr>
            </a:pPr>
          </a:p>
        </p:txBody>
      </p:sp>
      <p:sp>
        <p:nvSpPr>
          <p:cNvPr id="55" name="Title Text"/>
          <p:cNvSpPr txBox="1"/>
          <p:nvPr>
            <p:ph type="title"/>
          </p:nvPr>
        </p:nvSpPr>
        <p:spPr>
          <a:xfrm>
            <a:off x="98249" y="16349"/>
            <a:ext cx="8826601" cy="602701"/>
          </a:xfrm>
          <a:prstGeom prst="rect">
            <a:avLst/>
          </a:prstGeom>
        </p:spPr>
        <p:txBody>
          <a:bodyPr anchor="ctr">
            <a:normAutofit fontScale="100000" lnSpcReduction="0"/>
          </a:bodyPr>
          <a:lstStyle>
            <a:lvl1pPr>
              <a:defRPr sz="1800"/>
            </a:lvl1pPr>
          </a:lstStyle>
          <a:p>
            <a:pPr/>
            <a:r>
              <a:t>Title Text</a:t>
            </a:r>
          </a:p>
        </p:txBody>
      </p:sp>
      <p:sp>
        <p:nvSpPr>
          <p:cNvPr id="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bg>
      <p:bgPr>
        <a:solidFill>
          <a:srgbClr val="4285F4"/>
        </a:solidFill>
      </p:bgPr>
    </p:bg>
    <p:spTree>
      <p:nvGrpSpPr>
        <p:cNvPr id="1" name=""/>
        <p:cNvGrpSpPr/>
        <p:nvPr/>
      </p:nvGrpSpPr>
      <p:grpSpPr>
        <a:xfrm>
          <a:off x="0" y="0"/>
          <a:ext cx="0" cy="0"/>
          <a:chOff x="0" y="0"/>
          <a:chExt cx="0" cy="0"/>
        </a:xfrm>
      </p:grpSpPr>
      <p:sp>
        <p:nvSpPr>
          <p:cNvPr id="63" name="Google Shape;37;p7"/>
          <p:cNvSpPr/>
          <p:nvPr/>
        </p:nvSpPr>
        <p:spPr>
          <a:xfrm flipH="1" rot="10800000">
            <a:off x="3276600" y="24"/>
            <a:ext cx="5867400" cy="5143501"/>
          </a:xfrm>
          <a:prstGeom prst="rect">
            <a:avLst/>
          </a:prstGeom>
          <a:solidFill>
            <a:schemeClr val="accent4"/>
          </a:solidFill>
          <a:ln w="12700">
            <a:miter lim="400000"/>
          </a:ln>
        </p:spPr>
        <p:txBody>
          <a:bodyPr lIns="0" tIns="0" rIns="0" bIns="0" anchor="ctr"/>
          <a:lstStyle/>
          <a:p>
            <a:pPr>
              <a:defRPr>
                <a:solidFill>
                  <a:srgbClr val="000000"/>
                </a:solidFill>
              </a:defRPr>
            </a:pPr>
          </a:p>
        </p:txBody>
      </p:sp>
      <p:sp>
        <p:nvSpPr>
          <p:cNvPr id="64" name="Google Shape;38;p7"/>
          <p:cNvSpPr/>
          <p:nvPr/>
        </p:nvSpPr>
        <p:spPr>
          <a:xfrm rot="16200000">
            <a:off x="759149" y="2517450"/>
            <a:ext cx="5143501" cy="108601"/>
          </a:xfrm>
          <a:prstGeom prst="rect">
            <a:avLst/>
          </a:prstGeom>
          <a:gradFill>
            <a:gsLst>
              <a:gs pos="0">
                <a:srgbClr val="F9F9F9"/>
              </a:gs>
              <a:gs pos="36000">
                <a:srgbClr val="F9F9F9"/>
              </a:gs>
              <a:gs pos="80000">
                <a:srgbClr val="DEDEDE"/>
              </a:gs>
              <a:gs pos="100000">
                <a:srgbClr val="999999"/>
              </a:gs>
            </a:gsLst>
            <a:lin ang="16200038"/>
          </a:gradFill>
          <a:ln w="12700">
            <a:miter lim="400000"/>
          </a:ln>
        </p:spPr>
        <p:txBody>
          <a:bodyPr lIns="0" tIns="0" rIns="0" bIns="0" anchor="ctr"/>
          <a:lstStyle/>
          <a:p>
            <a:pPr>
              <a:defRPr>
                <a:solidFill>
                  <a:srgbClr val="000000"/>
                </a:solidFill>
              </a:defRPr>
            </a:pPr>
          </a:p>
        </p:txBody>
      </p:sp>
      <p:sp>
        <p:nvSpPr>
          <p:cNvPr id="65" name="Title Text"/>
          <p:cNvSpPr txBox="1"/>
          <p:nvPr>
            <p:ph type="title"/>
          </p:nvPr>
        </p:nvSpPr>
        <p:spPr>
          <a:xfrm>
            <a:off x="226077" y="357800"/>
            <a:ext cx="2808001" cy="953401"/>
          </a:xfrm>
          <a:prstGeom prst="rect">
            <a:avLst/>
          </a:prstGeom>
        </p:spPr>
        <p:txBody>
          <a:bodyPr>
            <a:normAutofit fontScale="100000" lnSpcReduction="0"/>
          </a:bodyPr>
          <a:lstStyle>
            <a:lvl1pPr>
              <a:defRPr sz="2400"/>
            </a:lvl1pPr>
          </a:lstStyle>
          <a:p>
            <a:pPr/>
            <a:r>
              <a:t>Title Text</a:t>
            </a:r>
          </a:p>
        </p:txBody>
      </p:sp>
      <p:sp>
        <p:nvSpPr>
          <p:cNvPr id="66" name="Body Level One…"/>
          <p:cNvSpPr txBox="1"/>
          <p:nvPr>
            <p:ph type="body" sz="quarter" idx="1"/>
          </p:nvPr>
        </p:nvSpPr>
        <p:spPr>
          <a:xfrm>
            <a:off x="226075" y="1465799"/>
            <a:ext cx="2808000" cy="3163501"/>
          </a:xfrm>
          <a:prstGeom prst="rect">
            <a:avLst/>
          </a:prstGeom>
        </p:spPr>
        <p:txBody>
          <a:bodyPr>
            <a:normAutofit fontScale="100000" lnSpcReduction="0"/>
          </a:bodyPr>
          <a:lstStyle>
            <a:lvl1pPr indent="-304800">
              <a:buClr>
                <a:srgbClr val="FFFFFF"/>
              </a:buClr>
              <a:buSzPts val="1200"/>
              <a:defRPr sz="1200">
                <a:solidFill>
                  <a:srgbClr val="FFFFFF"/>
                </a:solidFill>
              </a:defRPr>
            </a:lvl1pPr>
            <a:lvl2pPr marL="914400" indent="-304800">
              <a:buClr>
                <a:srgbClr val="FFFFFF"/>
              </a:buClr>
              <a:buSzPts val="1200"/>
              <a:defRPr sz="1200">
                <a:solidFill>
                  <a:srgbClr val="FFFFFF"/>
                </a:solidFill>
              </a:defRPr>
            </a:lvl2pPr>
            <a:lvl3pPr marL="1371600" indent="-304800">
              <a:buClr>
                <a:srgbClr val="FFFFFF"/>
              </a:buClr>
              <a:buSzPts val="1200"/>
              <a:defRPr sz="1200">
                <a:solidFill>
                  <a:srgbClr val="FFFFFF"/>
                </a:solidFill>
              </a:defRPr>
            </a:lvl3pPr>
            <a:lvl4pPr marL="1828800" indent="-304800">
              <a:buClr>
                <a:srgbClr val="FFFFFF"/>
              </a:buClr>
              <a:buSzPts val="1200"/>
              <a:defRPr sz="1200">
                <a:solidFill>
                  <a:srgbClr val="FFFFFF"/>
                </a:solidFill>
              </a:defRPr>
            </a:lvl4pPr>
            <a:lvl5pPr marL="2286000" indent="-304800">
              <a:buClr>
                <a:srgbClr val="FFFFFF"/>
              </a:buClr>
              <a:buSzPts val="1200"/>
              <a:defRPr sz="12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bg>
      <p:bgPr>
        <a:solidFill>
          <a:srgbClr val="4285F4"/>
        </a:solidFill>
      </p:bgPr>
    </p:bg>
    <p:spTree>
      <p:nvGrpSpPr>
        <p:cNvPr id="1" name=""/>
        <p:cNvGrpSpPr/>
        <p:nvPr/>
      </p:nvGrpSpPr>
      <p:grpSpPr>
        <a:xfrm>
          <a:off x="0" y="0"/>
          <a:ext cx="0" cy="0"/>
          <a:chOff x="0" y="0"/>
          <a:chExt cx="0" cy="0"/>
        </a:xfrm>
      </p:grpSpPr>
      <p:sp>
        <p:nvSpPr>
          <p:cNvPr id="74" name="Title Text"/>
          <p:cNvSpPr txBox="1"/>
          <p:nvPr>
            <p:ph type="title"/>
          </p:nvPr>
        </p:nvSpPr>
        <p:spPr>
          <a:xfrm>
            <a:off x="490250" y="488249"/>
            <a:ext cx="6227101" cy="4090801"/>
          </a:xfrm>
          <a:prstGeom prst="rect">
            <a:avLst/>
          </a:prstGeom>
        </p:spPr>
        <p:txBody>
          <a:bodyPr anchor="ctr">
            <a:normAutofit fontScale="100000" lnSpcReduction="0"/>
          </a:bodyPr>
          <a:lstStyle>
            <a:lvl1pPr>
              <a:defRPr sz="6000"/>
            </a:lvl1pPr>
          </a:lstStyle>
          <a:p>
            <a:pPr/>
            <a:r>
              <a:t>Title Text</a:t>
            </a:r>
          </a:p>
        </p:txBody>
      </p:sp>
      <p:sp>
        <p:nvSpPr>
          <p:cNvPr id="7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bg>
      <p:bgPr>
        <a:solidFill>
          <a:srgbClr val="4285F4"/>
        </a:solidFill>
      </p:bgPr>
    </p:bg>
    <p:spTree>
      <p:nvGrpSpPr>
        <p:cNvPr id="1" name=""/>
        <p:cNvGrpSpPr/>
        <p:nvPr/>
      </p:nvGrpSpPr>
      <p:grpSpPr>
        <a:xfrm>
          <a:off x="0" y="0"/>
          <a:ext cx="0" cy="0"/>
          <a:chOff x="0" y="0"/>
          <a:chExt cx="0" cy="0"/>
        </a:xfrm>
      </p:grpSpPr>
      <p:sp>
        <p:nvSpPr>
          <p:cNvPr id="82" name="Google Shape;46;p9"/>
          <p:cNvSpPr/>
          <p:nvPr/>
        </p:nvSpPr>
        <p:spPr>
          <a:xfrm flipH="1">
            <a:off x="0" y="0"/>
            <a:ext cx="4572000" cy="5143500"/>
          </a:xfrm>
          <a:prstGeom prst="rect">
            <a:avLst/>
          </a:prstGeom>
          <a:solidFill>
            <a:schemeClr val="accent4"/>
          </a:solidFill>
          <a:ln w="12700">
            <a:miter lim="400000"/>
          </a:ln>
        </p:spPr>
        <p:txBody>
          <a:bodyPr lIns="0" tIns="0" rIns="0" bIns="0" anchor="ctr"/>
          <a:lstStyle/>
          <a:p>
            <a:pPr>
              <a:defRPr>
                <a:solidFill>
                  <a:srgbClr val="000000"/>
                </a:solidFill>
              </a:defRPr>
            </a:pPr>
          </a:p>
        </p:txBody>
      </p:sp>
      <p:sp>
        <p:nvSpPr>
          <p:cNvPr id="83" name="Google Shape;47;p9"/>
          <p:cNvSpPr/>
          <p:nvPr/>
        </p:nvSpPr>
        <p:spPr>
          <a:xfrm rot="5400000">
            <a:off x="1946424" y="2517749"/>
            <a:ext cx="5142902" cy="108601"/>
          </a:xfrm>
          <a:prstGeom prst="rect">
            <a:avLst/>
          </a:prstGeom>
          <a:gradFill>
            <a:gsLst>
              <a:gs pos="0">
                <a:srgbClr val="F9F9F9"/>
              </a:gs>
              <a:gs pos="36000">
                <a:srgbClr val="F9F9F9"/>
              </a:gs>
              <a:gs pos="80000">
                <a:srgbClr val="DEDEDE"/>
              </a:gs>
              <a:gs pos="100000">
                <a:srgbClr val="999999"/>
              </a:gs>
            </a:gsLst>
            <a:lin ang="16200038"/>
          </a:gradFill>
          <a:ln w="12700">
            <a:miter lim="400000"/>
          </a:ln>
        </p:spPr>
        <p:txBody>
          <a:bodyPr lIns="0" tIns="0" rIns="0" bIns="0" anchor="ctr"/>
          <a:lstStyle/>
          <a:p>
            <a:pPr>
              <a:defRPr>
                <a:solidFill>
                  <a:srgbClr val="000000"/>
                </a:solidFill>
              </a:defRPr>
            </a:pPr>
          </a:p>
        </p:txBody>
      </p:sp>
      <p:sp>
        <p:nvSpPr>
          <p:cNvPr id="84" name="Title Text"/>
          <p:cNvSpPr txBox="1"/>
          <p:nvPr>
            <p:ph type="title"/>
          </p:nvPr>
        </p:nvSpPr>
        <p:spPr>
          <a:xfrm>
            <a:off x="265500" y="1233175"/>
            <a:ext cx="4045200" cy="1482301"/>
          </a:xfrm>
          <a:prstGeom prst="rect">
            <a:avLst/>
          </a:prstGeom>
        </p:spPr>
        <p:txBody>
          <a:bodyPr>
            <a:normAutofit fontScale="100000" lnSpcReduction="0"/>
          </a:bodyPr>
          <a:lstStyle>
            <a:lvl1pPr algn="ctr">
              <a:defRPr sz="4200">
                <a:solidFill>
                  <a:srgbClr val="424242"/>
                </a:solidFill>
              </a:defRPr>
            </a:lvl1pPr>
          </a:lstStyle>
          <a:p>
            <a:pPr/>
            <a:r>
              <a:t>Title Text</a:t>
            </a:r>
          </a:p>
        </p:txBody>
      </p:sp>
      <p:sp>
        <p:nvSpPr>
          <p:cNvPr id="85" name="Body Level One…"/>
          <p:cNvSpPr txBox="1"/>
          <p:nvPr>
            <p:ph type="body" sz="quarter" idx="1"/>
          </p:nvPr>
        </p:nvSpPr>
        <p:spPr>
          <a:xfrm>
            <a:off x="265500" y="2779466"/>
            <a:ext cx="4045200" cy="1235101"/>
          </a:xfrm>
          <a:prstGeom prst="rect">
            <a:avLst/>
          </a:prstGeom>
        </p:spPr>
        <p:txBody>
          <a:bodyPr>
            <a:normAutofit fontScale="100000" lnSpcReduction="0"/>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86" name="Google Shape;50;p9"/>
          <p:cNvSpPr txBox="1"/>
          <p:nvPr>
            <p:ph type="body" sz="half" idx="13"/>
          </p:nvPr>
        </p:nvSpPr>
        <p:spPr>
          <a:xfrm>
            <a:off x="4939500" y="724199"/>
            <a:ext cx="3837000" cy="3695101"/>
          </a:xfrm>
          <a:prstGeom prst="rect">
            <a:avLst/>
          </a:prstGeom>
        </p:spPr>
        <p:txBody>
          <a:bodyPr anchor="ctr">
            <a:normAutofit fontScale="100000" lnSpcReduction="0"/>
          </a:bodyPr>
          <a:lstStyle/>
          <a:p>
            <a:pPr>
              <a:buClr>
                <a:srgbClr val="FFFFFF"/>
              </a:buClr>
              <a:defRPr>
                <a:solidFill>
                  <a:srgbClr val="FFFFFF"/>
                </a:solidFill>
              </a:defRPr>
            </a:pPr>
          </a:p>
        </p:txBody>
      </p:sp>
      <p:sp>
        <p:nvSpPr>
          <p:cNvPr id="87"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bg>
      <p:bgPr>
        <a:solidFill>
          <a:srgbClr val="4285F4"/>
        </a:solidFill>
      </p:bgPr>
    </p:bg>
    <p:spTree>
      <p:nvGrpSpPr>
        <p:cNvPr id="1" name=""/>
        <p:cNvGrpSpPr/>
        <p:nvPr/>
      </p:nvGrpSpPr>
      <p:grpSpPr>
        <a:xfrm>
          <a:off x="0" y="0"/>
          <a:ext cx="0" cy="0"/>
          <a:chOff x="0" y="0"/>
          <a:chExt cx="0" cy="0"/>
        </a:xfrm>
      </p:grpSpPr>
      <p:sp>
        <p:nvSpPr>
          <p:cNvPr id="94" name="Google Shape;53;p10"/>
          <p:cNvSpPr/>
          <p:nvPr/>
        </p:nvSpPr>
        <p:spPr>
          <a:xfrm flipH="1" rot="10800000">
            <a:off x="0" y="0"/>
            <a:ext cx="9144000" cy="4695901"/>
          </a:xfrm>
          <a:prstGeom prst="rect">
            <a:avLst/>
          </a:prstGeom>
          <a:solidFill>
            <a:schemeClr val="accent4"/>
          </a:solidFill>
          <a:ln w="12700">
            <a:miter lim="400000"/>
          </a:ln>
        </p:spPr>
        <p:txBody>
          <a:bodyPr lIns="0" tIns="0" rIns="0" bIns="0" anchor="ctr"/>
          <a:lstStyle/>
          <a:p>
            <a:pPr>
              <a:defRPr>
                <a:solidFill>
                  <a:srgbClr val="000000"/>
                </a:solidFill>
              </a:defRPr>
            </a:pPr>
          </a:p>
        </p:txBody>
      </p:sp>
      <p:sp>
        <p:nvSpPr>
          <p:cNvPr id="95" name="Google Shape;54;p10"/>
          <p:cNvSpPr/>
          <p:nvPr/>
        </p:nvSpPr>
        <p:spPr>
          <a:xfrm flipH="1" rot="10800000">
            <a:off x="0" y="4622724"/>
            <a:ext cx="9144000" cy="74101"/>
          </a:xfrm>
          <a:prstGeom prst="rect">
            <a:avLst/>
          </a:prstGeom>
          <a:gradFill>
            <a:gsLst>
              <a:gs pos="0">
                <a:srgbClr val="F9F9F9"/>
              </a:gs>
              <a:gs pos="36000">
                <a:srgbClr val="F9F9F9"/>
              </a:gs>
              <a:gs pos="80000">
                <a:srgbClr val="DEDEDE"/>
              </a:gs>
              <a:gs pos="100000">
                <a:srgbClr val="999999"/>
              </a:gs>
            </a:gsLst>
            <a:lin ang="16200038"/>
          </a:gradFill>
          <a:ln w="12700">
            <a:miter lim="400000"/>
          </a:ln>
        </p:spPr>
        <p:txBody>
          <a:bodyPr lIns="0" tIns="0" rIns="0" bIns="0" anchor="ctr"/>
          <a:lstStyle/>
          <a:p>
            <a:pPr>
              <a:defRPr>
                <a:solidFill>
                  <a:srgbClr val="000000"/>
                </a:solidFill>
              </a:defRPr>
            </a:pPr>
          </a:p>
        </p:txBody>
      </p:sp>
      <p:sp>
        <p:nvSpPr>
          <p:cNvPr id="96" name="Body Level One…"/>
          <p:cNvSpPr txBox="1"/>
          <p:nvPr>
            <p:ph type="body" sz="quarter" idx="1"/>
          </p:nvPr>
        </p:nvSpPr>
        <p:spPr>
          <a:xfrm>
            <a:off x="57150" y="4696824"/>
            <a:ext cx="8382000" cy="446701"/>
          </a:xfrm>
          <a:prstGeom prst="rect">
            <a:avLst/>
          </a:prstGeom>
        </p:spPr>
        <p:txBody>
          <a:bodyPr anchor="ctr">
            <a:normAutofit fontScale="100000" lnSpcReduction="0"/>
          </a:bodyPr>
          <a:lstStyle>
            <a:lvl1pPr marL="228600" indent="0">
              <a:lnSpc>
                <a:spcPct val="100000"/>
              </a:lnSpc>
              <a:buClrTx/>
              <a:buSzTx/>
              <a:buFontTx/>
              <a:buNone/>
              <a:defRPr sz="1200">
                <a:solidFill>
                  <a:srgbClr val="FFFFFF"/>
                </a:solidFill>
              </a:defRPr>
            </a:lvl1pPr>
            <a:lvl2pPr marL="869042" indent="-272142">
              <a:lnSpc>
                <a:spcPct val="100000"/>
              </a:lnSpc>
              <a:buClrTx/>
              <a:buSzPts val="1200"/>
              <a:buFontTx/>
              <a:defRPr sz="1200">
                <a:solidFill>
                  <a:srgbClr val="FFFFFF"/>
                </a:solidFill>
              </a:defRPr>
            </a:lvl2pPr>
            <a:lvl3pPr marL="1326242" indent="-272142">
              <a:lnSpc>
                <a:spcPct val="100000"/>
              </a:lnSpc>
              <a:buClrTx/>
              <a:buSzPts val="1200"/>
              <a:buFontTx/>
              <a:defRPr sz="1200">
                <a:solidFill>
                  <a:srgbClr val="FFFFFF"/>
                </a:solidFill>
              </a:defRPr>
            </a:lvl3pPr>
            <a:lvl4pPr marL="1783442" indent="-272142">
              <a:lnSpc>
                <a:spcPct val="100000"/>
              </a:lnSpc>
              <a:buClrTx/>
              <a:buSzPts val="1200"/>
              <a:buFontTx/>
              <a:defRPr sz="1200">
                <a:solidFill>
                  <a:srgbClr val="FFFFFF"/>
                </a:solidFill>
              </a:defRPr>
            </a:lvl4pPr>
            <a:lvl5pPr marL="2240642" indent="-272142">
              <a:lnSpc>
                <a:spcPct val="100000"/>
              </a:lnSpc>
              <a:buClrTx/>
              <a:buSzPts val="1200"/>
              <a:buFontTx/>
              <a:defRPr sz="12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4"/>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0"/>
            <a:ext cx="8229600" cy="106322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lstStyle/>
          <a:p>
            <a:pPr/>
            <a:r>
              <a:t>Title Text</a:t>
            </a:r>
          </a:p>
        </p:txBody>
      </p:sp>
      <p:sp>
        <p:nvSpPr>
          <p:cNvPr id="3"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735428" y="4724798"/>
            <a:ext cx="336813" cy="335251"/>
          </a:xfrm>
          <a:prstGeom prst="rect">
            <a:avLst/>
          </a:prstGeom>
          <a:ln w="12700">
            <a:miter lim="400000"/>
          </a:ln>
        </p:spPr>
        <p:txBody>
          <a:bodyPr wrap="none" lIns="91424" tIns="91424" rIns="91424" bIns="91424" anchor="ctr">
            <a:spAutoFit/>
          </a:bodyPr>
          <a:lstStyle>
            <a:lvl1pPr algn="r">
              <a:defRPr sz="1000">
                <a:solidFill>
                  <a:srgbClr val="737373"/>
                </a:solidFill>
                <a:latin typeface="Roboto"/>
                <a:ea typeface="Roboto"/>
                <a:cs typeface="Roboto"/>
                <a:sym typeface="Robo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Roboto"/>
          <a:ea typeface="Roboto"/>
          <a:cs typeface="Roboto"/>
          <a:sym typeface="Roboto"/>
        </a:defRPr>
      </a:lvl1pPr>
      <a:lvl2pPr marL="0" marR="0" indent="0" algn="l" defTabSz="9144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Roboto"/>
          <a:ea typeface="Roboto"/>
          <a:cs typeface="Roboto"/>
          <a:sym typeface="Roboto"/>
        </a:defRPr>
      </a:lvl2pPr>
      <a:lvl3pPr marL="0" marR="0" indent="0" algn="l" defTabSz="9144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Roboto"/>
          <a:ea typeface="Roboto"/>
          <a:cs typeface="Roboto"/>
          <a:sym typeface="Roboto"/>
        </a:defRPr>
      </a:lvl3pPr>
      <a:lvl4pPr marL="0" marR="0" indent="0" algn="l" defTabSz="9144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Roboto"/>
          <a:ea typeface="Roboto"/>
          <a:cs typeface="Roboto"/>
          <a:sym typeface="Roboto"/>
        </a:defRPr>
      </a:lvl4pPr>
      <a:lvl5pPr marL="0" marR="0" indent="0" algn="l" defTabSz="9144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Roboto"/>
          <a:ea typeface="Roboto"/>
          <a:cs typeface="Roboto"/>
          <a:sym typeface="Roboto"/>
        </a:defRPr>
      </a:lvl5pPr>
      <a:lvl6pPr marL="0" marR="0" indent="0" algn="l" defTabSz="9144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Roboto"/>
          <a:ea typeface="Roboto"/>
          <a:cs typeface="Roboto"/>
          <a:sym typeface="Roboto"/>
        </a:defRPr>
      </a:lvl6pPr>
      <a:lvl7pPr marL="0" marR="0" indent="0" algn="l" defTabSz="9144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Roboto"/>
          <a:ea typeface="Roboto"/>
          <a:cs typeface="Roboto"/>
          <a:sym typeface="Roboto"/>
        </a:defRPr>
      </a:lvl7pPr>
      <a:lvl8pPr marL="0" marR="0" indent="0" algn="l" defTabSz="9144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Roboto"/>
          <a:ea typeface="Roboto"/>
          <a:cs typeface="Roboto"/>
          <a:sym typeface="Roboto"/>
        </a:defRPr>
      </a:lvl8pPr>
      <a:lvl9pPr marL="0" marR="0" indent="0" algn="l" defTabSz="9144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Roboto"/>
          <a:ea typeface="Roboto"/>
          <a:cs typeface="Roboto"/>
          <a:sym typeface="Roboto"/>
        </a:defRPr>
      </a:lvl9pPr>
    </p:titleStyle>
    <p:bodyStyle>
      <a:lvl1pPr marL="457200" marR="0" indent="-342900" algn="l" defTabSz="914400" rtl="0" latinLnBrk="0">
        <a:lnSpc>
          <a:spcPct val="115000"/>
        </a:lnSpc>
        <a:spcBef>
          <a:spcPts val="0"/>
        </a:spcBef>
        <a:spcAft>
          <a:spcPts val="0"/>
        </a:spcAft>
        <a:buClr>
          <a:srgbClr val="737373"/>
        </a:buClr>
        <a:buSzPts val="1800"/>
        <a:buFont typeface="Helvetica"/>
        <a:buChar char="●"/>
        <a:tabLst/>
        <a:defRPr b="0" baseline="0" cap="none" i="0" spc="0" strike="noStrike" sz="1800" u="none">
          <a:ln>
            <a:noFill/>
          </a:ln>
          <a:solidFill>
            <a:srgbClr val="737373"/>
          </a:solidFill>
          <a:uFillTx/>
          <a:latin typeface="Roboto"/>
          <a:ea typeface="Roboto"/>
          <a:cs typeface="Roboto"/>
          <a:sym typeface="Roboto"/>
        </a:defRPr>
      </a:lvl1pPr>
      <a:lvl2pPr marL="1005114" marR="0" indent="-408214" algn="l" defTabSz="914400" rtl="0" latinLnBrk="0">
        <a:lnSpc>
          <a:spcPct val="115000"/>
        </a:lnSpc>
        <a:spcBef>
          <a:spcPts val="0"/>
        </a:spcBef>
        <a:spcAft>
          <a:spcPts val="0"/>
        </a:spcAft>
        <a:buClr>
          <a:srgbClr val="737373"/>
        </a:buClr>
        <a:buSzPts val="1800"/>
        <a:buFont typeface="Helvetica"/>
        <a:buChar char="○"/>
        <a:tabLst/>
        <a:defRPr b="0" baseline="0" cap="none" i="0" spc="0" strike="noStrike" sz="1800" u="none">
          <a:ln>
            <a:noFill/>
          </a:ln>
          <a:solidFill>
            <a:srgbClr val="737373"/>
          </a:solidFill>
          <a:uFillTx/>
          <a:latin typeface="Roboto"/>
          <a:ea typeface="Roboto"/>
          <a:cs typeface="Roboto"/>
          <a:sym typeface="Roboto"/>
        </a:defRPr>
      </a:lvl2pPr>
      <a:lvl3pPr marL="1462314" marR="0" indent="-408214" algn="l" defTabSz="914400" rtl="0" latinLnBrk="0">
        <a:lnSpc>
          <a:spcPct val="115000"/>
        </a:lnSpc>
        <a:spcBef>
          <a:spcPts val="0"/>
        </a:spcBef>
        <a:spcAft>
          <a:spcPts val="0"/>
        </a:spcAft>
        <a:buClr>
          <a:srgbClr val="737373"/>
        </a:buClr>
        <a:buSzPts val="1800"/>
        <a:buFont typeface="Helvetica"/>
        <a:buChar char="■"/>
        <a:tabLst/>
        <a:defRPr b="0" baseline="0" cap="none" i="0" spc="0" strike="noStrike" sz="1800" u="none">
          <a:ln>
            <a:noFill/>
          </a:ln>
          <a:solidFill>
            <a:srgbClr val="737373"/>
          </a:solidFill>
          <a:uFillTx/>
          <a:latin typeface="Roboto"/>
          <a:ea typeface="Roboto"/>
          <a:cs typeface="Roboto"/>
          <a:sym typeface="Roboto"/>
        </a:defRPr>
      </a:lvl3pPr>
      <a:lvl4pPr marL="1919514" marR="0" indent="-408214" algn="l" defTabSz="914400" rtl="0" latinLnBrk="0">
        <a:lnSpc>
          <a:spcPct val="115000"/>
        </a:lnSpc>
        <a:spcBef>
          <a:spcPts val="0"/>
        </a:spcBef>
        <a:spcAft>
          <a:spcPts val="0"/>
        </a:spcAft>
        <a:buClr>
          <a:srgbClr val="737373"/>
        </a:buClr>
        <a:buSzPts val="1800"/>
        <a:buFont typeface="Helvetica"/>
        <a:buChar char="●"/>
        <a:tabLst/>
        <a:defRPr b="0" baseline="0" cap="none" i="0" spc="0" strike="noStrike" sz="1800" u="none">
          <a:ln>
            <a:noFill/>
          </a:ln>
          <a:solidFill>
            <a:srgbClr val="737373"/>
          </a:solidFill>
          <a:uFillTx/>
          <a:latin typeface="Roboto"/>
          <a:ea typeface="Roboto"/>
          <a:cs typeface="Roboto"/>
          <a:sym typeface="Roboto"/>
        </a:defRPr>
      </a:lvl4pPr>
      <a:lvl5pPr marL="2376714" marR="0" indent="-408214" algn="l" defTabSz="914400" rtl="0" latinLnBrk="0">
        <a:lnSpc>
          <a:spcPct val="115000"/>
        </a:lnSpc>
        <a:spcBef>
          <a:spcPts val="0"/>
        </a:spcBef>
        <a:spcAft>
          <a:spcPts val="0"/>
        </a:spcAft>
        <a:buClr>
          <a:srgbClr val="737373"/>
        </a:buClr>
        <a:buSzPts val="1800"/>
        <a:buFont typeface="Helvetica"/>
        <a:buChar char="○"/>
        <a:tabLst/>
        <a:defRPr b="0" baseline="0" cap="none" i="0" spc="0" strike="noStrike" sz="1800" u="none">
          <a:ln>
            <a:noFill/>
          </a:ln>
          <a:solidFill>
            <a:srgbClr val="737373"/>
          </a:solidFill>
          <a:uFillTx/>
          <a:latin typeface="Roboto"/>
          <a:ea typeface="Roboto"/>
          <a:cs typeface="Roboto"/>
          <a:sym typeface="Roboto"/>
        </a:defRPr>
      </a:lvl5pPr>
      <a:lvl6pPr marL="2833914" marR="0" indent="-408214" algn="l" defTabSz="914400" rtl="0" latinLnBrk="0">
        <a:lnSpc>
          <a:spcPct val="115000"/>
        </a:lnSpc>
        <a:spcBef>
          <a:spcPts val="0"/>
        </a:spcBef>
        <a:spcAft>
          <a:spcPts val="0"/>
        </a:spcAft>
        <a:buClr>
          <a:srgbClr val="737373"/>
        </a:buClr>
        <a:buSzPts val="1800"/>
        <a:buFont typeface="Helvetica"/>
        <a:buChar char="■"/>
        <a:tabLst/>
        <a:defRPr b="0" baseline="0" cap="none" i="0" spc="0" strike="noStrike" sz="1800" u="none">
          <a:ln>
            <a:noFill/>
          </a:ln>
          <a:solidFill>
            <a:srgbClr val="737373"/>
          </a:solidFill>
          <a:uFillTx/>
          <a:latin typeface="Roboto"/>
          <a:ea typeface="Roboto"/>
          <a:cs typeface="Roboto"/>
          <a:sym typeface="Roboto"/>
        </a:defRPr>
      </a:lvl6pPr>
      <a:lvl7pPr marL="3291114" marR="0" indent="-408214" algn="l" defTabSz="914400" rtl="0" latinLnBrk="0">
        <a:lnSpc>
          <a:spcPct val="115000"/>
        </a:lnSpc>
        <a:spcBef>
          <a:spcPts val="0"/>
        </a:spcBef>
        <a:spcAft>
          <a:spcPts val="0"/>
        </a:spcAft>
        <a:buClr>
          <a:srgbClr val="737373"/>
        </a:buClr>
        <a:buSzPts val="1800"/>
        <a:buFont typeface="Helvetica"/>
        <a:buChar char="●"/>
        <a:tabLst/>
        <a:defRPr b="0" baseline="0" cap="none" i="0" spc="0" strike="noStrike" sz="1800" u="none">
          <a:ln>
            <a:noFill/>
          </a:ln>
          <a:solidFill>
            <a:srgbClr val="737373"/>
          </a:solidFill>
          <a:uFillTx/>
          <a:latin typeface="Roboto"/>
          <a:ea typeface="Roboto"/>
          <a:cs typeface="Roboto"/>
          <a:sym typeface="Roboto"/>
        </a:defRPr>
      </a:lvl7pPr>
      <a:lvl8pPr marL="3748314" marR="0" indent="-408214" algn="l" defTabSz="914400" rtl="0" latinLnBrk="0">
        <a:lnSpc>
          <a:spcPct val="115000"/>
        </a:lnSpc>
        <a:spcBef>
          <a:spcPts val="0"/>
        </a:spcBef>
        <a:spcAft>
          <a:spcPts val="0"/>
        </a:spcAft>
        <a:buClr>
          <a:srgbClr val="737373"/>
        </a:buClr>
        <a:buSzPts val="1800"/>
        <a:buFont typeface="Helvetica"/>
        <a:buChar char="○"/>
        <a:tabLst/>
        <a:defRPr b="0" baseline="0" cap="none" i="0" spc="0" strike="noStrike" sz="1800" u="none">
          <a:ln>
            <a:noFill/>
          </a:ln>
          <a:solidFill>
            <a:srgbClr val="737373"/>
          </a:solidFill>
          <a:uFillTx/>
          <a:latin typeface="Roboto"/>
          <a:ea typeface="Roboto"/>
          <a:cs typeface="Roboto"/>
          <a:sym typeface="Roboto"/>
        </a:defRPr>
      </a:lvl8pPr>
      <a:lvl9pPr marL="4205514" marR="0" indent="-408214" algn="l" defTabSz="914400" rtl="0" latinLnBrk="0">
        <a:lnSpc>
          <a:spcPct val="115000"/>
        </a:lnSpc>
        <a:spcBef>
          <a:spcPts val="0"/>
        </a:spcBef>
        <a:spcAft>
          <a:spcPts val="0"/>
        </a:spcAft>
        <a:buClr>
          <a:srgbClr val="737373"/>
        </a:buClr>
        <a:buSzPts val="1800"/>
        <a:buFont typeface="Helvetica"/>
        <a:buChar char="■"/>
        <a:tabLst/>
        <a:defRPr b="0" baseline="0" cap="none" i="0" spc="0" strike="noStrike" sz="1800" u="none">
          <a:ln>
            <a:noFill/>
          </a:ln>
          <a:solidFill>
            <a:srgbClr val="737373"/>
          </a:solidFill>
          <a:uFillTx/>
          <a:latin typeface="Roboto"/>
          <a:ea typeface="Roboto"/>
          <a:cs typeface="Roboto"/>
          <a:sym typeface="Robo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Robo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Robo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Robo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Robo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Robo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Robo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Robo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Robo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Robo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Google Shape;67;p13"/>
          <p:cNvSpPr txBox="1"/>
          <p:nvPr>
            <p:ph type="ctrTitle"/>
          </p:nvPr>
        </p:nvSpPr>
        <p:spPr>
          <a:xfrm>
            <a:off x="390525" y="1819275"/>
            <a:ext cx="8222099" cy="933600"/>
          </a:xfrm>
          <a:prstGeom prst="rect">
            <a:avLst/>
          </a:prstGeom>
        </p:spPr>
        <p:txBody>
          <a:bodyPr/>
          <a:lstStyle/>
          <a:p>
            <a:pPr/>
            <a:r>
              <a:t>Deliverable 2</a:t>
            </a:r>
          </a:p>
        </p:txBody>
      </p:sp>
      <p:sp>
        <p:nvSpPr>
          <p:cNvPr id="123" name="Google Shape;68;p13"/>
          <p:cNvSpPr txBox="1"/>
          <p:nvPr>
            <p:ph type="subTitle" sz="quarter" idx="1"/>
          </p:nvPr>
        </p:nvSpPr>
        <p:spPr>
          <a:xfrm>
            <a:off x="390525" y="2789129"/>
            <a:ext cx="8222099" cy="432900"/>
          </a:xfrm>
          <a:prstGeom prst="rect">
            <a:avLst/>
          </a:prstGeom>
        </p:spPr>
        <p:txBody>
          <a:bodyPr/>
          <a:lstStyle/>
          <a:p>
            <a:pPr marL="0" indent="0" defTabSz="365760">
              <a:lnSpc>
                <a:spcPct val="115000"/>
              </a:lnSpc>
              <a:defRPr sz="560"/>
            </a:pPr>
            <a:r>
              <a:t>Adam Afilaka: Developer/Programmer</a:t>
            </a:r>
          </a:p>
          <a:p>
            <a:pPr marL="0" indent="0" defTabSz="365760">
              <a:lnSpc>
                <a:spcPct val="115000"/>
              </a:lnSpc>
              <a:defRPr sz="560"/>
            </a:pPr>
            <a:r>
              <a:t>Ashley Braun: Business Analyst/Project Manager </a:t>
            </a:r>
          </a:p>
          <a:p>
            <a:pPr marL="0" indent="0" defTabSz="365760">
              <a:lnSpc>
                <a:spcPct val="115000"/>
              </a:lnSpc>
              <a:defRPr sz="560"/>
            </a:pPr>
            <a:r>
              <a:t>Zaid Islam: Cyber Security Engineer </a:t>
            </a:r>
          </a:p>
          <a:p>
            <a:pPr marL="0" indent="0" defTabSz="365760">
              <a:lnSpc>
                <a:spcPct val="115000"/>
              </a:lnSpc>
              <a:defRPr sz="560"/>
            </a:pPr>
            <a:r>
              <a:t>Rithika Sayini: Researcher/Programmer </a:t>
            </a:r>
          </a:p>
          <a:p>
            <a:pPr marL="0" indent="0" defTabSz="365760">
              <a:lnSpc>
                <a:spcPct val="115000"/>
              </a:lnSpc>
              <a:defRPr sz="560"/>
            </a:pPr>
            <a:r>
              <a:t>Shanese Scott: Database Administrator </a:t>
            </a:r>
          </a:p>
          <a:p>
            <a:pPr marL="0" indent="0" defTabSz="365760">
              <a:lnSpc>
                <a:spcPct val="115000"/>
              </a:lnSpc>
              <a:defRPr sz="560"/>
            </a:pPr>
            <a:r>
              <a:t>Xin Zheng: Quality Assurance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Google Shape;123;p22"/>
          <p:cNvSpPr txBox="1"/>
          <p:nvPr>
            <p:ph type="title"/>
          </p:nvPr>
        </p:nvSpPr>
        <p:spPr>
          <a:xfrm>
            <a:off x="471900" y="738725"/>
            <a:ext cx="8222099" cy="767701"/>
          </a:xfrm>
          <a:prstGeom prst="rect">
            <a:avLst/>
          </a:prstGeom>
        </p:spPr>
        <p:txBody>
          <a:bodyPr/>
          <a:lstStyle/>
          <a:p>
            <a:pPr/>
            <a:r>
              <a:t>Use Case Analysis</a:t>
            </a:r>
          </a:p>
        </p:txBody>
      </p:sp>
      <p:sp>
        <p:nvSpPr>
          <p:cNvPr id="152" name="Google Shape;124;p22"/>
          <p:cNvSpPr txBox="1"/>
          <p:nvPr>
            <p:ph type="body" idx="1"/>
          </p:nvPr>
        </p:nvSpPr>
        <p:spPr>
          <a:xfrm>
            <a:off x="471900" y="1919074"/>
            <a:ext cx="8222099" cy="2871901"/>
          </a:xfrm>
          <a:prstGeom prst="rect">
            <a:avLst/>
          </a:prstGeom>
        </p:spPr>
        <p:txBody>
          <a:bodyPr/>
          <a:lstStyle/>
          <a:p>
            <a:pPr marL="0" indent="0">
              <a:lnSpc>
                <a:spcPct val="50000"/>
              </a:lnSpc>
              <a:buSzTx/>
              <a:buNone/>
              <a:defRPr sz="1400">
                <a:latin typeface="Times New Roman"/>
                <a:ea typeface="Times New Roman"/>
                <a:cs typeface="Times New Roman"/>
                <a:sym typeface="Times New Roman"/>
              </a:defRPr>
            </a:pPr>
            <a:r>
              <a:t>UC- 1: </a:t>
            </a:r>
            <a:r>
              <a:rPr>
                <a:solidFill>
                  <a:srgbClr val="000000"/>
                </a:solidFill>
              </a:rPr>
              <a:t>Record Patient’s Current Vital Sign</a:t>
            </a:r>
            <a:endParaRPr>
              <a:solidFill>
                <a:srgbClr val="000000"/>
              </a:solidFill>
            </a:endParaRPr>
          </a:p>
          <a:p>
            <a:pPr marL="0" indent="0">
              <a:lnSpc>
                <a:spcPct val="100000"/>
              </a:lnSpc>
              <a:spcBef>
                <a:spcPts val="1600"/>
              </a:spcBef>
              <a:buSzTx/>
              <a:buNone/>
              <a:defRPr sz="1200">
                <a:solidFill>
                  <a:srgbClr val="000000"/>
                </a:solidFill>
                <a:latin typeface="Times New Roman"/>
                <a:ea typeface="Times New Roman"/>
                <a:cs typeface="Times New Roman"/>
                <a:sym typeface="Times New Roman"/>
              </a:defRPr>
            </a:pPr>
            <a:r>
              <a:t>The patient’s vital signs are constantly being collected by this device, and when anything abnormal happens, it will alter the patient’s data. For example, when there is an abnormal heartbeat is record, it will send warning to patient for potential heart attack . </a:t>
            </a:r>
            <a:r>
              <a:rPr sz="1400"/>
              <a:t> </a:t>
            </a:r>
            <a:endParaRPr sz="1400"/>
          </a:p>
          <a:p>
            <a:pPr marL="0" indent="0">
              <a:lnSpc>
                <a:spcPct val="50000"/>
              </a:lnSpc>
              <a:spcBef>
                <a:spcPts val="1600"/>
              </a:spcBef>
              <a:buSzTx/>
              <a:buNone/>
              <a:defRPr sz="1400">
                <a:latin typeface="Times New Roman"/>
                <a:ea typeface="Times New Roman"/>
                <a:cs typeface="Times New Roman"/>
                <a:sym typeface="Times New Roman"/>
              </a:defRPr>
            </a:pPr>
            <a:r>
              <a:t>UC - 2: </a:t>
            </a:r>
            <a:r>
              <a:rPr>
                <a:solidFill>
                  <a:srgbClr val="000000"/>
                </a:solidFill>
              </a:rPr>
              <a:t>Request medical records and vital signs data </a:t>
            </a:r>
            <a:endParaRPr>
              <a:solidFill>
                <a:srgbClr val="000000"/>
              </a:solidFill>
            </a:endParaRPr>
          </a:p>
          <a:p>
            <a:pPr marL="0" indent="0">
              <a:lnSpc>
                <a:spcPct val="100000"/>
              </a:lnSpc>
              <a:spcBef>
                <a:spcPts val="1600"/>
              </a:spcBef>
              <a:buSzTx/>
              <a:buNone/>
              <a:defRPr sz="1200">
                <a:solidFill>
                  <a:srgbClr val="000000"/>
                </a:solidFill>
                <a:latin typeface="Times New Roman"/>
                <a:ea typeface="Times New Roman"/>
                <a:cs typeface="Times New Roman"/>
                <a:sym typeface="Times New Roman"/>
              </a:defRPr>
            </a:pPr>
            <a:r>
              <a:t>If the patient is having an adverse health event and in a loss conscious state,  the data of medical history and vital signs can be exported into ER’s system by the request of doctor. It will help the doctor to diagnose the patient more accurately. </a:t>
            </a:r>
          </a:p>
          <a:p>
            <a:pPr marL="0" indent="0">
              <a:lnSpc>
                <a:spcPct val="50000"/>
              </a:lnSpc>
              <a:spcBef>
                <a:spcPts val="1600"/>
              </a:spcBef>
              <a:buSzTx/>
              <a:buNone/>
              <a:defRPr sz="1400">
                <a:latin typeface="Times New Roman"/>
                <a:ea typeface="Times New Roman"/>
                <a:cs typeface="Times New Roman"/>
                <a:sym typeface="Times New Roman"/>
              </a:defRPr>
            </a:pPr>
            <a:r>
              <a:t>UC - 3: </a:t>
            </a:r>
            <a:r>
              <a:rPr>
                <a:solidFill>
                  <a:srgbClr val="000000"/>
                </a:solidFill>
              </a:rPr>
              <a:t>Oxytocin Hormone Changes in Patient</a:t>
            </a:r>
            <a:endParaRPr>
              <a:solidFill>
                <a:srgbClr val="000000"/>
              </a:solidFill>
            </a:endParaRPr>
          </a:p>
          <a:p>
            <a:pPr marL="0" indent="0">
              <a:lnSpc>
                <a:spcPct val="100000"/>
              </a:lnSpc>
              <a:spcBef>
                <a:spcPts val="1600"/>
              </a:spcBef>
              <a:buSzTx/>
              <a:buNone/>
              <a:defRPr sz="1200">
                <a:solidFill>
                  <a:srgbClr val="000000"/>
                </a:solidFill>
                <a:latin typeface="Times New Roman"/>
                <a:ea typeface="Times New Roman"/>
                <a:cs typeface="Times New Roman"/>
                <a:sym typeface="Times New Roman"/>
              </a:defRPr>
            </a:pPr>
            <a:r>
              <a:t>If the patient is having spikes in oxytocin hormone levels during certain processes such as childbirth or lactation, the device should be able to record this change and alert the user. This will also alert the user if they are about to undergo early childbirth.</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Google Shape;129;p23"/>
          <p:cNvSpPr txBox="1"/>
          <p:nvPr>
            <p:ph type="title"/>
          </p:nvPr>
        </p:nvSpPr>
        <p:spPr>
          <a:xfrm>
            <a:off x="122325" y="0"/>
            <a:ext cx="8222099" cy="767700"/>
          </a:xfrm>
          <a:prstGeom prst="rect">
            <a:avLst/>
          </a:prstGeom>
        </p:spPr>
        <p:txBody>
          <a:bodyPr/>
          <a:lstStyle/>
          <a:p>
            <a:pPr/>
            <a:r>
              <a:t>Use Case Diagram</a:t>
            </a:r>
          </a:p>
        </p:txBody>
      </p:sp>
      <p:pic>
        <p:nvPicPr>
          <p:cNvPr id="155" name="Google Shape;130;p23" descr="Google Shape;130;p23"/>
          <p:cNvPicPr>
            <a:picLocks noChangeAspect="1"/>
          </p:cNvPicPr>
          <p:nvPr/>
        </p:nvPicPr>
        <p:blipFill>
          <a:blip r:embed="rId2">
            <a:extLst/>
          </a:blip>
          <a:stretch>
            <a:fillRect/>
          </a:stretch>
        </p:blipFill>
        <p:spPr>
          <a:xfrm>
            <a:off x="616400" y="1798700"/>
            <a:ext cx="7999901" cy="3294275"/>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Google Shape;135;p24"/>
          <p:cNvSpPr txBox="1"/>
          <p:nvPr>
            <p:ph type="title"/>
          </p:nvPr>
        </p:nvSpPr>
        <p:spPr>
          <a:xfrm>
            <a:off x="399525" y="312824"/>
            <a:ext cx="8222099" cy="767701"/>
          </a:xfrm>
          <a:prstGeom prst="rect">
            <a:avLst/>
          </a:prstGeom>
        </p:spPr>
        <p:txBody>
          <a:bodyPr/>
          <a:lstStyle/>
          <a:p>
            <a:pPr/>
            <a:r>
              <a:t>Kanbanflow</a:t>
            </a:r>
          </a:p>
        </p:txBody>
      </p:sp>
      <p:sp>
        <p:nvSpPr>
          <p:cNvPr id="158" name="Google Shape;136;p24"/>
          <p:cNvSpPr txBox="1"/>
          <p:nvPr>
            <p:ph type="body" idx="1"/>
          </p:nvPr>
        </p:nvSpPr>
        <p:spPr>
          <a:xfrm>
            <a:off x="471900" y="1919074"/>
            <a:ext cx="8222099" cy="2710201"/>
          </a:xfrm>
          <a:prstGeom prst="rect">
            <a:avLst/>
          </a:prstGeom>
        </p:spPr>
        <p:txBody>
          <a:bodyPr/>
          <a:lstStyle/>
          <a:p>
            <a:pPr marL="0" indent="0">
              <a:spcBef>
                <a:spcPts val="1600"/>
              </a:spcBef>
              <a:buSzTx/>
              <a:buNone/>
            </a:pPr>
          </a:p>
        </p:txBody>
      </p:sp>
      <p:pic>
        <p:nvPicPr>
          <p:cNvPr id="159" name="Google Shape;137;p24" descr="Google Shape;137;p24"/>
          <p:cNvPicPr>
            <a:picLocks noChangeAspect="1"/>
          </p:cNvPicPr>
          <p:nvPr/>
        </p:nvPicPr>
        <p:blipFill>
          <a:blip r:embed="rId2">
            <a:extLst/>
          </a:blip>
          <a:stretch>
            <a:fillRect/>
          </a:stretch>
        </p:blipFill>
        <p:spPr>
          <a:xfrm>
            <a:off x="515974" y="1080525"/>
            <a:ext cx="8320450" cy="3726775"/>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Google Shape;142;p25"/>
          <p:cNvSpPr txBox="1"/>
          <p:nvPr>
            <p:ph type="title"/>
          </p:nvPr>
        </p:nvSpPr>
        <p:spPr>
          <a:xfrm>
            <a:off x="460950" y="311224"/>
            <a:ext cx="8222099" cy="884101"/>
          </a:xfrm>
          <a:prstGeom prst="rect">
            <a:avLst/>
          </a:prstGeom>
        </p:spPr>
        <p:txBody>
          <a:bodyPr/>
          <a:lstStyle/>
          <a:p>
            <a:pPr/>
            <a:r>
              <a:t>Kanbanflow cont.</a:t>
            </a:r>
          </a:p>
        </p:txBody>
      </p:sp>
      <p:sp>
        <p:nvSpPr>
          <p:cNvPr id="162" name="Google Shape;143;p25"/>
          <p:cNvSpPr txBox="1"/>
          <p:nvPr>
            <p:ph type="body" idx="1"/>
          </p:nvPr>
        </p:nvSpPr>
        <p:spPr>
          <a:xfrm>
            <a:off x="471900" y="1919074"/>
            <a:ext cx="8222099" cy="2710201"/>
          </a:xfrm>
          <a:prstGeom prst="rect">
            <a:avLst/>
          </a:prstGeom>
        </p:spPr>
        <p:txBody>
          <a:bodyPr/>
          <a:lstStyle/>
          <a:p>
            <a:pPr marL="0" indent="0">
              <a:spcBef>
                <a:spcPts val="1600"/>
              </a:spcBef>
              <a:buSzTx/>
              <a:buNone/>
            </a:pPr>
          </a:p>
        </p:txBody>
      </p:sp>
      <p:pic>
        <p:nvPicPr>
          <p:cNvPr id="163" name="Google Shape;144;p25" descr="Google Shape;144;p25"/>
          <p:cNvPicPr>
            <a:picLocks noChangeAspect="1"/>
          </p:cNvPicPr>
          <p:nvPr/>
        </p:nvPicPr>
        <p:blipFill>
          <a:blip r:embed="rId2">
            <a:extLst/>
          </a:blip>
          <a:stretch>
            <a:fillRect/>
          </a:stretch>
        </p:blipFill>
        <p:spPr>
          <a:xfrm>
            <a:off x="344000" y="1271949"/>
            <a:ext cx="8444174" cy="3562203"/>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Gantt Chart"/>
          <p:cNvSpPr txBox="1"/>
          <p:nvPr>
            <p:ph type="title"/>
          </p:nvPr>
        </p:nvSpPr>
        <p:spPr>
          <a:prstGeom prst="rect">
            <a:avLst/>
          </a:prstGeom>
        </p:spPr>
        <p:txBody>
          <a:bodyPr/>
          <a:lstStyle/>
          <a:p>
            <a:pPr/>
            <a:r>
              <a:t>Gantt Chart</a:t>
            </a:r>
          </a:p>
        </p:txBody>
      </p:sp>
      <p:pic>
        <p:nvPicPr>
          <p:cNvPr id="166" name="Gantt Chart Template for Google Sheets (1).png" descr="Gantt Chart Template for Google Sheets (1).png"/>
          <p:cNvPicPr>
            <a:picLocks noChangeAspect="1"/>
          </p:cNvPicPr>
          <p:nvPr/>
        </p:nvPicPr>
        <p:blipFill>
          <a:blip r:embed="rId2">
            <a:extLst/>
          </a:blip>
          <a:stretch>
            <a:fillRect/>
          </a:stretch>
        </p:blipFill>
        <p:spPr>
          <a:xfrm>
            <a:off x="0" y="983316"/>
            <a:ext cx="9144000" cy="3543977"/>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Google Shape;73;p14"/>
          <p:cNvSpPr txBox="1"/>
          <p:nvPr>
            <p:ph type="title"/>
          </p:nvPr>
        </p:nvSpPr>
        <p:spPr>
          <a:xfrm>
            <a:off x="460950" y="719025"/>
            <a:ext cx="8222099" cy="767701"/>
          </a:xfrm>
          <a:prstGeom prst="rect">
            <a:avLst/>
          </a:prstGeom>
        </p:spPr>
        <p:txBody>
          <a:bodyPr/>
          <a:lstStyle>
            <a:lvl1pPr algn="ctr" defTabSz="658368">
              <a:defRPr sz="2304"/>
            </a:lvl1pPr>
          </a:lstStyle>
          <a:p>
            <a:pPr/>
            <a:r>
              <a:t>Requirements Definition Document: Functional Requirements </a:t>
            </a:r>
          </a:p>
        </p:txBody>
      </p:sp>
      <p:sp>
        <p:nvSpPr>
          <p:cNvPr id="126" name="Google Shape;74;p14"/>
          <p:cNvSpPr txBox="1"/>
          <p:nvPr>
            <p:ph type="body" sz="quarter" idx="1"/>
          </p:nvPr>
        </p:nvSpPr>
        <p:spPr>
          <a:xfrm>
            <a:off x="471900" y="1814099"/>
            <a:ext cx="267301" cy="127801"/>
          </a:xfrm>
          <a:prstGeom prst="rect">
            <a:avLst/>
          </a:prstGeom>
        </p:spPr>
        <p:txBody>
          <a:bodyPr/>
          <a:lstStyle>
            <a:lvl1pPr marL="0" indent="0">
              <a:spcBef>
                <a:spcPts val="1600"/>
              </a:spcBef>
              <a:buSzTx/>
              <a:buNone/>
            </a:lvl1pPr>
          </a:lstStyle>
          <a:p>
            <a:pPr/>
            <a:r>
              <a:t>1</a:t>
            </a:r>
          </a:p>
        </p:txBody>
      </p:sp>
      <p:graphicFrame>
        <p:nvGraphicFramePr>
          <p:cNvPr id="127" name="Google Shape;75;p14"/>
          <p:cNvGraphicFramePr/>
          <p:nvPr/>
        </p:nvGraphicFramePr>
        <p:xfrm>
          <a:off x="894199" y="2301525"/>
          <a:ext cx="7239001" cy="14735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619500"/>
                <a:gridCol w="3619500"/>
              </a:tblGrid>
              <a:tr h="532650">
                <a:tc>
                  <a:txBody>
                    <a:bodyPr/>
                    <a:lstStyle/>
                    <a:p>
                      <a:pPr algn="l">
                        <a:lnSpc>
                          <a:spcPct val="115000"/>
                        </a:lnSpc>
                        <a:spcBef>
                          <a:spcPts val="1200"/>
                        </a:spcBef>
                        <a:defRPr sz="1800"/>
                      </a:pPr>
                      <a:r>
                        <a:rPr sz="1200" u="sng">
                          <a:latin typeface="Times New Roman"/>
                          <a:ea typeface="Times New Roman"/>
                          <a:cs typeface="Times New Roman"/>
                          <a:sym typeface="Times New Roman"/>
                        </a:rPr>
                        <a:t>Process-Oriented </a:t>
                      </a:r>
                    </a:p>
                  </a:txBody>
                  <a:tcPr marL="91425" marR="91425" marT="91425" marB="91425" anchor="t" anchorCtr="0" horzOverflow="overflow"/>
                </a:tc>
                <a:tc>
                  <a:txBody>
                    <a:bodyPr/>
                    <a:lstStyle/>
                    <a:p>
                      <a:pPr algn="l">
                        <a:lnSpc>
                          <a:spcPct val="115000"/>
                        </a:lnSpc>
                        <a:spcBef>
                          <a:spcPts val="1200"/>
                        </a:spcBef>
                        <a:defRPr sz="1800"/>
                      </a:pPr>
                      <a:r>
                        <a:rPr sz="1200" u="sng">
                          <a:latin typeface="Times New Roman"/>
                          <a:ea typeface="Times New Roman"/>
                          <a:cs typeface="Times New Roman"/>
                          <a:sym typeface="Times New Roman"/>
                        </a:rPr>
                        <a:t>Information-Oriented </a:t>
                      </a:r>
                    </a:p>
                  </a:txBody>
                  <a:tcPr marL="91425" marR="91425" marT="91425" marB="91425" anchor="t" anchorCtr="0" horzOverflow="overflow"/>
                </a:tc>
              </a:tr>
              <a:tr h="940850">
                <a:tc>
                  <a:txBody>
                    <a:bodyPr/>
                    <a:lstStyle/>
                    <a:p>
                      <a:pPr marL="457200" indent="-304800" algn="l">
                        <a:lnSpc>
                          <a:spcPct val="115000"/>
                        </a:lnSpc>
                        <a:spcBef>
                          <a:spcPts val="1200"/>
                        </a:spcBef>
                        <a:buClr>
                          <a:srgbClr val="000000"/>
                        </a:buClr>
                        <a:buSzPts val="1200"/>
                        <a:buFont typeface="Times New Roman"/>
                        <a:buChar char="●"/>
                        <a:defRPr sz="1200">
                          <a:latin typeface="Times New Roman"/>
                          <a:ea typeface="Times New Roman"/>
                          <a:cs typeface="Times New Roman"/>
                          <a:sym typeface="Times New Roman"/>
                        </a:defRPr>
                      </a:pPr>
                      <a:r>
                        <a:t>The system should allow doctors to view a patient’s medical records</a:t>
                      </a:r>
                    </a:p>
                    <a:p>
                      <a:pPr marL="457200" indent="-304800" algn="l">
                        <a:lnSpc>
                          <a:spcPct val="115000"/>
                        </a:lnSpc>
                        <a:buClr>
                          <a:srgbClr val="000000"/>
                        </a:buClr>
                        <a:buSzPts val="1200"/>
                        <a:buFont typeface="Times New Roman"/>
                        <a:buChar char="●"/>
                        <a:defRPr sz="1200">
                          <a:latin typeface="Times New Roman"/>
                          <a:ea typeface="Times New Roman"/>
                          <a:cs typeface="Times New Roman"/>
                          <a:sym typeface="Times New Roman"/>
                        </a:defRPr>
                      </a:pPr>
                      <a:r>
                        <a:t>The system must collect recent health data and store it in a database </a:t>
                      </a:r>
                    </a:p>
                    <a:p>
                      <a:pPr marL="457200" indent="-304800" algn="l">
                        <a:lnSpc>
                          <a:spcPct val="115000"/>
                        </a:lnSpc>
                        <a:buClr>
                          <a:srgbClr val="000000"/>
                        </a:buClr>
                        <a:buSzPts val="1200"/>
                        <a:buFont typeface="Times New Roman"/>
                        <a:buChar char="●"/>
                        <a:defRPr sz="1200">
                          <a:latin typeface="Times New Roman"/>
                          <a:ea typeface="Times New Roman"/>
                          <a:cs typeface="Times New Roman"/>
                          <a:sym typeface="Times New Roman"/>
                        </a:defRPr>
                      </a:pPr>
                      <a:r>
                        <a:t>The system must be able to track user response time </a:t>
                      </a:r>
                    </a:p>
                  </a:txBody>
                  <a:tcPr marL="91425" marR="91425" marT="91425" marB="91425" anchor="t" anchorCtr="0" horzOverflow="overflow"/>
                </a:tc>
                <a:tc>
                  <a:txBody>
                    <a:bodyPr/>
                    <a:lstStyle/>
                    <a:p>
                      <a:pPr marL="457200" indent="-304800" algn="l">
                        <a:lnSpc>
                          <a:spcPct val="115000"/>
                        </a:lnSpc>
                        <a:spcBef>
                          <a:spcPts val="1200"/>
                        </a:spcBef>
                        <a:buClr>
                          <a:srgbClr val="000000"/>
                        </a:buClr>
                        <a:buSzPts val="1200"/>
                        <a:buFont typeface="Times New Roman"/>
                        <a:buChar char="●"/>
                        <a:defRPr sz="1200">
                          <a:latin typeface="Times New Roman"/>
                          <a:ea typeface="Times New Roman"/>
                          <a:cs typeface="Times New Roman"/>
                          <a:sym typeface="Times New Roman"/>
                        </a:defRPr>
                      </a:pPr>
                      <a:r>
                        <a:t>The System must retain a patient’s full medical history </a:t>
                      </a:r>
                    </a:p>
                    <a:p>
                      <a:pPr marL="457200" indent="-304800" algn="l">
                        <a:lnSpc>
                          <a:spcPct val="115000"/>
                        </a:lnSpc>
                        <a:buClr>
                          <a:srgbClr val="000000"/>
                        </a:buClr>
                        <a:buSzPts val="1200"/>
                        <a:buFont typeface="Times New Roman"/>
                        <a:buChar char="●"/>
                        <a:defRPr sz="1200">
                          <a:latin typeface="Times New Roman"/>
                          <a:ea typeface="Times New Roman"/>
                          <a:cs typeface="Times New Roman"/>
                          <a:sym typeface="Times New Roman"/>
                        </a:defRPr>
                      </a:pPr>
                      <a:r>
                        <a:t>The system must include real-time health updates </a:t>
                      </a:r>
                    </a:p>
                    <a:p>
                      <a:pPr marL="457200" indent="-304800" algn="l">
                        <a:lnSpc>
                          <a:spcPct val="115000"/>
                        </a:lnSpc>
                        <a:buClr>
                          <a:srgbClr val="000000"/>
                        </a:buClr>
                        <a:buSzPts val="1200"/>
                        <a:buFont typeface="Times New Roman"/>
                        <a:buChar char="●"/>
                        <a:defRPr sz="1200">
                          <a:latin typeface="Times New Roman"/>
                          <a:ea typeface="Times New Roman"/>
                          <a:cs typeface="Times New Roman"/>
                          <a:sym typeface="Times New Roman"/>
                        </a:defRPr>
                      </a:pPr>
                      <a:r>
                        <a:t>The system must include history of authenticated users </a:t>
                      </a:r>
                    </a:p>
                  </a:txBody>
                  <a:tcPr marL="91425" marR="91425" marT="91425" marB="91425" anchor="t" anchorCtr="0" horzOverflow="overflow"/>
                </a:tc>
              </a:tr>
            </a:tbl>
          </a:graphicData>
        </a:graphic>
      </p:graphicFrame>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Google Shape;80;p15"/>
          <p:cNvSpPr txBox="1"/>
          <p:nvPr>
            <p:ph type="title"/>
          </p:nvPr>
        </p:nvSpPr>
        <p:spPr>
          <a:xfrm>
            <a:off x="471900" y="738725"/>
            <a:ext cx="8222099" cy="767701"/>
          </a:xfrm>
          <a:prstGeom prst="rect">
            <a:avLst/>
          </a:prstGeom>
        </p:spPr>
        <p:txBody>
          <a:bodyPr/>
          <a:lstStyle>
            <a:lvl1pPr algn="ctr" defTabSz="612648">
              <a:defRPr sz="2144"/>
            </a:lvl1pPr>
          </a:lstStyle>
          <a:p>
            <a:pPr/>
            <a:r>
              <a:t>Requirements Definition Document :Non-Functional Requirements</a:t>
            </a:r>
          </a:p>
        </p:txBody>
      </p:sp>
      <p:sp>
        <p:nvSpPr>
          <p:cNvPr id="130" name="Google Shape;81;p15"/>
          <p:cNvSpPr txBox="1"/>
          <p:nvPr>
            <p:ph type="body" sz="quarter" idx="1"/>
          </p:nvPr>
        </p:nvSpPr>
        <p:spPr>
          <a:xfrm>
            <a:off x="134399" y="1757500"/>
            <a:ext cx="337502" cy="418501"/>
          </a:xfrm>
          <a:prstGeom prst="rect">
            <a:avLst/>
          </a:prstGeom>
        </p:spPr>
        <p:txBody>
          <a:bodyPr/>
          <a:lstStyle>
            <a:lvl1pPr marL="0" indent="0" defTabSz="768095">
              <a:spcBef>
                <a:spcPts val="1300"/>
              </a:spcBef>
              <a:buSzTx/>
              <a:buNone/>
              <a:defRPr sz="1512"/>
            </a:lvl1pPr>
          </a:lstStyle>
          <a:p>
            <a:pPr/>
            <a:r>
              <a:t>2</a:t>
            </a:r>
          </a:p>
        </p:txBody>
      </p:sp>
      <p:graphicFrame>
        <p:nvGraphicFramePr>
          <p:cNvPr id="131" name="Google Shape;82;p15"/>
          <p:cNvGraphicFramePr/>
          <p:nvPr/>
        </p:nvGraphicFramePr>
        <p:xfrm>
          <a:off x="471900" y="1707800"/>
          <a:ext cx="8523251" cy="32617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130825"/>
                <a:gridCol w="2266725"/>
                <a:gridCol w="1994875"/>
                <a:gridCol w="2130825"/>
              </a:tblGrid>
              <a:tr h="646350">
                <a:tc>
                  <a:txBody>
                    <a:bodyPr/>
                    <a:lstStyle/>
                    <a:p>
                      <a:pPr algn="l">
                        <a:lnSpc>
                          <a:spcPct val="115000"/>
                        </a:lnSpc>
                        <a:spcBef>
                          <a:spcPts val="1200"/>
                        </a:spcBef>
                        <a:defRPr sz="1800"/>
                      </a:pPr>
                      <a:r>
                        <a:rPr sz="1200" u="sng">
                          <a:latin typeface="Times New Roman"/>
                          <a:ea typeface="Times New Roman"/>
                          <a:cs typeface="Times New Roman"/>
                          <a:sym typeface="Times New Roman"/>
                        </a:rPr>
                        <a:t>Operational </a:t>
                      </a:r>
                    </a:p>
                  </a:txBody>
                  <a:tcPr marL="91425" marR="91425" marT="91425" marB="91425" anchor="t" anchorCtr="0" horzOverflow="overflow"/>
                </a:tc>
                <a:tc>
                  <a:txBody>
                    <a:bodyPr/>
                    <a:lstStyle/>
                    <a:p>
                      <a:pPr algn="l">
                        <a:lnSpc>
                          <a:spcPct val="115000"/>
                        </a:lnSpc>
                        <a:spcBef>
                          <a:spcPts val="1200"/>
                        </a:spcBef>
                        <a:defRPr sz="1800"/>
                      </a:pPr>
                      <a:r>
                        <a:rPr sz="1200" u="sng">
                          <a:latin typeface="Times New Roman"/>
                          <a:ea typeface="Times New Roman"/>
                          <a:cs typeface="Times New Roman"/>
                          <a:sym typeface="Times New Roman"/>
                        </a:rPr>
                        <a:t>Performance </a:t>
                      </a:r>
                    </a:p>
                  </a:txBody>
                  <a:tcPr marL="91425" marR="91425" marT="91425" marB="91425" anchor="t" anchorCtr="0" horzOverflow="overflow"/>
                </a:tc>
                <a:tc>
                  <a:txBody>
                    <a:bodyPr/>
                    <a:lstStyle/>
                    <a:p>
                      <a:pPr algn="l">
                        <a:lnSpc>
                          <a:spcPct val="115000"/>
                        </a:lnSpc>
                        <a:spcBef>
                          <a:spcPts val="1200"/>
                        </a:spcBef>
                        <a:defRPr sz="1800"/>
                      </a:pPr>
                      <a:r>
                        <a:rPr sz="1200" u="sng">
                          <a:latin typeface="Times New Roman"/>
                          <a:ea typeface="Times New Roman"/>
                          <a:cs typeface="Times New Roman"/>
                          <a:sym typeface="Times New Roman"/>
                        </a:rPr>
                        <a:t>Security</a:t>
                      </a:r>
                    </a:p>
                  </a:txBody>
                  <a:tcPr marL="91425" marR="91425" marT="91425" marB="91425" anchor="t" anchorCtr="0" horzOverflow="overflow"/>
                </a:tc>
                <a:tc>
                  <a:txBody>
                    <a:bodyPr/>
                    <a:lstStyle/>
                    <a:p>
                      <a:pPr algn="l">
                        <a:lnSpc>
                          <a:spcPct val="115000"/>
                        </a:lnSpc>
                        <a:spcBef>
                          <a:spcPts val="1200"/>
                        </a:spcBef>
                        <a:defRPr sz="1800"/>
                      </a:pPr>
                      <a:r>
                        <a:rPr sz="1200" u="sng">
                          <a:latin typeface="Times New Roman"/>
                          <a:ea typeface="Times New Roman"/>
                          <a:cs typeface="Times New Roman"/>
                          <a:sym typeface="Times New Roman"/>
                        </a:rPr>
                        <a:t>Cultural and Political </a:t>
                      </a:r>
                    </a:p>
                  </a:txBody>
                  <a:tcPr marL="91425" marR="91425" marT="91425" marB="91425" anchor="t" anchorCtr="0" horzOverflow="overflow"/>
                </a:tc>
              </a:tr>
              <a:tr h="2615350">
                <a:tc>
                  <a:txBody>
                    <a:bodyPr/>
                    <a:lstStyle/>
                    <a:p>
                      <a:pPr marL="457200" indent="-304800" algn="l">
                        <a:lnSpc>
                          <a:spcPct val="115000"/>
                        </a:lnSpc>
                        <a:spcBef>
                          <a:spcPts val="1200"/>
                        </a:spcBef>
                        <a:buClr>
                          <a:srgbClr val="000000"/>
                        </a:buClr>
                        <a:buSzPts val="1200"/>
                        <a:buFont typeface="Times New Roman"/>
                        <a:buChar char="●"/>
                        <a:defRPr sz="1200">
                          <a:latin typeface="Times New Roman"/>
                          <a:ea typeface="Times New Roman"/>
                          <a:cs typeface="Times New Roman"/>
                          <a:sym typeface="Times New Roman"/>
                        </a:defRPr>
                      </a:pPr>
                      <a:r>
                        <a:t>The system will run on Android and iOS devices</a:t>
                      </a:r>
                    </a:p>
                    <a:p>
                      <a:pPr marL="457200" indent="-304800" algn="l">
                        <a:lnSpc>
                          <a:spcPct val="115000"/>
                        </a:lnSpc>
                        <a:buClr>
                          <a:srgbClr val="000000"/>
                        </a:buClr>
                        <a:buSzPts val="1200"/>
                        <a:buFont typeface="Times New Roman"/>
                        <a:buChar char="●"/>
                        <a:defRPr sz="1200">
                          <a:latin typeface="Times New Roman"/>
                          <a:ea typeface="Times New Roman"/>
                          <a:cs typeface="Times New Roman"/>
                          <a:sym typeface="Times New Roman"/>
                        </a:defRPr>
                      </a:pPr>
                      <a:r>
                        <a:t>The system should be able to easily integrate with existing databases</a:t>
                      </a:r>
                    </a:p>
                    <a:p>
                      <a:pPr marL="457200" indent="-304800" algn="l">
                        <a:lnSpc>
                          <a:spcPct val="115000"/>
                        </a:lnSpc>
                        <a:buClr>
                          <a:srgbClr val="000000"/>
                        </a:buClr>
                        <a:buSzPts val="1200"/>
                        <a:buFont typeface="Times New Roman"/>
                        <a:buChar char="●"/>
                        <a:defRPr sz="1200">
                          <a:latin typeface="Times New Roman"/>
                          <a:ea typeface="Times New Roman"/>
                          <a:cs typeface="Times New Roman"/>
                          <a:sym typeface="Times New Roman"/>
                        </a:defRPr>
                      </a:pPr>
                      <a:r>
                        <a:t>The system must be compatible and optimized to work with multiple EMR devices</a:t>
                      </a:r>
                    </a:p>
                  </a:txBody>
                  <a:tcPr marL="91425" marR="91425" marT="91425" marB="91425" anchor="t" anchorCtr="0" horzOverflow="overflow"/>
                </a:tc>
                <a:tc>
                  <a:txBody>
                    <a:bodyPr/>
                    <a:lstStyle/>
                    <a:p>
                      <a:pPr marL="457200" indent="-304800" algn="l">
                        <a:lnSpc>
                          <a:spcPct val="115000"/>
                        </a:lnSpc>
                        <a:spcBef>
                          <a:spcPts val="1200"/>
                        </a:spcBef>
                        <a:buClr>
                          <a:srgbClr val="000000"/>
                        </a:buClr>
                        <a:buSzPts val="1200"/>
                        <a:buFont typeface="Times New Roman"/>
                        <a:buChar char="●"/>
                        <a:defRPr sz="1200">
                          <a:latin typeface="Times New Roman"/>
                          <a:ea typeface="Times New Roman"/>
                          <a:cs typeface="Times New Roman"/>
                          <a:sym typeface="Times New Roman"/>
                        </a:defRPr>
                      </a:pPr>
                      <a:r>
                        <a:t>Patient information should be available to view 24/7</a:t>
                      </a:r>
                    </a:p>
                    <a:p>
                      <a:pPr marL="457200" indent="-304800" algn="l">
                        <a:lnSpc>
                          <a:spcPct val="115000"/>
                        </a:lnSpc>
                        <a:buClr>
                          <a:srgbClr val="000000"/>
                        </a:buClr>
                        <a:buSzPts val="1200"/>
                        <a:buFont typeface="Times New Roman"/>
                        <a:buChar char="●"/>
                        <a:defRPr sz="1200">
                          <a:latin typeface="Times New Roman"/>
                          <a:ea typeface="Times New Roman"/>
                          <a:cs typeface="Times New Roman"/>
                          <a:sym typeface="Times New Roman"/>
                        </a:defRPr>
                      </a:pPr>
                      <a:r>
                        <a:t>The system needs to be able to support millions of user data. Doctors should be able to view patient data in seconds   </a:t>
                      </a:r>
                    </a:p>
                    <a:p>
                      <a:pPr marL="457200" indent="-304800" algn="l">
                        <a:lnSpc>
                          <a:spcPct val="115000"/>
                        </a:lnSpc>
                        <a:buClr>
                          <a:srgbClr val="000000"/>
                        </a:buClr>
                        <a:buSzPts val="1200"/>
                        <a:buFont typeface="Times New Roman"/>
                        <a:buChar char="●"/>
                        <a:defRPr sz="1200">
                          <a:latin typeface="Times New Roman"/>
                          <a:ea typeface="Times New Roman"/>
                          <a:cs typeface="Times New Roman"/>
                          <a:sym typeface="Times New Roman"/>
                        </a:defRPr>
                      </a:pPr>
                      <a:r>
                        <a:t>Response and refresh times should be shorter when processing queries </a:t>
                      </a:r>
                    </a:p>
                  </a:txBody>
                  <a:tcPr marL="91425" marR="91425" marT="91425" marB="91425" anchor="t" anchorCtr="0" horzOverflow="overflow"/>
                </a:tc>
                <a:tc>
                  <a:txBody>
                    <a:bodyPr/>
                    <a:lstStyle/>
                    <a:p>
                      <a:pPr marL="457200" indent="-304800" algn="l">
                        <a:lnSpc>
                          <a:spcPct val="115000"/>
                        </a:lnSpc>
                        <a:spcBef>
                          <a:spcPts val="1200"/>
                        </a:spcBef>
                        <a:buClr>
                          <a:srgbClr val="000000"/>
                        </a:buClr>
                        <a:buSzPts val="1200"/>
                        <a:buFont typeface="Times New Roman"/>
                        <a:buChar char="●"/>
                        <a:defRPr sz="1200">
                          <a:latin typeface="Times New Roman"/>
                          <a:ea typeface="Times New Roman"/>
                          <a:cs typeface="Times New Roman"/>
                          <a:sym typeface="Times New Roman"/>
                        </a:defRPr>
                      </a:pPr>
                      <a:r>
                        <a:t>Only authorized users should be able to access patient data </a:t>
                      </a:r>
                    </a:p>
                    <a:p>
                      <a:pPr marL="457200" indent="-304800" algn="l">
                        <a:lnSpc>
                          <a:spcPct val="115000"/>
                        </a:lnSpc>
                        <a:buClr>
                          <a:srgbClr val="000000"/>
                        </a:buClr>
                        <a:buSzPts val="1200"/>
                        <a:buFont typeface="Times New Roman"/>
                        <a:buChar char="●"/>
                        <a:defRPr sz="1200">
                          <a:latin typeface="Times New Roman"/>
                          <a:ea typeface="Times New Roman"/>
                          <a:cs typeface="Times New Roman"/>
                          <a:sym typeface="Times New Roman"/>
                        </a:defRPr>
                      </a:pPr>
                      <a:r>
                        <a:t>Ensuring data encryption for database tables </a:t>
                      </a:r>
                    </a:p>
                    <a:p>
                      <a:pPr marL="457200" indent="-304800" algn="l">
                        <a:lnSpc>
                          <a:spcPct val="115000"/>
                        </a:lnSpc>
                        <a:buClr>
                          <a:srgbClr val="000000"/>
                        </a:buClr>
                        <a:buSzPts val="1200"/>
                        <a:buFont typeface="Times New Roman"/>
                        <a:buChar char="●"/>
                        <a:defRPr sz="1200">
                          <a:latin typeface="Times New Roman"/>
                          <a:ea typeface="Times New Roman"/>
                          <a:cs typeface="Times New Roman"/>
                          <a:sym typeface="Times New Roman"/>
                        </a:defRPr>
                      </a:pPr>
                      <a:r>
                        <a:t>Make sure that inactivity timeouts and login requirements are met</a:t>
                      </a:r>
                    </a:p>
                  </a:txBody>
                  <a:tcPr marL="91425" marR="91425" marT="91425" marB="91425" anchor="t" anchorCtr="0" horzOverflow="overflow"/>
                </a:tc>
                <a:tc>
                  <a:txBody>
                    <a:bodyPr/>
                    <a:lstStyle/>
                    <a:p>
                      <a:pPr marL="457200" indent="-304800" algn="l">
                        <a:lnSpc>
                          <a:spcPct val="115000"/>
                        </a:lnSpc>
                        <a:spcBef>
                          <a:spcPts val="1200"/>
                        </a:spcBef>
                        <a:buClr>
                          <a:srgbClr val="000000"/>
                        </a:buClr>
                        <a:buSzPts val="1200"/>
                        <a:buFont typeface="Times New Roman"/>
                        <a:buChar char="●"/>
                        <a:defRPr sz="1200">
                          <a:latin typeface="Times New Roman"/>
                          <a:ea typeface="Times New Roman"/>
                          <a:cs typeface="Times New Roman"/>
                          <a:sym typeface="Times New Roman"/>
                        </a:defRPr>
                      </a:pPr>
                      <a:r>
                        <a:t>Patient information should be compliant with the Data Protection Act </a:t>
                      </a:r>
                    </a:p>
                    <a:p>
                      <a:pPr marL="457200" indent="-304800" algn="l">
                        <a:lnSpc>
                          <a:spcPct val="115000"/>
                        </a:lnSpc>
                        <a:buClr>
                          <a:srgbClr val="000000"/>
                        </a:buClr>
                        <a:buSzPts val="1200"/>
                        <a:buFont typeface="Times New Roman"/>
                        <a:buChar char="●"/>
                        <a:defRPr sz="1200">
                          <a:latin typeface="Times New Roman"/>
                          <a:ea typeface="Times New Roman"/>
                          <a:cs typeface="Times New Roman"/>
                          <a:sym typeface="Times New Roman"/>
                        </a:defRPr>
                      </a:pPr>
                      <a:r>
                        <a:t>The system needs to be accessible worldwide </a:t>
                      </a:r>
                    </a:p>
                    <a:p>
                      <a:pPr marL="457200" indent="-304800" algn="l">
                        <a:lnSpc>
                          <a:spcPct val="115000"/>
                        </a:lnSpc>
                        <a:buClr>
                          <a:srgbClr val="000000"/>
                        </a:buClr>
                        <a:buSzPts val="1200"/>
                        <a:buFont typeface="Times New Roman"/>
                        <a:buChar char="●"/>
                        <a:defRPr sz="1200">
                          <a:latin typeface="Times New Roman"/>
                          <a:ea typeface="Times New Roman"/>
                          <a:cs typeface="Times New Roman"/>
                          <a:sym typeface="Times New Roman"/>
                        </a:defRPr>
                      </a:pPr>
                      <a:r>
                        <a:t> The HITECH Act</a:t>
                      </a:r>
                    </a:p>
                  </a:txBody>
                  <a:tcPr marL="91425" marR="91425" marT="91425" marB="91425" anchor="t" anchorCtr="0" horzOverflow="overflow"/>
                </a:tc>
              </a:tr>
            </a:tbl>
          </a:graphicData>
        </a:graphic>
      </p:graphicFrame>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Google Shape;87;p16"/>
          <p:cNvSpPr txBox="1"/>
          <p:nvPr>
            <p:ph type="title"/>
          </p:nvPr>
        </p:nvSpPr>
        <p:spPr>
          <a:xfrm>
            <a:off x="471900" y="738725"/>
            <a:ext cx="8222099" cy="767701"/>
          </a:xfrm>
          <a:prstGeom prst="rect">
            <a:avLst/>
          </a:prstGeom>
        </p:spPr>
        <p:txBody>
          <a:bodyPr/>
          <a:lstStyle/>
          <a:p>
            <a:pPr/>
            <a:r>
              <a:t>Interview</a:t>
            </a:r>
          </a:p>
        </p:txBody>
      </p:sp>
      <p:sp>
        <p:nvSpPr>
          <p:cNvPr id="134" name="Google Shape;88;p16"/>
          <p:cNvSpPr txBox="1"/>
          <p:nvPr>
            <p:ph type="body" idx="1"/>
          </p:nvPr>
        </p:nvSpPr>
        <p:spPr>
          <a:xfrm>
            <a:off x="460950" y="1933849"/>
            <a:ext cx="8222099" cy="2981101"/>
          </a:xfrm>
          <a:prstGeom prst="rect">
            <a:avLst/>
          </a:prstGeom>
        </p:spPr>
        <p:txBody>
          <a:bodyPr/>
          <a:lstStyle/>
          <a:p>
            <a:pPr marL="0" indent="0">
              <a:spcBef>
                <a:spcPts val="1200"/>
              </a:spcBef>
              <a:buSzTx/>
              <a:buNone/>
              <a:defRPr sz="1400">
                <a:solidFill>
                  <a:srgbClr val="000000"/>
                </a:solidFill>
                <a:latin typeface="Times New Roman"/>
                <a:ea typeface="Times New Roman"/>
                <a:cs typeface="Times New Roman"/>
                <a:sym typeface="Times New Roman"/>
              </a:defRPr>
            </a:pPr>
            <a:r>
              <a:t>Johns Hopkins Hospital: It was a fairly simple process for contacting someone who works at Johns Hopkins Hospital as an applications coordinator for Epic Systems. We chose to interview a JHH employee because they can provide thorough knowledge about how they store, encrypt, and access their user medical information. The interview itself went very smoothly, and it provided us with the knowledge we need to create our device. </a:t>
            </a:r>
          </a:p>
          <a:p>
            <a:pPr marL="0" indent="0">
              <a:spcBef>
                <a:spcPts val="1200"/>
              </a:spcBef>
              <a:buSzTx/>
              <a:buNone/>
              <a:defRPr sz="1400">
                <a:solidFill>
                  <a:srgbClr val="000000"/>
                </a:solidFill>
                <a:latin typeface="Times New Roman"/>
                <a:ea typeface="Times New Roman"/>
                <a:cs typeface="Times New Roman"/>
                <a:sym typeface="Times New Roman"/>
              </a:defRPr>
            </a:pPr>
            <a:r>
              <a:t>Senior Physician: Interviewing the physician gave the team ideas about having back up plans since the daily life of the individual will require 2 step verification since these are human beings lives. We were on the right track with concussion responses . The pregnancy scencerio if possible would be better with a belt application that would allow the device to track contractions. During an emergency where cell phone towers are down, a method of communicating an emergency would be using citizen bands that allow for radio communications. Also our data is quite important that is sought after.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Google Shape;93;p17"/>
          <p:cNvSpPr txBox="1"/>
          <p:nvPr>
            <p:ph type="title"/>
          </p:nvPr>
        </p:nvSpPr>
        <p:spPr>
          <a:xfrm>
            <a:off x="471900" y="738725"/>
            <a:ext cx="8222099" cy="767701"/>
          </a:xfrm>
          <a:prstGeom prst="rect">
            <a:avLst/>
          </a:prstGeom>
        </p:spPr>
        <p:txBody>
          <a:bodyPr/>
          <a:lstStyle/>
          <a:p>
            <a:pPr/>
            <a:r>
              <a:t>Question #1</a:t>
            </a:r>
          </a:p>
        </p:txBody>
      </p:sp>
      <p:sp>
        <p:nvSpPr>
          <p:cNvPr id="137" name="Google Shape;94;p17"/>
          <p:cNvSpPr txBox="1"/>
          <p:nvPr>
            <p:ph type="body" idx="1"/>
          </p:nvPr>
        </p:nvSpPr>
        <p:spPr>
          <a:xfrm>
            <a:off x="471900" y="1919074"/>
            <a:ext cx="8222099" cy="2710201"/>
          </a:xfrm>
          <a:prstGeom prst="rect">
            <a:avLst/>
          </a:prstGeom>
        </p:spPr>
        <p:txBody>
          <a:bodyPr/>
          <a:lstStyle/>
          <a:p>
            <a:pPr marL="0" indent="457200">
              <a:spcBef>
                <a:spcPts val="1200"/>
              </a:spcBef>
              <a:buSzTx/>
              <a:buNone/>
              <a:defRPr sz="1100">
                <a:solidFill>
                  <a:srgbClr val="000000"/>
                </a:solidFill>
                <a:latin typeface="Times New Roman"/>
                <a:ea typeface="Times New Roman"/>
                <a:cs typeface="Times New Roman"/>
                <a:sym typeface="Times New Roman"/>
              </a:defRPr>
            </a:pPr>
            <a:r>
              <a:t>Q: Let us say that a person using our EMR device has a career that requires them to be constantly on the move. Every time their heart rate spikes the natural response for the device would be to alert them of their change in homeostasis. This would become redundant after a while. How can we implement the heart rate function to learn from the User’s patterns?</a:t>
            </a:r>
          </a:p>
          <a:p>
            <a:pPr marL="0" indent="457200">
              <a:spcBef>
                <a:spcPts val="1200"/>
              </a:spcBef>
              <a:buSzTx/>
              <a:buNone/>
              <a:defRPr sz="1100">
                <a:solidFill>
                  <a:srgbClr val="000000"/>
                </a:solidFill>
                <a:latin typeface="Times New Roman"/>
                <a:ea typeface="Times New Roman"/>
                <a:cs typeface="Times New Roman"/>
                <a:sym typeface="Times New Roman"/>
              </a:defRPr>
            </a:pPr>
            <a:r>
              <a:t>A: Use artificial intelligence and advanced neural network to analyze the changes in the body. The EMR device would have to learn from the user’s patterns by building a trend report of some type. Take the application Flo for example. This application tracks female cycle changes by building a trend report. Based on this, it can accurately predict the next day of ovulation and begins counting down from that day - JHH</a:t>
            </a:r>
          </a:p>
          <a:p>
            <a:pPr marL="0" indent="457200">
              <a:spcBef>
                <a:spcPts val="1200"/>
              </a:spcBef>
              <a:buSzTx/>
              <a:buNone/>
              <a:defRPr sz="1100">
                <a:solidFill>
                  <a:srgbClr val="000000"/>
                </a:solidFill>
                <a:latin typeface="Times New Roman"/>
                <a:ea typeface="Times New Roman"/>
                <a:cs typeface="Times New Roman"/>
                <a:sym typeface="Times New Roman"/>
              </a:defRPr>
            </a:pPr>
            <a:r>
              <a:t>A: If possible I would like to be aware of the patient’s schedule. So if its a redundant process it should be included in the schedule but even if it is on schedule a spike should be followed by a notification from the device just to make sure or a check from the device to make sure the patient is ok. If unresponsive, call emergency services - SP</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Google Shape;99;p18"/>
          <p:cNvSpPr txBox="1"/>
          <p:nvPr>
            <p:ph type="title"/>
          </p:nvPr>
        </p:nvSpPr>
        <p:spPr>
          <a:xfrm>
            <a:off x="471900" y="738725"/>
            <a:ext cx="8222099" cy="767701"/>
          </a:xfrm>
          <a:prstGeom prst="rect">
            <a:avLst/>
          </a:prstGeom>
        </p:spPr>
        <p:txBody>
          <a:bodyPr/>
          <a:lstStyle/>
          <a:p>
            <a:pPr/>
            <a:r>
              <a:t>Question #2</a:t>
            </a:r>
          </a:p>
        </p:txBody>
      </p:sp>
      <p:sp>
        <p:nvSpPr>
          <p:cNvPr id="140" name="Google Shape;100;p18"/>
          <p:cNvSpPr txBox="1"/>
          <p:nvPr>
            <p:ph type="body" idx="1"/>
          </p:nvPr>
        </p:nvSpPr>
        <p:spPr>
          <a:xfrm>
            <a:off x="471900" y="1919074"/>
            <a:ext cx="8222099" cy="2710201"/>
          </a:xfrm>
          <a:prstGeom prst="rect">
            <a:avLst/>
          </a:prstGeom>
        </p:spPr>
        <p:txBody>
          <a:bodyPr/>
          <a:lstStyle/>
          <a:p>
            <a:pPr marL="0" indent="457200">
              <a:spcBef>
                <a:spcPts val="1200"/>
              </a:spcBef>
              <a:buSzTx/>
              <a:buNone/>
              <a:defRPr sz="1100">
                <a:solidFill>
                  <a:srgbClr val="000000"/>
                </a:solidFill>
                <a:latin typeface="Times New Roman"/>
                <a:ea typeface="Times New Roman"/>
                <a:cs typeface="Times New Roman"/>
                <a:sym typeface="Times New Roman"/>
              </a:defRPr>
            </a:pPr>
            <a:r>
              <a:t>Q: Would it be a good idea to implement a function that tests response time for a user that just underwent a major accident, such as a concussion? For example, if the user’s vital levels drastically change due to a concussion, the EMR device displays a screen stating “Are you responsive; Yes or No.” If the user does not respond within 10 seconds the device notifies 911 and their PCP. </a:t>
            </a:r>
          </a:p>
          <a:p>
            <a:pPr marL="0" indent="457200">
              <a:spcBef>
                <a:spcPts val="1200"/>
              </a:spcBef>
              <a:buSzTx/>
              <a:buNone/>
              <a:defRPr sz="1100">
                <a:solidFill>
                  <a:srgbClr val="000000"/>
                </a:solidFill>
                <a:latin typeface="Times New Roman"/>
                <a:ea typeface="Times New Roman"/>
                <a:cs typeface="Times New Roman"/>
                <a:sym typeface="Times New Roman"/>
              </a:defRPr>
            </a:pPr>
            <a:r>
              <a:t>A: It would be effective to implement a function like that. However, from experience, a response within 10 second is effective only if the user knows that they have to acknowledge the device. Therefore, consider implementing an alarm system during situations like these so that the user cannot ignore the alert - JHH</a:t>
            </a:r>
          </a:p>
          <a:p>
            <a:pPr marL="0" indent="457200">
              <a:spcBef>
                <a:spcPts val="1200"/>
              </a:spcBef>
              <a:buSzTx/>
              <a:buNone/>
              <a:defRPr sz="1100">
                <a:solidFill>
                  <a:srgbClr val="000000"/>
                </a:solidFill>
                <a:latin typeface="Times New Roman"/>
                <a:ea typeface="Times New Roman"/>
                <a:cs typeface="Times New Roman"/>
                <a:sym typeface="Times New Roman"/>
              </a:defRPr>
            </a:pPr>
            <a:r>
              <a:t>A: That’s exactly what I would recommend, could not say it better myself - SP</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Google Shape;105;p19"/>
          <p:cNvSpPr txBox="1"/>
          <p:nvPr>
            <p:ph type="title"/>
          </p:nvPr>
        </p:nvSpPr>
        <p:spPr>
          <a:xfrm>
            <a:off x="471900" y="738725"/>
            <a:ext cx="8222099" cy="767701"/>
          </a:xfrm>
          <a:prstGeom prst="rect">
            <a:avLst/>
          </a:prstGeom>
        </p:spPr>
        <p:txBody>
          <a:bodyPr/>
          <a:lstStyle/>
          <a:p>
            <a:pPr/>
            <a:r>
              <a:t>Question #3</a:t>
            </a:r>
          </a:p>
        </p:txBody>
      </p:sp>
      <p:sp>
        <p:nvSpPr>
          <p:cNvPr id="143" name="Google Shape;106;p19"/>
          <p:cNvSpPr txBox="1"/>
          <p:nvPr>
            <p:ph type="body" idx="1"/>
          </p:nvPr>
        </p:nvSpPr>
        <p:spPr>
          <a:xfrm>
            <a:off x="471900" y="1919074"/>
            <a:ext cx="8222099" cy="2710201"/>
          </a:xfrm>
          <a:prstGeom prst="rect">
            <a:avLst/>
          </a:prstGeom>
        </p:spPr>
        <p:txBody>
          <a:bodyPr/>
          <a:lstStyle/>
          <a:p>
            <a:pPr marL="0" indent="457200">
              <a:spcBef>
                <a:spcPts val="1200"/>
              </a:spcBef>
              <a:buSzTx/>
              <a:buNone/>
              <a:defRPr sz="1100">
                <a:solidFill>
                  <a:srgbClr val="000000"/>
                </a:solidFill>
                <a:latin typeface="Times New Roman"/>
                <a:ea typeface="Times New Roman"/>
                <a:cs typeface="Times New Roman"/>
                <a:sym typeface="Times New Roman"/>
              </a:defRPr>
            </a:pPr>
            <a:r>
              <a:t>Q: How do you feel about tracking oxytocin levels with pregnant women, so when the woman is about to give birth, the EMR device is aware of the sudden spike in hormone levels? Would you say this is an efficient method for detecting hormone changes or is there a method that is easier to measure?</a:t>
            </a:r>
          </a:p>
          <a:p>
            <a:pPr marL="0" indent="457200">
              <a:spcBef>
                <a:spcPts val="1200"/>
              </a:spcBef>
              <a:buSzTx/>
              <a:buNone/>
              <a:defRPr sz="1100">
                <a:solidFill>
                  <a:srgbClr val="000000"/>
                </a:solidFill>
                <a:latin typeface="Times New Roman"/>
                <a:ea typeface="Times New Roman"/>
                <a:cs typeface="Times New Roman"/>
                <a:sym typeface="Times New Roman"/>
              </a:defRPr>
            </a:pPr>
            <a:r>
              <a:t>A: The two main reasons for oxytocin release would be due to childbirth and lactation. Of course the device would need to be able to distinguish these different processes. Tracking would be an effective method for determining large spikes to differentiate between the two. Implementing loops into the code for your device would alert the user that they will have contractions if their hormone levels have spiked. This logic can be used to various other parts of the endocrine system - JHH</a:t>
            </a:r>
          </a:p>
          <a:p>
            <a:pPr marL="0" indent="457200">
              <a:spcBef>
                <a:spcPts val="1200"/>
              </a:spcBef>
              <a:buSzTx/>
              <a:buNone/>
              <a:defRPr sz="1100">
                <a:solidFill>
                  <a:srgbClr val="000000"/>
                </a:solidFill>
                <a:latin typeface="Times New Roman"/>
                <a:ea typeface="Times New Roman"/>
                <a:cs typeface="Times New Roman"/>
                <a:sym typeface="Times New Roman"/>
              </a:defRPr>
            </a:pPr>
            <a:r>
              <a:t>A: The oxytocin level is evasive since it goes up and down a lot and could lead to a lot of false positives. The most reliable thing to measure is contractions since 1 in every 5 minutes is the tell tell sign to go the hospital if a belt around the belly for pregnant women only than I would recommend that instead - SP</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Google Shape;111;p20"/>
          <p:cNvSpPr txBox="1"/>
          <p:nvPr>
            <p:ph type="title"/>
          </p:nvPr>
        </p:nvSpPr>
        <p:spPr>
          <a:xfrm>
            <a:off x="471900" y="738725"/>
            <a:ext cx="8222099" cy="767701"/>
          </a:xfrm>
          <a:prstGeom prst="rect">
            <a:avLst/>
          </a:prstGeom>
        </p:spPr>
        <p:txBody>
          <a:bodyPr/>
          <a:lstStyle/>
          <a:p>
            <a:pPr/>
            <a:r>
              <a:t>Question #4</a:t>
            </a:r>
          </a:p>
        </p:txBody>
      </p:sp>
      <p:sp>
        <p:nvSpPr>
          <p:cNvPr id="146" name="Google Shape;112;p20"/>
          <p:cNvSpPr txBox="1"/>
          <p:nvPr>
            <p:ph type="body" idx="1"/>
          </p:nvPr>
        </p:nvSpPr>
        <p:spPr>
          <a:xfrm>
            <a:off x="471900" y="1919074"/>
            <a:ext cx="8222099" cy="2710201"/>
          </a:xfrm>
          <a:prstGeom prst="rect">
            <a:avLst/>
          </a:prstGeom>
        </p:spPr>
        <p:txBody>
          <a:bodyPr/>
          <a:lstStyle/>
          <a:p>
            <a:pPr marL="0" indent="457200">
              <a:spcBef>
                <a:spcPts val="1200"/>
              </a:spcBef>
              <a:buSzTx/>
              <a:buNone/>
              <a:defRPr sz="1100">
                <a:solidFill>
                  <a:srgbClr val="000000"/>
                </a:solidFill>
                <a:latin typeface="Times New Roman"/>
                <a:ea typeface="Times New Roman"/>
                <a:cs typeface="Times New Roman"/>
                <a:sym typeface="Times New Roman"/>
              </a:defRPr>
            </a:pPr>
            <a:r>
              <a:t>Q: That leads me to my next question about which alert system you would find to be the most reliable for emergency services and for medical centers. What about when cell phone services are down like in a natural disaster.</a:t>
            </a:r>
          </a:p>
          <a:p>
            <a:pPr marL="0" indent="457200">
              <a:spcBef>
                <a:spcPts val="1200"/>
              </a:spcBef>
              <a:buSzTx/>
              <a:buNone/>
              <a:defRPr sz="1100">
                <a:solidFill>
                  <a:srgbClr val="000000"/>
                </a:solidFill>
                <a:latin typeface="Times New Roman"/>
                <a:ea typeface="Times New Roman"/>
                <a:cs typeface="Times New Roman"/>
                <a:sym typeface="Times New Roman"/>
              </a:defRPr>
            </a:pPr>
            <a:r>
              <a:t>A: Implement some type of technology that works the same as LifeAlert emergency response device. A way to communicate through radio or even using the bluetooth all around us for peer to peer communication - JHH</a:t>
            </a:r>
          </a:p>
          <a:p>
            <a:pPr marL="0" indent="457200">
              <a:spcBef>
                <a:spcPts val="1200"/>
              </a:spcBef>
              <a:buSzTx/>
              <a:buNone/>
              <a:defRPr sz="1100">
                <a:solidFill>
                  <a:srgbClr val="000000"/>
                </a:solidFill>
                <a:latin typeface="Times New Roman"/>
                <a:ea typeface="Times New Roman"/>
                <a:cs typeface="Times New Roman"/>
                <a:sym typeface="Times New Roman"/>
              </a:defRPr>
            </a:pPr>
            <a:r>
              <a:t>A: Tricky, so for emergency services like police, firefighters, and EMTs they have a radio band systems in order to communicate when cell phone services are down. I believe channel 9 is reserved for emergencies. So if your device is able to use that channel that would be useful in a natural disaster - SP</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Google Shape;117;p21"/>
          <p:cNvSpPr txBox="1"/>
          <p:nvPr>
            <p:ph type="title"/>
          </p:nvPr>
        </p:nvSpPr>
        <p:spPr>
          <a:xfrm>
            <a:off x="471900" y="738725"/>
            <a:ext cx="8222099" cy="767701"/>
          </a:xfrm>
          <a:prstGeom prst="rect">
            <a:avLst/>
          </a:prstGeom>
        </p:spPr>
        <p:txBody>
          <a:bodyPr/>
          <a:lstStyle/>
          <a:p>
            <a:pPr/>
            <a:r>
              <a:t>Question #5</a:t>
            </a:r>
          </a:p>
        </p:txBody>
      </p:sp>
      <p:sp>
        <p:nvSpPr>
          <p:cNvPr id="149" name="Google Shape;118;p21"/>
          <p:cNvSpPr txBox="1"/>
          <p:nvPr>
            <p:ph type="body" idx="1"/>
          </p:nvPr>
        </p:nvSpPr>
        <p:spPr>
          <a:xfrm>
            <a:off x="471900" y="1919074"/>
            <a:ext cx="8222099" cy="2710201"/>
          </a:xfrm>
          <a:prstGeom prst="rect">
            <a:avLst/>
          </a:prstGeom>
        </p:spPr>
        <p:txBody>
          <a:bodyPr/>
          <a:lstStyle/>
          <a:p>
            <a:pPr marL="0" indent="457200">
              <a:spcBef>
                <a:spcPts val="1200"/>
              </a:spcBef>
              <a:buSzTx/>
              <a:buNone/>
              <a:defRPr sz="1100">
                <a:solidFill>
                  <a:srgbClr val="000000"/>
                </a:solidFill>
                <a:latin typeface="Times New Roman"/>
                <a:ea typeface="Times New Roman"/>
                <a:cs typeface="Times New Roman"/>
                <a:sym typeface="Times New Roman"/>
              </a:defRPr>
            </a:pPr>
            <a:r>
              <a:t>Q: What do you believe would be the best way to encrypt user medical records on this device so that only the user and their PCP will have access to it?</a:t>
            </a:r>
          </a:p>
          <a:p>
            <a:pPr marL="0" indent="457200">
              <a:spcBef>
                <a:spcPts val="1200"/>
              </a:spcBef>
              <a:buSzTx/>
              <a:buNone/>
              <a:defRPr sz="1100">
                <a:solidFill>
                  <a:srgbClr val="000000"/>
                </a:solidFill>
                <a:latin typeface="Times New Roman"/>
                <a:ea typeface="Times New Roman"/>
                <a:cs typeface="Times New Roman"/>
                <a:sym typeface="Times New Roman"/>
              </a:defRPr>
            </a:pPr>
            <a:r>
              <a:t>A: To properly encrypt PHI, identify where the PHI enters your device to determine where to start encrypting. I suggest researching how hospitals encrypt their patient information and what companies they’ve hired to do so - JHH</a:t>
            </a:r>
          </a:p>
          <a:p>
            <a:pPr marL="0" indent="457200">
              <a:spcBef>
                <a:spcPts val="1200"/>
              </a:spcBef>
              <a:buSzTx/>
              <a:buNone/>
              <a:defRPr sz="1100">
                <a:solidFill>
                  <a:srgbClr val="000000"/>
                </a:solidFill>
                <a:latin typeface="Times New Roman"/>
                <a:ea typeface="Times New Roman"/>
                <a:cs typeface="Times New Roman"/>
                <a:sym typeface="Times New Roman"/>
              </a:defRPr>
            </a:pPr>
            <a:r>
              <a:t>A: I’m not well versed on the topic of encryption but I would recommend passwords be kept very confidential since real time data is very valuable, corporations like Google and Amazon would benefit from that sort of patient data - SP</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Material">
      <a:majorFont>
        <a:latin typeface="Helvetica"/>
        <a:ea typeface="Helvetica"/>
        <a:cs typeface="Helvetica"/>
      </a:majorFont>
      <a:minorFont>
        <a:latin typeface="Arial"/>
        <a:ea typeface="Arial"/>
        <a:cs typeface="Arial"/>
      </a:minorFont>
    </a:fontScheme>
    <a:fmtScheme name="Mate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Material">
      <a:majorFont>
        <a:latin typeface="Helvetica"/>
        <a:ea typeface="Helvetica"/>
        <a:cs typeface="Helvetica"/>
      </a:majorFont>
      <a:minorFont>
        <a:latin typeface="Arial"/>
        <a:ea typeface="Arial"/>
        <a:cs typeface="Arial"/>
      </a:minorFont>
    </a:fontScheme>
    <a:fmtScheme name="Mate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