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 Ligh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057245-CF2C-4897-A581-26FE392E6F07}">
  <a:tblStyle styleId="{F5057245-CF2C-4897-A581-26FE392E6F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b6de5e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b6de5e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f135db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f135db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b6de5ec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b6de5ec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c9d7d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c9d7d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b6de5e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b6de5e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b6de5ec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b6de5ec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f35cd8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f35cd8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f35cd8e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f35cd8e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5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049081"/>
            <a:ext cx="49359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Afilaka: Developer/Programmer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Ashley Braun: Business Analyst/Project Manager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Zaid Islam: Cyber Security Engineer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Rithika Sayini: Researcher/Programmer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Shanese Scott: Database Administrator </a:t>
            </a:r>
            <a:endParaRPr sz="1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 Zheng: Quality Assurance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25" y="1301375"/>
            <a:ext cx="4261725" cy="377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23075" y="2652300"/>
            <a:ext cx="443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Patient Demographics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50" y="1294000"/>
            <a:ext cx="4731750" cy="37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450075" y="2689475"/>
            <a:ext cx="1846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   Vitals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Design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23075" y="2652300"/>
            <a:ext cx="443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     Diagnostic Tests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75" y="1277025"/>
            <a:ext cx="396365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Interface Standards to Follow &amp; Make Decisions</a:t>
            </a:r>
            <a:endParaRPr sz="2000"/>
          </a:p>
        </p:txBody>
      </p:sp>
      <p:sp>
        <p:nvSpPr>
          <p:cNvPr id="92" name="Google Shape;92;p17"/>
          <p:cNvSpPr txBox="1"/>
          <p:nvPr/>
        </p:nvSpPr>
        <p:spPr>
          <a:xfrm>
            <a:off x="147900" y="1316450"/>
            <a:ext cx="88482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Patient Demographics </a:t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Restricted to entry by qualified HCPs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Personal identifying information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Does not trigger events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■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Assists calculations to determine WNL and abnormal values (e.g., BMI)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Vitals</a:t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Collected/administered through device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Is also manually entered by a HCP (&amp; restricted thereto)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Abnormal events trigger a decision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b="1" lang="en" u="sng">
                <a:latin typeface="Merriweather"/>
                <a:ea typeface="Merriweather"/>
                <a:cs typeface="Merriweather"/>
                <a:sym typeface="Merriweather"/>
              </a:rPr>
              <a:t>Diagnostic Tests</a:t>
            </a:r>
            <a:endParaRPr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Restricted entry for radiological, pathological, and laboratory results by a HCP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Abnormal results trigger an action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■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“see Cardiologist”, “see Pulmonologist”, “see Endocrinologist”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■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Can provide a treatment plan: “take 2 baby aspirin daily” 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■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System generated decisions/plans are reviewed by HCP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18900" y="1486675"/>
            <a:ext cx="40839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Software Requirements:				 </a:t>
            </a:r>
            <a:endParaRPr>
              <a:solidFill>
                <a:srgbClr val="31394D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MySQL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					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OS (Linux, Windows, and macOS)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Hardware Requirements:</a:t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16-64 GB of RAM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Disk Space 250 GB or higher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8-16 core processor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High speed drive (SAN)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72000" y="1486675"/>
            <a:ext cx="40839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Server Requirements:				 </a:t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32 GB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Requirements:</a:t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Backup Compression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ACID Properties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Replication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Ordered key-value store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Layers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43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Process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200775" y="8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{F5057245-CF2C-4897-A581-26FE392E6F07}</a:tableStyleId>
              </a:tblPr>
              <a:tblGrid>
                <a:gridCol w="1172950"/>
                <a:gridCol w="1398775"/>
                <a:gridCol w="1209375"/>
                <a:gridCol w="1508075"/>
                <a:gridCol w="1996200"/>
                <a:gridCol w="1457075"/>
              </a:tblGrid>
              <a:tr h="4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1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Planning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2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Design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3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Implementation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4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Testing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Deliverable 5</a:t>
                      </a:r>
                      <a:endParaRPr sz="12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Maintenance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11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Advantages</a:t>
                      </a:r>
                      <a:r>
                        <a:rPr lang="en"/>
                        <a:t>, Pros, and Assets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Team background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Establishing a concept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DFD Charting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Breaking down of </a:t>
                      </a:r>
                      <a:r>
                        <a:rPr lang="en" sz="800"/>
                        <a:t>Processes</a:t>
                      </a:r>
                      <a:r>
                        <a:rPr lang="en" sz="800"/>
                        <a:t> with team members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Data devices and </a:t>
                      </a:r>
                      <a:r>
                        <a:rPr lang="en" sz="800"/>
                        <a:t>management</a:t>
                      </a:r>
                      <a:r>
                        <a:rPr lang="en" sz="800"/>
                        <a:t> </a:t>
                      </a:r>
                      <a:r>
                        <a:rPr lang="en" sz="800"/>
                        <a:t>effectiveness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Sharing product to stakeholder was informative on innovation onto giving a better understanding on how data works in big companies for health services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Reviewing</a:t>
                      </a:r>
                      <a:r>
                        <a:rPr lang="en" sz="800"/>
                        <a:t> the System </a:t>
                      </a:r>
                      <a:r>
                        <a:rPr lang="en" sz="800"/>
                        <a:t>conceptually</a:t>
                      </a:r>
                      <a:r>
                        <a:rPr lang="en" sz="800"/>
                        <a:t> allowed to see rooms for </a:t>
                      </a:r>
                      <a:r>
                        <a:rPr lang="en" sz="800"/>
                        <a:t>improvement</a:t>
                      </a:r>
                      <a:r>
                        <a:rPr lang="en" sz="800"/>
                        <a:t> and better understand of data protocols to for better action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0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Disadvantages, Cons, Difficulties, and Liabilities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Understanding core elements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Split </a:t>
                      </a:r>
                      <a:r>
                        <a:rPr lang="en" sz="800"/>
                        <a:t>decisions</a:t>
                      </a:r>
                      <a:r>
                        <a:rPr lang="en" sz="800"/>
                        <a:t> on certain needs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Connecting processes to match in sync data amongst </a:t>
                      </a:r>
                      <a:r>
                        <a:rPr lang="en" sz="800"/>
                        <a:t>transfer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Correcting which alternatives would best fit by which scenarios during data </a:t>
                      </a:r>
                      <a:r>
                        <a:rPr lang="en" sz="800"/>
                        <a:t>transmission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Establish </a:t>
                      </a:r>
                      <a:r>
                        <a:rPr lang="en" sz="800"/>
                        <a:t>improvement</a:t>
                      </a:r>
                      <a:r>
                        <a:rPr lang="en" sz="800"/>
                        <a:t> in </a:t>
                      </a:r>
                      <a:r>
                        <a:rPr lang="en" sz="800"/>
                        <a:t>scalability</a:t>
                      </a:r>
                      <a:r>
                        <a:rPr lang="en" sz="800"/>
                        <a:t> and </a:t>
                      </a:r>
                      <a:r>
                        <a:rPr lang="en" sz="800"/>
                        <a:t>flexibility</a:t>
                      </a:r>
                      <a:r>
                        <a:rPr lang="en" sz="800"/>
                        <a:t> for future marketing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Redundancy</a:t>
                      </a:r>
                      <a:r>
                        <a:rPr lang="en" sz="800"/>
                        <a:t> in work around, and more time to communicate is needed to better go into </a:t>
                      </a:r>
                      <a:r>
                        <a:rPr lang="en" sz="800"/>
                        <a:t>detail</a:t>
                      </a:r>
                      <a:r>
                        <a:rPr lang="en" sz="800"/>
                        <a:t> each phase. Time is important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83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Overall, general understanding on the required functions of an EMR system to meet real-time </a:t>
                      </a:r>
                      <a:r>
                        <a:rPr lang="en" sz="800"/>
                        <a:t>transfer</a:t>
                      </a:r>
                      <a:r>
                        <a:rPr lang="en" sz="800"/>
                        <a:t> of data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Main focus was to establish that the system would create and send constant information based on appropriate </a:t>
                      </a:r>
                      <a:r>
                        <a:rPr lang="en" sz="800"/>
                        <a:t>scenarios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Perfecting a system to a point of </a:t>
                      </a:r>
                      <a:r>
                        <a:rPr lang="en" sz="800"/>
                        <a:t>reliable</a:t>
                      </a:r>
                      <a:r>
                        <a:rPr lang="en" sz="800"/>
                        <a:t>, secure, and </a:t>
                      </a:r>
                      <a:r>
                        <a:rPr lang="en" sz="800"/>
                        <a:t>efficient</a:t>
                      </a:r>
                      <a:r>
                        <a:rPr lang="en" sz="800"/>
                        <a:t> </a:t>
                      </a:r>
                      <a:r>
                        <a:rPr lang="en" sz="800"/>
                        <a:t>transfer</a:t>
                      </a:r>
                      <a:r>
                        <a:rPr lang="en" sz="800"/>
                        <a:t> of data following </a:t>
                      </a:r>
                      <a:r>
                        <a:rPr lang="en" sz="800"/>
                        <a:t>procedural</a:t>
                      </a:r>
                      <a:r>
                        <a:rPr lang="en" sz="800"/>
                        <a:t> protocols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 understood that a system such as this would have to grow and integrate well into the already massive health IT </a:t>
                      </a:r>
                      <a:r>
                        <a:rPr lang="en" sz="800"/>
                        <a:t>infrastructure</a:t>
                      </a:r>
                      <a:r>
                        <a:rPr lang="en" sz="800"/>
                        <a:t> and that takes time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 come to learn that through the </a:t>
                      </a:r>
                      <a:r>
                        <a:rPr lang="en" sz="800"/>
                        <a:t>conceptualization</a:t>
                      </a:r>
                      <a:r>
                        <a:rPr lang="en" sz="800"/>
                        <a:t> of our EMR system that it needs to be kept on constant </a:t>
                      </a:r>
                      <a:r>
                        <a:rPr lang="en" sz="800"/>
                        <a:t>maintenance</a:t>
                      </a:r>
                      <a:r>
                        <a:rPr lang="en" sz="800"/>
                        <a:t> in an effort to grow and function.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7875"/>
            <a:ext cx="8921424" cy="4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9149" l="0" r="0" t="4284"/>
          <a:stretch/>
        </p:blipFill>
        <p:spPr>
          <a:xfrm>
            <a:off x="165925" y="1277025"/>
            <a:ext cx="8666400" cy="38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