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ac8abb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ac8abb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ac8abb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ac8abb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ac8abb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ac8abb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ac8abb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ac8abb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ac8abb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ac8abb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aeaefa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aeaefa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aeaefa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aeaefa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ac8abb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ac8abb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Adam Afilaka: Developer/Programmer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Ashley Braun: Business Analyst/Project Manager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Zaid Islam: Cyber Security Engineer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Rithika Sayini: Researcher/Programmer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Shanese Scott: Database Administrator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Xin Zheng: Quality Assurance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" y="1138650"/>
            <a:ext cx="61398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</a:t>
            </a:r>
            <a:r>
              <a:rPr lang="en" u="sng"/>
              <a:t>1</a:t>
            </a:r>
            <a:r>
              <a:rPr lang="en"/>
              <a:t>  - Recording of Patient EMR Activity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356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06550" y="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</a:t>
            </a:r>
            <a:r>
              <a:rPr lang="en" u="sng"/>
              <a:t> 3</a:t>
            </a:r>
            <a:r>
              <a:rPr lang="en"/>
              <a:t> - Sorting of Patient EMR Records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01400" y="1318125"/>
            <a:ext cx="3309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EMR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EMR records' data fields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and subsection EMR records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duplicate records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index of sorted EMR records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patient EMR records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Recording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100" y="810650"/>
            <a:ext cx="5428498" cy="376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54888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</a:t>
            </a:r>
            <a:r>
              <a:rPr lang="en" u="sng"/>
              <a:t> 4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of Potential Adverse Event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838" y="152400"/>
            <a:ext cx="36861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64950" y="1524375"/>
            <a:ext cx="50139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 Wearable Device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4.0- EMR Device Detects Change in Homeostasis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4.1 - Recording of Patient EMR Activity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4.2 - EMR Device Analyzes Severity of Situation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4.3 - Device Waits for Patient Responsiveness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4.4 - Device Alerts Emergency Medical Personnel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History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</a:t>
            </a:r>
            <a:r>
              <a:rPr lang="en" u="sng"/>
              <a:t>5</a:t>
            </a:r>
            <a:r>
              <a:rPr lang="en"/>
              <a:t> - Transmission of Alert to External Entities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99575" y="1066750"/>
            <a:ext cx="32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the most recent alert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 alerts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Alert to Radio Signals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Alert to Nearest Ho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spitals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75" y="1170125"/>
            <a:ext cx="4944799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6</a:t>
            </a:r>
            <a:r>
              <a:rPr b="1" lang="en"/>
              <a:t> - </a:t>
            </a:r>
            <a:r>
              <a:rPr lang="en"/>
              <a:t>Compiled Data into Doctor’s User Interface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50" y="1414725"/>
            <a:ext cx="7262200" cy="36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56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497225"/>
            <a:ext cx="8816452" cy="491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