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AE2C8-70A2-4AD8-A466-4B1B88A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30A745-9DCA-4927-B414-F2307296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8AB1B-62E8-4FA6-ABAB-9D4F170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B788F-8569-4B28-AA0C-B22A22A9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E8ADE-F813-4437-B408-D36812B0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0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280CB-8AF5-4BE8-A655-191B6BC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31F290-FD2E-4534-B202-B8A62C6C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89B7D-AF72-4701-BEAD-87C25D67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FD542-0DDA-4016-8E20-6FF0122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326D6-18A3-436F-BA60-0DABE1C6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3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088F2-0EBA-4899-B28F-8E000927A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6763A-CDAA-476E-A9E7-DA13C301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057DAE-A0BF-4B2F-B6D9-6504C38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0C864-0D71-4D1C-84D8-FB527F0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50784-21B5-4E3B-A00E-5C1792EC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17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F9BD-3D35-436A-8793-3D201BFC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9C84B-957C-49E1-BE48-08E7FDD1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B7FB0-3687-453F-BEBF-5DB9D484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6CB03-029B-4CC9-AF9E-F57D4674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D63E1-8100-4493-8A17-6E101ED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1C374-DBB4-437E-AEAA-8B6D5CF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EA7A8E-4122-42E6-8621-C3A99588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3298A-8225-453F-A862-864C9B9D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6D3E5-6084-4387-A864-BD5972CA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E9478E-5194-4956-903B-372900BE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44682-A544-42EC-B9A8-6BA388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16C6A-9153-4F72-B00E-C7C72C9CF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B41819-C201-49AA-94A6-6744A03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4DB56-4C9A-4018-A537-05375782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1816CC-DD12-4AA2-918D-C6EB932E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23003-0A1A-4720-9B86-FF8E6EA1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2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D7E31-C7B3-48F3-B96F-6F1E5557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D31610-BEBB-4DCD-ABB1-A9C93BE8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E8BC05-50CB-45C4-AB56-81590005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5DD702-6BF3-4775-BB36-6FB59524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6D54E6-F195-4644-BC95-064F24EC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D3A1CC-8AB5-4694-A571-A9D450A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816756-2BFA-4568-B840-D142632D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86A885-5D0E-4371-99AC-398E9EBD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E977F-9E81-4C42-81C6-7EFEAC47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5E72B-1DFE-405E-B634-B6428F93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CDC808-9A85-42FB-9705-3E705993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E37D70-BD51-4915-80B6-25C29308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CB6442-F143-44DD-8429-FF25E693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E5198A-52E3-417A-BBE1-209B1493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04EA98-3984-4BD1-92FA-D6C47EB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2898B-E412-4B64-BDA5-517A1B06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30C76-F0E3-4B2F-BB67-813BD980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F25D2E-CC64-43C5-88B1-D6EE92BC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01D047-7074-4F61-8005-5293C37B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4BEEAB-D7F3-4648-91BA-153C231A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40E42-4CF8-4057-A743-35F09B83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723E0-D3C1-4983-936F-EE9554B0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2E9B4C-6A53-4F5C-A921-967891BE5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A125F-4195-4C0E-B0B3-E2EB9264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A49A38-73B0-4CCA-9F6B-7DF5659A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6A26A2-E743-40CF-A427-0CA11A72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134714-504A-4635-A345-42F60019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665BBF-048E-4393-B410-BBCD96EB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A5007D-9C53-4503-8AF3-200FF6C9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799D5-B76A-4949-9C0A-8843091A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B6DF-F6FC-476D-8851-C753B3BD6C77}" type="datetimeFigureOut">
              <a:rPr lang="zh-TW" altLang="en-US" smtClean="0"/>
              <a:t>2024/4/5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FE5E4-27D8-4079-A2E6-63CE54E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C8BCC-5ECF-4BF0-A13F-C98FCCFC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>
            <a:extLst>
              <a:ext uri="{FF2B5EF4-FFF2-40B4-BE49-F238E27FC236}">
                <a16:creationId xmlns:a16="http://schemas.microsoft.com/office/drawing/2014/main" id="{6A3098DE-131D-4C61-AC12-949E2B8F8A15}"/>
              </a:ext>
            </a:extLst>
          </p:cNvPr>
          <p:cNvGrpSpPr/>
          <p:nvPr/>
        </p:nvGrpSpPr>
        <p:grpSpPr>
          <a:xfrm>
            <a:off x="2329452" y="1600293"/>
            <a:ext cx="6532857" cy="2522974"/>
            <a:chOff x="2329452" y="1600293"/>
            <a:chExt cx="6532857" cy="25229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1B66BD-4E4D-4E79-B686-1ECC9ADCC5C8}"/>
                </a:ext>
              </a:extLst>
            </p:cNvPr>
            <p:cNvSpPr/>
            <p:nvPr/>
          </p:nvSpPr>
          <p:spPr>
            <a:xfrm>
              <a:off x="2329452" y="2707872"/>
              <a:ext cx="821266" cy="5497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原始資料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299AB82-E178-424B-B381-16E0C63B3086}"/>
                </a:ext>
              </a:extLst>
            </p:cNvPr>
            <p:cNvSpPr/>
            <p:nvPr/>
          </p:nvSpPr>
          <p:spPr>
            <a:xfrm>
              <a:off x="3328517" y="2707872"/>
              <a:ext cx="973665" cy="54977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資料前處理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7B1033-EE04-43E4-B583-5CC8F533FEC5}"/>
                </a:ext>
              </a:extLst>
            </p:cNvPr>
            <p:cNvSpPr/>
            <p:nvPr/>
          </p:nvSpPr>
          <p:spPr>
            <a:xfrm>
              <a:off x="4565972" y="3142560"/>
              <a:ext cx="829736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測試資料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8029B1-EF3F-4F0D-A82D-9E461C3A7368}"/>
                </a:ext>
              </a:extLst>
            </p:cNvPr>
            <p:cNvSpPr/>
            <p:nvPr/>
          </p:nvSpPr>
          <p:spPr>
            <a:xfrm>
              <a:off x="4573165" y="2442277"/>
              <a:ext cx="829737" cy="46850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訓練資料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C7078C0-9438-45CB-82D9-788C34B5BD44}"/>
                </a:ext>
              </a:extLst>
            </p:cNvPr>
            <p:cNvGrpSpPr/>
            <p:nvPr/>
          </p:nvGrpSpPr>
          <p:grpSpPr>
            <a:xfrm>
              <a:off x="6093275" y="2080432"/>
              <a:ext cx="1195711" cy="1967133"/>
              <a:chOff x="9501682" y="4022909"/>
              <a:chExt cx="1195711" cy="1967133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944131A-D076-4553-A8DD-20B2A8D9CF2F}"/>
                  </a:ext>
                </a:extLst>
              </p:cNvPr>
              <p:cNvSpPr/>
              <p:nvPr/>
            </p:nvSpPr>
            <p:spPr>
              <a:xfrm>
                <a:off x="9501682" y="5075515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err="1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RandomForest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9BCCBC1-0FE5-414C-A1A8-8DBA8877B4DB}"/>
                  </a:ext>
                </a:extLst>
              </p:cNvPr>
              <p:cNvSpPr/>
              <p:nvPr/>
            </p:nvSpPr>
            <p:spPr>
              <a:xfrm>
                <a:off x="9501682" y="5601818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 err="1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XGBoost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EA9798E-BA91-4355-8750-F147812FB212}"/>
                  </a:ext>
                </a:extLst>
              </p:cNvPr>
              <p:cNvSpPr/>
              <p:nvPr/>
            </p:nvSpPr>
            <p:spPr>
              <a:xfrm>
                <a:off x="9501682" y="4549212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SVM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B2AB195-7331-43F2-A875-6EFBC5042FAB}"/>
                  </a:ext>
                </a:extLst>
              </p:cNvPr>
              <p:cNvSpPr/>
              <p:nvPr/>
            </p:nvSpPr>
            <p:spPr>
              <a:xfrm>
                <a:off x="9501682" y="4022909"/>
                <a:ext cx="1195711" cy="388224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100" b="1" dirty="0">
                    <a:solidFill>
                      <a:sysClr val="windowText" lastClr="0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KNN</a:t>
                </a:r>
                <a:endPara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4DC188-0AA1-44D3-B9BB-CF9F7D5A7E8C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150718" y="2982759"/>
              <a:ext cx="17779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E66BE47-7010-4FDA-AD77-4B99FDC943EE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302182" y="2676530"/>
              <a:ext cx="270983" cy="30622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9E756186-6A50-499C-9C79-A988702B9B6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302182" y="2982759"/>
              <a:ext cx="263790" cy="39405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CFEF9D51-5C87-4899-8F41-AC10FB0E1467}"/>
                </a:ext>
              </a:extLst>
            </p:cNvPr>
            <p:cNvCxnSpPr>
              <a:cxnSpLocks/>
              <a:stCxn id="6" idx="3"/>
              <a:endCxn id="19" idx="1"/>
            </p:cNvCxnSpPr>
            <p:nvPr/>
          </p:nvCxnSpPr>
          <p:spPr>
            <a:xfrm flipV="1">
              <a:off x="5395708" y="3063999"/>
              <a:ext cx="546185" cy="31281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EB9A5275-31A0-4B8B-88B8-9561CB059507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5402902" y="2676530"/>
              <a:ext cx="538991" cy="38746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777F19-F366-473B-894D-BEED2E1C312E}"/>
                </a:ext>
              </a:extLst>
            </p:cNvPr>
            <p:cNvSpPr/>
            <p:nvPr/>
          </p:nvSpPr>
          <p:spPr>
            <a:xfrm>
              <a:off x="7725361" y="2853059"/>
              <a:ext cx="1136948" cy="4218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績效評估</a:t>
              </a:r>
            </a:p>
          </p:txBody>
        </p:sp>
        <p:sp>
          <p:nvSpPr>
            <p:cNvPr id="19" name="左中括弧 18">
              <a:extLst>
                <a:ext uri="{FF2B5EF4-FFF2-40B4-BE49-F238E27FC236}">
                  <a16:creationId xmlns:a16="http://schemas.microsoft.com/office/drawing/2014/main" id="{27E0AE6E-F721-4215-9604-FBEE43EEAC33}"/>
                </a:ext>
              </a:extLst>
            </p:cNvPr>
            <p:cNvSpPr/>
            <p:nvPr/>
          </p:nvSpPr>
          <p:spPr>
            <a:xfrm>
              <a:off x="5941893" y="2004731"/>
              <a:ext cx="178823" cy="2118536"/>
            </a:xfrm>
            <a:prstGeom prst="leftBracke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100" b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左中括弧 30">
              <a:extLst>
                <a:ext uri="{FF2B5EF4-FFF2-40B4-BE49-F238E27FC236}">
                  <a16:creationId xmlns:a16="http://schemas.microsoft.com/office/drawing/2014/main" id="{20BF9B1D-B1BF-46EA-9052-25F6DC3474D9}"/>
                </a:ext>
              </a:extLst>
            </p:cNvPr>
            <p:cNvSpPr/>
            <p:nvPr/>
          </p:nvSpPr>
          <p:spPr>
            <a:xfrm flipH="1">
              <a:off x="7300352" y="2004731"/>
              <a:ext cx="151382" cy="2118536"/>
            </a:xfrm>
            <a:prstGeom prst="leftBracke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100" b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B96B803-7769-468E-A281-3690ADCA2202}"/>
                </a:ext>
              </a:extLst>
            </p:cNvPr>
            <p:cNvSpPr/>
            <p:nvPr/>
          </p:nvSpPr>
          <p:spPr>
            <a:xfrm>
              <a:off x="7950121" y="1600293"/>
              <a:ext cx="681249" cy="47407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ysClr val="windowText" lastClr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超參數調整</a:t>
              </a:r>
            </a:p>
          </p:txBody>
        </p:sp>
        <p:cxnSp>
          <p:nvCxnSpPr>
            <p:cNvPr id="42" name="接點: 肘形 41">
              <a:extLst>
                <a:ext uri="{FF2B5EF4-FFF2-40B4-BE49-F238E27FC236}">
                  <a16:creationId xmlns:a16="http://schemas.microsoft.com/office/drawing/2014/main" id="{D83F2B3F-B799-4B7D-AD90-DB1DC1272E0F}"/>
                </a:ext>
              </a:extLst>
            </p:cNvPr>
            <p:cNvCxnSpPr>
              <a:cxnSpLocks/>
              <a:stCxn id="23" idx="1"/>
              <a:endCxn id="14" idx="0"/>
            </p:cNvCxnSpPr>
            <p:nvPr/>
          </p:nvCxnSpPr>
          <p:spPr>
            <a:xfrm rot="10800000" flipV="1">
              <a:off x="6691131" y="1837330"/>
              <a:ext cx="1258990" cy="243102"/>
            </a:xfrm>
            <a:prstGeom prst="bentConnector2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0DD8423-F5C6-4C86-91EE-485EB8B727C8}"/>
                </a:ext>
              </a:extLst>
            </p:cNvPr>
            <p:cNvCxnSpPr>
              <a:stCxn id="58" idx="0"/>
              <a:endCxn id="23" idx="2"/>
            </p:cNvCxnSpPr>
            <p:nvPr/>
          </p:nvCxnSpPr>
          <p:spPr>
            <a:xfrm flipH="1" flipV="1">
              <a:off x="8290746" y="2074366"/>
              <a:ext cx="3089" cy="7786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20A2B989-CC93-461D-9BA9-A43A987CB2C1}"/>
                </a:ext>
              </a:extLst>
            </p:cNvPr>
            <p:cNvCxnSpPr>
              <a:stCxn id="31" idx="1"/>
              <a:endCxn id="58" idx="1"/>
            </p:cNvCxnSpPr>
            <p:nvPr/>
          </p:nvCxnSpPr>
          <p:spPr>
            <a:xfrm>
              <a:off x="7451734" y="3063999"/>
              <a:ext cx="27362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22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7447</TotalTime>
  <Words>17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欣蓓</dc:creator>
  <cp:lastModifiedBy>sas123</cp:lastModifiedBy>
  <cp:revision>27</cp:revision>
  <dcterms:created xsi:type="dcterms:W3CDTF">2023-10-24T08:30:11Z</dcterms:created>
  <dcterms:modified xsi:type="dcterms:W3CDTF">2024-04-05T12:28:58Z</dcterms:modified>
</cp:coreProperties>
</file>